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1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04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52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127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385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57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796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74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028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546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998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9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8933E-B688-4E10-B036-12D3BEFFFF1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F1EEB-0904-48AA-ADF6-D97B02095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69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962352" y="-30192"/>
            <a:ext cx="9667758" cy="6888192"/>
            <a:chOff x="962352" y="-30192"/>
            <a:chExt cx="9667758" cy="688819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1889" y="0"/>
              <a:ext cx="9068221" cy="6858000"/>
            </a:xfrm>
            <a:prstGeom prst="rect">
              <a:avLst/>
            </a:prstGeom>
          </p:spPr>
        </p:pic>
        <p:sp>
          <p:nvSpPr>
            <p:cNvPr id="6" name="5-Point Star 5"/>
            <p:cNvSpPr/>
            <p:nvPr/>
          </p:nvSpPr>
          <p:spPr>
            <a:xfrm>
              <a:off x="4761781" y="2682815"/>
              <a:ext cx="396815" cy="379562"/>
            </a:xfrm>
            <a:prstGeom prst="star5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1880558" y="2915728"/>
              <a:ext cx="3062378" cy="1725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962353" y="2609815"/>
              <a:ext cx="11990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Summit Location</a:t>
              </a:r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62352" y="1487362"/>
              <a:ext cx="11990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Closest Parking</a:t>
              </a:r>
              <a:endParaRPr lang="en-US" dirty="0"/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1984075" y="2123629"/>
              <a:ext cx="2386641" cy="2012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5-Point Star 13"/>
            <p:cNvSpPr/>
            <p:nvPr/>
          </p:nvSpPr>
          <p:spPr>
            <a:xfrm>
              <a:off x="4996131" y="1879538"/>
              <a:ext cx="284672" cy="333230"/>
            </a:xfrm>
            <a:prstGeom prst="star5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1984075" y="1879538"/>
              <a:ext cx="1427672" cy="24409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Rectangle 17"/>
            <p:cNvSpPr/>
            <p:nvPr/>
          </p:nvSpPr>
          <p:spPr>
            <a:xfrm>
              <a:off x="3454878" y="0"/>
              <a:ext cx="2609491" cy="9834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158596" y="0"/>
              <a:ext cx="1082615" cy="483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811738" y="-30192"/>
              <a:ext cx="1082615" cy="483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23346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7636</TotalTime>
  <Words>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Bloemen, Elizabeth</dc:creator>
  <cp:lastModifiedBy>Bloemen, Elizabeth</cp:lastModifiedBy>
  <cp:revision>4</cp:revision>
  <dcterms:created xsi:type="dcterms:W3CDTF">2024-09-18T17:40:44Z</dcterms:created>
  <dcterms:modified xsi:type="dcterms:W3CDTF">2024-09-25T17:30:54Z</dcterms:modified>
</cp:coreProperties>
</file>