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0" r:id="rId5"/>
    <p:sldId id="263" r:id="rId6"/>
    <p:sldId id="285" r:id="rId7"/>
    <p:sldId id="280" r:id="rId8"/>
    <p:sldId id="286" r:id="rId9"/>
    <p:sldId id="287" r:id="rId10"/>
    <p:sldId id="288" r:id="rId11"/>
    <p:sldId id="27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7CC23F-934F-408A-BF7C-F7DFD0F91B44}" v="760" dt="2023-03-02T18:49:40.583"/>
    <p1510:client id="{1349F1CE-2C84-4AF4-BAFC-DC5C220268BE}" v="63" dt="2023-02-07T23:39:18.585"/>
    <p1510:client id="{14F88437-AC3D-4A58-984C-8E43DFC43B71}" v="166" dt="2022-12-15T18:05:22.304"/>
    <p1510:client id="{181EEA78-CE66-7134-5318-ED77FBFCDA40}" v="494" dt="2023-02-08T16:46:15.732"/>
    <p1510:client id="{2CA5B157-B610-48E6-9D2C-F28A8BF2B5FD}" v="11" dt="2022-10-31T18:29:53.509"/>
    <p1510:client id="{426E95A3-0EE6-4672-B6CA-0988A8952B24}" v="678" dt="2022-10-21T19:32:43.226"/>
    <p1510:client id="{59DF2660-52F3-498A-A833-85FAFC1C0D6E}" v="305" dt="2022-10-21T15:46:42.189"/>
    <p1510:client id="{6C736345-6D05-41E2-AF71-5C24022B91C4}" v="91" dt="2022-11-02T16:52:38.678"/>
    <p1510:client id="{6D610789-D93B-4437-8095-0B1AB1439D50}" v="43" dt="2023-02-08T17:46:28.024"/>
    <p1510:client id="{80FE1BD9-AB0C-C8BC-746D-FA7012E6AE75}" v="920" dt="2022-12-15T18:37:39.021"/>
    <p1510:client id="{877EDED0-C751-C0C1-B42B-8AAD6C39486B}" v="209" dt="2022-11-17T19:04:45.978"/>
    <p1510:client id="{8821CAC5-E67D-401C-BBEE-107A1ED3F067}" v="26" dt="2023-03-08T18:55:56.658"/>
    <p1510:client id="{9C156B13-BBD4-4533-AAEA-F685C6177707}" v="34" dt="2021-08-05T16:16:18.921"/>
    <p1510:client id="{A8E3CA9B-303B-4C88-B078-51FD62E198CC}" v="101" dt="2023-02-08T16:27:01.567"/>
    <p1510:client id="{ABE940B0-87F8-F0A4-18B8-E4B40FC01C85}" v="235" dt="2022-11-02T19:10:55.3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, Katelyn" userId="S::katelyn.martin@cuanschutz.edu::0903915d-fb8f-4e16-bf8b-600e6ff406d9" providerId="AD" clId="Web-{2CA5B157-B610-48E6-9D2C-F28A8BF2B5FD}"/>
    <pc:docChg chg="modSld">
      <pc:chgData name="Martin, Katelyn" userId="S::katelyn.martin@cuanschutz.edu::0903915d-fb8f-4e16-bf8b-600e6ff406d9" providerId="AD" clId="Web-{2CA5B157-B610-48E6-9D2C-F28A8BF2B5FD}" dt="2022-10-31T18:29:53.509" v="7" actId="20577"/>
      <pc:docMkLst>
        <pc:docMk/>
      </pc:docMkLst>
      <pc:sldChg chg="modSp">
        <pc:chgData name="Martin, Katelyn" userId="S::katelyn.martin@cuanschutz.edu::0903915d-fb8f-4e16-bf8b-600e6ff406d9" providerId="AD" clId="Web-{2CA5B157-B610-48E6-9D2C-F28A8BF2B5FD}" dt="2022-10-31T18:29:53.509" v="7" actId="20577"/>
        <pc:sldMkLst>
          <pc:docMk/>
          <pc:sldMk cId="3632489178" sldId="267"/>
        </pc:sldMkLst>
        <pc:spChg chg="mod">
          <ac:chgData name="Martin, Katelyn" userId="S::katelyn.martin@cuanschutz.edu::0903915d-fb8f-4e16-bf8b-600e6ff406d9" providerId="AD" clId="Web-{2CA5B157-B610-48E6-9D2C-F28A8BF2B5FD}" dt="2022-10-31T18:29:53.509" v="7" actId="20577"/>
          <ac:spMkLst>
            <pc:docMk/>
            <pc:sldMk cId="3632489178" sldId="267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2CA5B157-B610-48E6-9D2C-F28A8BF2B5FD}" dt="2022-10-31T18:29:45.384" v="5" actId="20577"/>
        <pc:sldMkLst>
          <pc:docMk/>
          <pc:sldMk cId="3047961326" sldId="273"/>
        </pc:sldMkLst>
        <pc:spChg chg="mod">
          <ac:chgData name="Martin, Katelyn" userId="S::katelyn.martin@cuanschutz.edu::0903915d-fb8f-4e16-bf8b-600e6ff406d9" providerId="AD" clId="Web-{2CA5B157-B610-48E6-9D2C-F28A8BF2B5FD}" dt="2022-10-31T18:29:45.384" v="5" actId="20577"/>
          <ac:spMkLst>
            <pc:docMk/>
            <pc:sldMk cId="3047961326" sldId="273"/>
            <ac:spMk id="5" creationId="{80667483-4767-4BE3-82D5-1987D02F7C80}"/>
          </ac:spMkLst>
        </pc:spChg>
      </pc:sldChg>
    </pc:docChg>
  </pc:docChgLst>
  <pc:docChgLst>
    <pc:chgData name="Blanas, Katelyn" userId="S::katelyn.blanas@cuanschutz.edu::0903915d-fb8f-4e16-bf8b-600e6ff406d9" providerId="AD" clId="Web-{9C156B13-BBD4-4533-AAEA-F685C6177707}"/>
    <pc:docChg chg="modSld">
      <pc:chgData name="Blanas, Katelyn" userId="S::katelyn.blanas@cuanschutz.edu::0903915d-fb8f-4e16-bf8b-600e6ff406d9" providerId="AD" clId="Web-{9C156B13-BBD4-4533-AAEA-F685C6177707}" dt="2021-08-05T16:16:18.921" v="17" actId="20577"/>
      <pc:docMkLst>
        <pc:docMk/>
      </pc:docMkLst>
      <pc:sldChg chg="modSp">
        <pc:chgData name="Blanas, Katelyn" userId="S::katelyn.blanas@cuanschutz.edu::0903915d-fb8f-4e16-bf8b-600e6ff406d9" providerId="AD" clId="Web-{9C156B13-BBD4-4533-AAEA-F685C6177707}" dt="2021-08-05T16:16:18.921" v="17" actId="20577"/>
        <pc:sldMkLst>
          <pc:docMk/>
          <pc:sldMk cId="3632489178" sldId="267"/>
        </pc:sldMkLst>
        <pc:spChg chg="mod">
          <ac:chgData name="Blanas, Katelyn" userId="S::katelyn.blanas@cuanschutz.edu::0903915d-fb8f-4e16-bf8b-600e6ff406d9" providerId="AD" clId="Web-{9C156B13-BBD4-4533-AAEA-F685C6177707}" dt="2021-08-05T16:16:18.921" v="17" actId="20577"/>
          <ac:spMkLst>
            <pc:docMk/>
            <pc:sldMk cId="3632489178" sldId="267"/>
            <ac:spMk id="5" creationId="{73957E7A-E786-4906-99D2-586AA5BCA3F6}"/>
          </ac:spMkLst>
        </pc:spChg>
      </pc:sldChg>
    </pc:docChg>
  </pc:docChgLst>
  <pc:docChgLst>
    <pc:chgData name="Martin, Katelyn" userId="S::katelyn.martin@cuanschutz.edu::0903915d-fb8f-4e16-bf8b-600e6ff406d9" providerId="AD" clId="Web-{107CC23F-934F-408A-BF7C-F7DFD0F91B44}"/>
    <pc:docChg chg="addSld delSld modSld">
      <pc:chgData name="Martin, Katelyn" userId="S::katelyn.martin@cuanschutz.edu::0903915d-fb8f-4e16-bf8b-600e6ff406d9" providerId="AD" clId="Web-{107CC23F-934F-408A-BF7C-F7DFD0F91B44}" dt="2023-03-02T18:49:39.255" v="417" actId="20577"/>
      <pc:docMkLst>
        <pc:docMk/>
      </pc:docMkLst>
      <pc:sldChg chg="modSp">
        <pc:chgData name="Martin, Katelyn" userId="S::katelyn.martin@cuanschutz.edu::0903915d-fb8f-4e16-bf8b-600e6ff406d9" providerId="AD" clId="Web-{107CC23F-934F-408A-BF7C-F7DFD0F91B44}" dt="2023-03-02T17:59:15.959" v="2" actId="20577"/>
        <pc:sldMkLst>
          <pc:docMk/>
          <pc:sldMk cId="59716369" sldId="260"/>
        </pc:sldMkLst>
        <pc:spChg chg="mod">
          <ac:chgData name="Martin, Katelyn" userId="S::katelyn.martin@cuanschutz.edu::0903915d-fb8f-4e16-bf8b-600e6ff406d9" providerId="AD" clId="Web-{107CC23F-934F-408A-BF7C-F7DFD0F91B44}" dt="2023-03-02T17:59:15.959" v="2" actId="20577"/>
          <ac:spMkLst>
            <pc:docMk/>
            <pc:sldMk cId="59716369" sldId="260"/>
            <ac:spMk id="5" creationId="{31F89C19-DA17-0E9B-C3B0-6C22F114B0CE}"/>
          </ac:spMkLst>
        </pc:spChg>
      </pc:sldChg>
      <pc:sldChg chg="modSp">
        <pc:chgData name="Martin, Katelyn" userId="S::katelyn.martin@cuanschutz.edu::0903915d-fb8f-4e16-bf8b-600e6ff406d9" providerId="AD" clId="Web-{107CC23F-934F-408A-BF7C-F7DFD0F91B44}" dt="2023-03-02T18:49:06.051" v="400" actId="1076"/>
        <pc:sldMkLst>
          <pc:docMk/>
          <pc:sldMk cId="591957937" sldId="263"/>
        </pc:sldMkLst>
        <pc:spChg chg="mod">
          <ac:chgData name="Martin, Katelyn" userId="S::katelyn.martin@cuanschutz.edu::0903915d-fb8f-4e16-bf8b-600e6ff406d9" providerId="AD" clId="Web-{107CC23F-934F-408A-BF7C-F7DFD0F91B44}" dt="2023-03-02T18:49:06.051" v="400" actId="1076"/>
          <ac:spMkLst>
            <pc:docMk/>
            <pc:sldMk cId="591957937" sldId="263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107CC23F-934F-408A-BF7C-F7DFD0F91B44}" dt="2023-03-02T18:48:57.457" v="396" actId="1076"/>
          <ac:spMkLst>
            <pc:docMk/>
            <pc:sldMk cId="591957937" sldId="263"/>
            <ac:spMk id="5" creationId="{D50B99F5-BF48-98E7-6B99-3CADB35CCFC5}"/>
          </ac:spMkLst>
        </pc:spChg>
        <pc:picChg chg="mod">
          <ac:chgData name="Martin, Katelyn" userId="S::katelyn.martin@cuanschutz.edu::0903915d-fb8f-4e16-bf8b-600e6ff406d9" providerId="AD" clId="Web-{107CC23F-934F-408A-BF7C-F7DFD0F91B44}" dt="2023-03-02T18:48:58.614" v="397" actId="1076"/>
          <ac:picMkLst>
            <pc:docMk/>
            <pc:sldMk cId="591957937" sldId="263"/>
            <ac:picMk id="4" creationId="{6020B2B4-F942-4045-A245-D7C6748C7905}"/>
          </ac:picMkLst>
        </pc:picChg>
      </pc:sldChg>
      <pc:sldChg chg="del">
        <pc:chgData name="Martin, Katelyn" userId="S::katelyn.martin@cuanschutz.edu::0903915d-fb8f-4e16-bf8b-600e6ff406d9" providerId="AD" clId="Web-{107CC23F-934F-408A-BF7C-F7DFD0F91B44}" dt="2023-03-02T17:59:26.663" v="6"/>
        <pc:sldMkLst>
          <pc:docMk/>
          <pc:sldMk cId="447499876" sldId="271"/>
        </pc:sldMkLst>
      </pc:sldChg>
      <pc:sldChg chg="delSp modSp">
        <pc:chgData name="Martin, Katelyn" userId="S::katelyn.martin@cuanschutz.edu::0903915d-fb8f-4e16-bf8b-600e6ff406d9" providerId="AD" clId="Web-{107CC23F-934F-408A-BF7C-F7DFD0F91B44}" dt="2023-03-02T18:01:23.445" v="54" actId="20577"/>
        <pc:sldMkLst>
          <pc:docMk/>
          <pc:sldMk cId="882191311" sldId="280"/>
        </pc:sldMkLst>
        <pc:spChg chg="mod">
          <ac:chgData name="Martin, Katelyn" userId="S::katelyn.martin@cuanschutz.edu::0903915d-fb8f-4e16-bf8b-600e6ff406d9" providerId="AD" clId="Web-{107CC23F-934F-408A-BF7C-F7DFD0F91B44}" dt="2023-03-02T18:00:14.991" v="16" actId="20577"/>
          <ac:spMkLst>
            <pc:docMk/>
            <pc:sldMk cId="882191311" sldId="280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107CC23F-934F-408A-BF7C-F7DFD0F91B44}" dt="2023-03-02T18:01:23.445" v="54" actId="20577"/>
          <ac:spMkLst>
            <pc:docMk/>
            <pc:sldMk cId="882191311" sldId="280"/>
            <ac:spMk id="5" creationId="{73957E7A-E786-4906-99D2-586AA5BCA3F6}"/>
          </ac:spMkLst>
        </pc:spChg>
        <pc:picChg chg="del">
          <ac:chgData name="Martin, Katelyn" userId="S::katelyn.martin@cuanschutz.edu::0903915d-fb8f-4e16-bf8b-600e6ff406d9" providerId="AD" clId="Web-{107CC23F-934F-408A-BF7C-F7DFD0F91B44}" dt="2023-03-02T18:00:05.022" v="11"/>
          <ac:picMkLst>
            <pc:docMk/>
            <pc:sldMk cId="882191311" sldId="280"/>
            <ac:picMk id="2" creationId="{F4101091-A8BA-2752-6A82-69C82310C1EC}"/>
          </ac:picMkLst>
        </pc:picChg>
      </pc:sldChg>
      <pc:sldChg chg="modSp add replId">
        <pc:chgData name="Martin, Katelyn" userId="S::katelyn.martin@cuanschutz.edu::0903915d-fb8f-4e16-bf8b-600e6ff406d9" providerId="AD" clId="Web-{107CC23F-934F-408A-BF7C-F7DFD0F91B44}" dt="2023-03-02T18:01:45.101" v="59" actId="20577"/>
        <pc:sldMkLst>
          <pc:docMk/>
          <pc:sldMk cId="3013304652" sldId="286"/>
        </pc:sldMkLst>
        <pc:spChg chg="mod">
          <ac:chgData name="Martin, Katelyn" userId="S::katelyn.martin@cuanschutz.edu::0903915d-fb8f-4e16-bf8b-600e6ff406d9" providerId="AD" clId="Web-{107CC23F-934F-408A-BF7C-F7DFD0F91B44}" dt="2023-03-02T18:01:45.101" v="59" actId="20577"/>
          <ac:spMkLst>
            <pc:docMk/>
            <pc:sldMk cId="3013304652" sldId="286"/>
            <ac:spMk id="5" creationId="{73957E7A-E786-4906-99D2-586AA5BCA3F6}"/>
          </ac:spMkLst>
        </pc:spChg>
      </pc:sldChg>
      <pc:sldChg chg="modSp add replId">
        <pc:chgData name="Martin, Katelyn" userId="S::katelyn.martin@cuanschutz.edu::0903915d-fb8f-4e16-bf8b-600e6ff406d9" providerId="AD" clId="Web-{107CC23F-934F-408A-BF7C-F7DFD0F91B44}" dt="2023-03-02T18:49:39.255" v="417" actId="20577"/>
        <pc:sldMkLst>
          <pc:docMk/>
          <pc:sldMk cId="2627396899" sldId="287"/>
        </pc:sldMkLst>
        <pc:spChg chg="mod">
          <ac:chgData name="Martin, Katelyn" userId="S::katelyn.martin@cuanschutz.edu::0903915d-fb8f-4e16-bf8b-600e6ff406d9" providerId="AD" clId="Web-{107CC23F-934F-408A-BF7C-F7DFD0F91B44}" dt="2023-03-02T18:49:39.255" v="417" actId="20577"/>
          <ac:spMkLst>
            <pc:docMk/>
            <pc:sldMk cId="2627396899" sldId="287"/>
            <ac:spMk id="5" creationId="{73957E7A-E786-4906-99D2-586AA5BCA3F6}"/>
          </ac:spMkLst>
        </pc:spChg>
      </pc:sldChg>
      <pc:sldChg chg="new del">
        <pc:chgData name="Martin, Katelyn" userId="S::katelyn.martin@cuanschutz.edu::0903915d-fb8f-4e16-bf8b-600e6ff406d9" providerId="AD" clId="Web-{107CC23F-934F-408A-BF7C-F7DFD0F91B44}" dt="2023-03-02T18:02:03.304" v="67"/>
        <pc:sldMkLst>
          <pc:docMk/>
          <pc:sldMk cId="841941147" sldId="288"/>
        </pc:sldMkLst>
      </pc:sldChg>
      <pc:sldChg chg="modSp add replId">
        <pc:chgData name="Martin, Katelyn" userId="S::katelyn.martin@cuanschutz.edu::0903915d-fb8f-4e16-bf8b-600e6ff406d9" providerId="AD" clId="Web-{107CC23F-934F-408A-BF7C-F7DFD0F91B44}" dt="2023-03-02T18:25:13.253" v="395" actId="20577"/>
        <pc:sldMkLst>
          <pc:docMk/>
          <pc:sldMk cId="3925849752" sldId="288"/>
        </pc:sldMkLst>
        <pc:spChg chg="mod">
          <ac:chgData name="Martin, Katelyn" userId="S::katelyn.martin@cuanschutz.edu::0903915d-fb8f-4e16-bf8b-600e6ff406d9" providerId="AD" clId="Web-{107CC23F-934F-408A-BF7C-F7DFD0F91B44}" dt="2023-03-02T18:25:13.253" v="395" actId="20577"/>
          <ac:spMkLst>
            <pc:docMk/>
            <pc:sldMk cId="3925849752" sldId="288"/>
            <ac:spMk id="5" creationId="{73957E7A-E786-4906-99D2-586AA5BCA3F6}"/>
          </ac:spMkLst>
        </pc:spChg>
      </pc:sldChg>
    </pc:docChg>
  </pc:docChgLst>
  <pc:docChgLst>
    <pc:chgData name="Martin, Katelyn" userId="S::katelyn.martin@cuanschutz.edu::0903915d-fb8f-4e16-bf8b-600e6ff406d9" providerId="AD" clId="Web-{877EDED0-C751-C0C1-B42B-8AAD6C39486B}"/>
    <pc:docChg chg="delSld modSld sldOrd">
      <pc:chgData name="Martin, Katelyn" userId="S::katelyn.martin@cuanschutz.edu::0903915d-fb8f-4e16-bf8b-600e6ff406d9" providerId="AD" clId="Web-{877EDED0-C751-C0C1-B42B-8AAD6C39486B}" dt="2022-11-17T19:04:45.978" v="132" actId="20577"/>
      <pc:docMkLst>
        <pc:docMk/>
      </pc:docMkLst>
      <pc:sldChg chg="addSp modSp">
        <pc:chgData name="Martin, Katelyn" userId="S::katelyn.martin@cuanschutz.edu::0903915d-fb8f-4e16-bf8b-600e6ff406d9" providerId="AD" clId="Web-{877EDED0-C751-C0C1-B42B-8AAD6C39486B}" dt="2022-11-17T19:04:45.978" v="132" actId="20577"/>
        <pc:sldMkLst>
          <pc:docMk/>
          <pc:sldMk cId="59716369" sldId="260"/>
        </pc:sldMkLst>
        <pc:spChg chg="add mod">
          <ac:chgData name="Martin, Katelyn" userId="S::katelyn.martin@cuanschutz.edu::0903915d-fb8f-4e16-bf8b-600e6ff406d9" providerId="AD" clId="Web-{877EDED0-C751-C0C1-B42B-8AAD6C39486B}" dt="2022-11-17T19:04:45.978" v="132" actId="20577"/>
          <ac:spMkLst>
            <pc:docMk/>
            <pc:sldMk cId="59716369" sldId="260"/>
            <ac:spMk id="3" creationId="{3AF5702D-FB9C-2D8E-FB5C-7C67D0D4CBB3}"/>
          </ac:spMkLst>
        </pc:spChg>
        <pc:spChg chg="mod">
          <ac:chgData name="Martin, Katelyn" userId="S::katelyn.martin@cuanschutz.edu::0903915d-fb8f-4e16-bf8b-600e6ff406d9" providerId="AD" clId="Web-{877EDED0-C751-C0C1-B42B-8AAD6C39486B}" dt="2022-11-17T19:04:13.414" v="119" actId="14100"/>
          <ac:spMkLst>
            <pc:docMk/>
            <pc:sldMk cId="59716369" sldId="260"/>
            <ac:spMk id="6" creationId="{42E53565-3608-C34E-B22A-4322F0A27508}"/>
          </ac:spMkLst>
        </pc:spChg>
      </pc:sldChg>
      <pc:sldChg chg="modSp">
        <pc:chgData name="Martin, Katelyn" userId="S::katelyn.martin@cuanschutz.edu::0903915d-fb8f-4e16-bf8b-600e6ff406d9" providerId="AD" clId="Web-{877EDED0-C751-C0C1-B42B-8AAD6C39486B}" dt="2022-11-17T18:51:31.569" v="80" actId="20577"/>
        <pc:sldMkLst>
          <pc:docMk/>
          <pc:sldMk cId="591957937" sldId="263"/>
        </pc:sldMkLst>
        <pc:spChg chg="mod">
          <ac:chgData name="Martin, Katelyn" userId="S::katelyn.martin@cuanschutz.edu::0903915d-fb8f-4e16-bf8b-600e6ff406d9" providerId="AD" clId="Web-{877EDED0-C751-C0C1-B42B-8AAD6C39486B}" dt="2022-11-17T18:51:31.569" v="80" actId="20577"/>
          <ac:spMkLst>
            <pc:docMk/>
            <pc:sldMk cId="591957937" sldId="263"/>
            <ac:spMk id="5" creationId="{D50B99F5-BF48-98E7-6B99-3CADB35CCFC5}"/>
          </ac:spMkLst>
        </pc:spChg>
        <pc:picChg chg="mod">
          <ac:chgData name="Martin, Katelyn" userId="S::katelyn.martin@cuanschutz.edu::0903915d-fb8f-4e16-bf8b-600e6ff406d9" providerId="AD" clId="Web-{877EDED0-C751-C0C1-B42B-8AAD6C39486B}" dt="2022-11-17T18:29:55.249" v="51" actId="1076"/>
          <ac:picMkLst>
            <pc:docMk/>
            <pc:sldMk cId="591957937" sldId="263"/>
            <ac:picMk id="4" creationId="{6020B2B4-F942-4045-A245-D7C6748C7905}"/>
          </ac:picMkLst>
        </pc:picChg>
      </pc:sldChg>
      <pc:sldChg chg="modSp">
        <pc:chgData name="Martin, Katelyn" userId="S::katelyn.martin@cuanschutz.edu::0903915d-fb8f-4e16-bf8b-600e6ff406d9" providerId="AD" clId="Web-{877EDED0-C751-C0C1-B42B-8AAD6C39486B}" dt="2022-11-17T18:51:14.381" v="78" actId="20577"/>
        <pc:sldMkLst>
          <pc:docMk/>
          <pc:sldMk cId="3632489178" sldId="267"/>
        </pc:sldMkLst>
        <pc:spChg chg="mod">
          <ac:chgData name="Martin, Katelyn" userId="S::katelyn.martin@cuanschutz.edu::0903915d-fb8f-4e16-bf8b-600e6ff406d9" providerId="AD" clId="Web-{877EDED0-C751-C0C1-B42B-8AAD6C39486B}" dt="2022-11-17T18:51:14.381" v="78" actId="20577"/>
          <ac:spMkLst>
            <pc:docMk/>
            <pc:sldMk cId="3632489178" sldId="267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877EDED0-C751-C0C1-B42B-8AAD6C39486B}" dt="2022-11-17T18:26:45.916" v="13" actId="20577"/>
        <pc:sldMkLst>
          <pc:docMk/>
          <pc:sldMk cId="447499876" sldId="271"/>
        </pc:sldMkLst>
        <pc:spChg chg="mod">
          <ac:chgData name="Martin, Katelyn" userId="S::katelyn.martin@cuanschutz.edu::0903915d-fb8f-4e16-bf8b-600e6ff406d9" providerId="AD" clId="Web-{877EDED0-C751-C0C1-B42B-8AAD6C39486B}" dt="2022-11-17T18:26:45.916" v="13" actId="20577"/>
          <ac:spMkLst>
            <pc:docMk/>
            <pc:sldMk cId="447499876" sldId="271"/>
            <ac:spMk id="2" creationId="{1E1675DB-79C1-4B71-A512-A10A84F769D5}"/>
          </ac:spMkLst>
        </pc:spChg>
      </pc:sldChg>
      <pc:sldChg chg="modSp">
        <pc:chgData name="Martin, Katelyn" userId="S::katelyn.martin@cuanschutz.edu::0903915d-fb8f-4e16-bf8b-600e6ff406d9" providerId="AD" clId="Web-{877EDED0-C751-C0C1-B42B-8AAD6C39486B}" dt="2022-11-17T18:29:01.482" v="39" actId="14100"/>
        <pc:sldMkLst>
          <pc:docMk/>
          <pc:sldMk cId="1024239677" sldId="272"/>
        </pc:sldMkLst>
        <pc:spChg chg="mod">
          <ac:chgData name="Martin, Katelyn" userId="S::katelyn.martin@cuanschutz.edu::0903915d-fb8f-4e16-bf8b-600e6ff406d9" providerId="AD" clId="Web-{877EDED0-C751-C0C1-B42B-8AAD6C39486B}" dt="2022-11-17T18:28:58.998" v="38" actId="20577"/>
          <ac:spMkLst>
            <pc:docMk/>
            <pc:sldMk cId="1024239677" sldId="272"/>
            <ac:spMk id="9" creationId="{E4C59639-2C2F-45E5-8C43-893E4FFFF8DB}"/>
          </ac:spMkLst>
        </pc:spChg>
        <pc:picChg chg="mod">
          <ac:chgData name="Martin, Katelyn" userId="S::katelyn.martin@cuanschutz.edu::0903915d-fb8f-4e16-bf8b-600e6ff406d9" providerId="AD" clId="Web-{877EDED0-C751-C0C1-B42B-8AAD6C39486B}" dt="2022-11-17T18:29:01.482" v="39" actId="14100"/>
          <ac:picMkLst>
            <pc:docMk/>
            <pc:sldMk cId="1024239677" sldId="272"/>
            <ac:picMk id="4" creationId="{B0126DB0-47BD-18CD-EA77-2203A9CED828}"/>
          </ac:picMkLst>
        </pc:picChg>
      </pc:sldChg>
      <pc:sldChg chg="del">
        <pc:chgData name="Martin, Katelyn" userId="S::katelyn.martin@cuanschutz.edu::0903915d-fb8f-4e16-bf8b-600e6ff406d9" providerId="AD" clId="Web-{877EDED0-C751-C0C1-B42B-8AAD6C39486B}" dt="2022-11-17T18:26:18.712" v="8"/>
        <pc:sldMkLst>
          <pc:docMk/>
          <pc:sldMk cId="3047961326" sldId="273"/>
        </pc:sldMkLst>
      </pc:sldChg>
      <pc:sldChg chg="modSp ord">
        <pc:chgData name="Martin, Katelyn" userId="S::katelyn.martin@cuanschutz.edu::0903915d-fb8f-4e16-bf8b-600e6ff406d9" providerId="AD" clId="Web-{877EDED0-C751-C0C1-B42B-8AAD6C39486B}" dt="2022-11-17T18:58:52.532" v="108" actId="1076"/>
        <pc:sldMkLst>
          <pc:docMk/>
          <pc:sldMk cId="470787452" sldId="276"/>
        </pc:sldMkLst>
        <pc:spChg chg="mod">
          <ac:chgData name="Martin, Katelyn" userId="S::katelyn.martin@cuanschutz.edu::0903915d-fb8f-4e16-bf8b-600e6ff406d9" providerId="AD" clId="Web-{877EDED0-C751-C0C1-B42B-8AAD6C39486B}" dt="2022-11-17T18:27:56.059" v="27" actId="20577"/>
          <ac:spMkLst>
            <pc:docMk/>
            <pc:sldMk cId="470787452" sldId="276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877EDED0-C751-C0C1-B42B-8AAD6C39486B}" dt="2022-11-17T18:58:52.532" v="108" actId="1076"/>
          <ac:spMkLst>
            <pc:docMk/>
            <pc:sldMk cId="470787452" sldId="276"/>
            <ac:spMk id="5" creationId="{73957E7A-E786-4906-99D2-586AA5BCA3F6}"/>
          </ac:spMkLst>
        </pc:spChg>
      </pc:sldChg>
      <pc:sldChg chg="modSp ord">
        <pc:chgData name="Martin, Katelyn" userId="S::katelyn.martin@cuanschutz.edu::0903915d-fb8f-4e16-bf8b-600e6ff406d9" providerId="AD" clId="Web-{877EDED0-C751-C0C1-B42B-8AAD6C39486B}" dt="2022-11-17T18:59:41.721" v="113" actId="20577"/>
        <pc:sldMkLst>
          <pc:docMk/>
          <pc:sldMk cId="294545876" sldId="277"/>
        </pc:sldMkLst>
        <pc:spChg chg="mod">
          <ac:chgData name="Martin, Katelyn" userId="S::katelyn.martin@cuanschutz.edu::0903915d-fb8f-4e16-bf8b-600e6ff406d9" providerId="AD" clId="Web-{877EDED0-C751-C0C1-B42B-8AAD6C39486B}" dt="2022-11-17T18:59:41.721" v="113" actId="20577"/>
          <ac:spMkLst>
            <pc:docMk/>
            <pc:sldMk cId="294545876" sldId="277"/>
            <ac:spMk id="5" creationId="{73957E7A-E786-4906-99D2-586AA5BCA3F6}"/>
          </ac:spMkLst>
        </pc:spChg>
      </pc:sldChg>
      <pc:sldChg chg="modSp ord">
        <pc:chgData name="Martin, Katelyn" userId="S::katelyn.martin@cuanschutz.edu::0903915d-fb8f-4e16-bf8b-600e6ff406d9" providerId="AD" clId="Web-{877EDED0-C751-C0C1-B42B-8AAD6C39486B}" dt="2022-11-17T19:00:00.471" v="118" actId="20577"/>
        <pc:sldMkLst>
          <pc:docMk/>
          <pc:sldMk cId="3608304080" sldId="278"/>
        </pc:sldMkLst>
        <pc:spChg chg="mod">
          <ac:chgData name="Martin, Katelyn" userId="S::katelyn.martin@cuanschutz.edu::0903915d-fb8f-4e16-bf8b-600e6ff406d9" providerId="AD" clId="Web-{877EDED0-C751-C0C1-B42B-8AAD6C39486B}" dt="2022-11-17T18:30:54.266" v="68" actId="20577"/>
          <ac:spMkLst>
            <pc:docMk/>
            <pc:sldMk cId="3608304080" sldId="278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877EDED0-C751-C0C1-B42B-8AAD6C39486B}" dt="2022-11-17T19:00:00.471" v="118" actId="20577"/>
          <ac:spMkLst>
            <pc:docMk/>
            <pc:sldMk cId="3608304080" sldId="278"/>
            <ac:spMk id="5" creationId="{73957E7A-E786-4906-99D2-586AA5BCA3F6}"/>
          </ac:spMkLst>
        </pc:spChg>
      </pc:sldChg>
      <pc:sldChg chg="del">
        <pc:chgData name="Martin, Katelyn" userId="S::katelyn.martin@cuanschutz.edu::0903915d-fb8f-4e16-bf8b-600e6ff406d9" providerId="AD" clId="Web-{877EDED0-C751-C0C1-B42B-8AAD6C39486B}" dt="2022-11-17T18:58:19.219" v="82"/>
        <pc:sldMkLst>
          <pc:docMk/>
          <pc:sldMk cId="814788397" sldId="279"/>
        </pc:sldMkLst>
      </pc:sldChg>
      <pc:sldChg chg="ord">
        <pc:chgData name="Martin, Katelyn" userId="S::katelyn.martin@cuanschutz.edu::0903915d-fb8f-4e16-bf8b-600e6ff406d9" providerId="AD" clId="Web-{877EDED0-C751-C0C1-B42B-8AAD6C39486B}" dt="2022-11-17T18:28:42.466" v="34"/>
        <pc:sldMkLst>
          <pc:docMk/>
          <pc:sldMk cId="882191311" sldId="280"/>
        </pc:sldMkLst>
      </pc:sldChg>
    </pc:docChg>
  </pc:docChgLst>
  <pc:docChgLst>
    <pc:chgData name="Martin, Katelyn" userId="S::katelyn.martin@cuanschutz.edu::0903915d-fb8f-4e16-bf8b-600e6ff406d9" providerId="AD" clId="Web-{80FE1BD9-AB0C-C8BC-746D-FA7012E6AE75}"/>
    <pc:docChg chg="addSld modSld sldOrd">
      <pc:chgData name="Martin, Katelyn" userId="S::katelyn.martin@cuanschutz.edu::0903915d-fb8f-4e16-bf8b-600e6ff406d9" providerId="AD" clId="Web-{80FE1BD9-AB0C-C8BC-746D-FA7012E6AE75}" dt="2022-12-15T18:37:38.896" v="551" actId="1076"/>
      <pc:docMkLst>
        <pc:docMk/>
      </pc:docMkLst>
      <pc:sldChg chg="addSp modSp">
        <pc:chgData name="Martin, Katelyn" userId="S::katelyn.martin@cuanschutz.edu::0903915d-fb8f-4e16-bf8b-600e6ff406d9" providerId="AD" clId="Web-{80FE1BD9-AB0C-C8BC-746D-FA7012E6AE75}" dt="2022-12-15T18:33:30.043" v="520" actId="20577"/>
        <pc:sldMkLst>
          <pc:docMk/>
          <pc:sldMk cId="59716369" sldId="260"/>
        </pc:sldMkLst>
        <pc:spChg chg="mod">
          <ac:chgData name="Martin, Katelyn" userId="S::katelyn.martin@cuanschutz.edu::0903915d-fb8f-4e16-bf8b-600e6ff406d9" providerId="AD" clId="Web-{80FE1BD9-AB0C-C8BC-746D-FA7012E6AE75}" dt="2022-12-15T18:28:58.768" v="494" actId="1076"/>
          <ac:spMkLst>
            <pc:docMk/>
            <pc:sldMk cId="59716369" sldId="260"/>
            <ac:spMk id="2" creationId="{5C83FEFB-AD38-4068-894A-190B33D796A5}"/>
          </ac:spMkLst>
        </pc:spChg>
        <pc:spChg chg="mod">
          <ac:chgData name="Martin, Katelyn" userId="S::katelyn.martin@cuanschutz.edu::0903915d-fb8f-4e16-bf8b-600e6ff406d9" providerId="AD" clId="Web-{80FE1BD9-AB0C-C8BC-746D-FA7012E6AE75}" dt="2022-12-15T18:29:24.003" v="497" actId="1076"/>
          <ac:spMkLst>
            <pc:docMk/>
            <pc:sldMk cId="59716369" sldId="260"/>
            <ac:spMk id="3" creationId="{3AF5702D-FB9C-2D8E-FB5C-7C67D0D4CBB3}"/>
          </ac:spMkLst>
        </pc:spChg>
        <pc:spChg chg="add mod">
          <ac:chgData name="Martin, Katelyn" userId="S::katelyn.martin@cuanschutz.edu::0903915d-fb8f-4e16-bf8b-600e6ff406d9" providerId="AD" clId="Web-{80FE1BD9-AB0C-C8BC-746D-FA7012E6AE75}" dt="2022-12-15T18:33:30.043" v="520" actId="20577"/>
          <ac:spMkLst>
            <pc:docMk/>
            <pc:sldMk cId="59716369" sldId="260"/>
            <ac:spMk id="5" creationId="{31F89C19-DA17-0E9B-C3B0-6C22F114B0CE}"/>
          </ac:spMkLst>
        </pc:spChg>
        <pc:spChg chg="mod">
          <ac:chgData name="Martin, Katelyn" userId="S::katelyn.martin@cuanschutz.edu::0903915d-fb8f-4e16-bf8b-600e6ff406d9" providerId="AD" clId="Web-{80FE1BD9-AB0C-C8BC-746D-FA7012E6AE75}" dt="2022-12-15T18:28:53.252" v="492" actId="14100"/>
          <ac:spMkLst>
            <pc:docMk/>
            <pc:sldMk cId="59716369" sldId="260"/>
            <ac:spMk id="6" creationId="{42E53565-3608-C34E-B22A-4322F0A27508}"/>
          </ac:spMkLst>
        </pc:spChg>
        <pc:picChg chg="mod">
          <ac:chgData name="Martin, Katelyn" userId="S::katelyn.martin@cuanschutz.edu::0903915d-fb8f-4e16-bf8b-600e6ff406d9" providerId="AD" clId="Web-{80FE1BD9-AB0C-C8BC-746D-FA7012E6AE75}" dt="2022-12-15T18:28:54.580" v="493" actId="1076"/>
          <ac:picMkLst>
            <pc:docMk/>
            <pc:sldMk cId="59716369" sldId="260"/>
            <ac:picMk id="9" creationId="{5301FCC9-F289-764A-9307-4D22BAA517B4}"/>
          </ac:picMkLst>
        </pc:picChg>
      </pc:sldChg>
      <pc:sldChg chg="modSp">
        <pc:chgData name="Martin, Katelyn" userId="S::katelyn.martin@cuanschutz.edu::0903915d-fb8f-4e16-bf8b-600e6ff406d9" providerId="AD" clId="Web-{80FE1BD9-AB0C-C8BC-746D-FA7012E6AE75}" dt="2022-12-15T18:28:36.283" v="490" actId="1076"/>
        <pc:sldMkLst>
          <pc:docMk/>
          <pc:sldMk cId="591957937" sldId="263"/>
        </pc:sldMkLst>
        <pc:picChg chg="mod">
          <ac:chgData name="Martin, Katelyn" userId="S::katelyn.martin@cuanschutz.edu::0903915d-fb8f-4e16-bf8b-600e6ff406d9" providerId="AD" clId="Web-{80FE1BD9-AB0C-C8BC-746D-FA7012E6AE75}" dt="2022-12-15T18:28:36.283" v="490" actId="1076"/>
          <ac:picMkLst>
            <pc:docMk/>
            <pc:sldMk cId="591957937" sldId="263"/>
            <ac:picMk id="4" creationId="{6020B2B4-F942-4045-A245-D7C6748C7905}"/>
          </ac:picMkLst>
        </pc:picChg>
      </pc:sldChg>
      <pc:sldChg chg="modSp">
        <pc:chgData name="Martin, Katelyn" userId="S::katelyn.martin@cuanschutz.edu::0903915d-fb8f-4e16-bf8b-600e6ff406d9" providerId="AD" clId="Web-{80FE1BD9-AB0C-C8BC-746D-FA7012E6AE75}" dt="2022-12-15T18:25:49.027" v="419" actId="1076"/>
        <pc:sldMkLst>
          <pc:docMk/>
          <pc:sldMk cId="470787452" sldId="276"/>
        </pc:sldMkLst>
        <pc:spChg chg="mod">
          <ac:chgData name="Martin, Katelyn" userId="S::katelyn.martin@cuanschutz.edu::0903915d-fb8f-4e16-bf8b-600e6ff406d9" providerId="AD" clId="Web-{80FE1BD9-AB0C-C8BC-746D-FA7012E6AE75}" dt="2022-12-15T18:25:07.088" v="396" actId="20577"/>
          <ac:spMkLst>
            <pc:docMk/>
            <pc:sldMk cId="470787452" sldId="276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80FE1BD9-AB0C-C8BC-746D-FA7012E6AE75}" dt="2022-12-15T18:25:49.027" v="419" actId="1076"/>
          <ac:spMkLst>
            <pc:docMk/>
            <pc:sldMk cId="470787452" sldId="276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80FE1BD9-AB0C-C8BC-746D-FA7012E6AE75}" dt="2022-12-15T18:17:08.414" v="201" actId="20577"/>
        <pc:sldMkLst>
          <pc:docMk/>
          <pc:sldMk cId="882191311" sldId="280"/>
        </pc:sldMkLst>
        <pc:spChg chg="mod">
          <ac:chgData name="Martin, Katelyn" userId="S::katelyn.martin@cuanschutz.edu::0903915d-fb8f-4e16-bf8b-600e6ff406d9" providerId="AD" clId="Web-{80FE1BD9-AB0C-C8BC-746D-FA7012E6AE75}" dt="2022-12-15T18:17:08.414" v="201" actId="20577"/>
          <ac:spMkLst>
            <pc:docMk/>
            <pc:sldMk cId="882191311" sldId="280"/>
            <ac:spMk id="5" creationId="{73957E7A-E786-4906-99D2-586AA5BCA3F6}"/>
          </ac:spMkLst>
        </pc:spChg>
        <pc:picChg chg="mod">
          <ac:chgData name="Martin, Katelyn" userId="S::katelyn.martin@cuanschutz.edu::0903915d-fb8f-4e16-bf8b-600e6ff406d9" providerId="AD" clId="Web-{80FE1BD9-AB0C-C8BC-746D-FA7012E6AE75}" dt="2022-12-15T18:06:40.705" v="35" actId="1076"/>
          <ac:picMkLst>
            <pc:docMk/>
            <pc:sldMk cId="882191311" sldId="280"/>
            <ac:picMk id="2" creationId="{F4101091-A8BA-2752-6A82-69C82310C1EC}"/>
          </ac:picMkLst>
        </pc:picChg>
      </pc:sldChg>
      <pc:sldChg chg="modSp add replId">
        <pc:chgData name="Martin, Katelyn" userId="S::katelyn.martin@cuanschutz.edu::0903915d-fb8f-4e16-bf8b-600e6ff406d9" providerId="AD" clId="Web-{80FE1BD9-AB0C-C8BC-746D-FA7012E6AE75}" dt="2022-12-15T18:34:51.515" v="531" actId="20577"/>
        <pc:sldMkLst>
          <pc:docMk/>
          <pc:sldMk cId="3181132752" sldId="281"/>
        </pc:sldMkLst>
        <pc:spChg chg="mod">
          <ac:chgData name="Martin, Katelyn" userId="S::katelyn.martin@cuanschutz.edu::0903915d-fb8f-4e16-bf8b-600e6ff406d9" providerId="AD" clId="Web-{80FE1BD9-AB0C-C8BC-746D-FA7012E6AE75}" dt="2022-12-15T18:25:09.775" v="397" actId="20577"/>
          <ac:spMkLst>
            <pc:docMk/>
            <pc:sldMk cId="3181132752" sldId="281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80FE1BD9-AB0C-C8BC-746D-FA7012E6AE75}" dt="2022-12-15T18:34:51.515" v="531" actId="20577"/>
          <ac:spMkLst>
            <pc:docMk/>
            <pc:sldMk cId="3181132752" sldId="281"/>
            <ac:spMk id="5" creationId="{73957E7A-E786-4906-99D2-586AA5BCA3F6}"/>
          </ac:spMkLst>
        </pc:spChg>
      </pc:sldChg>
      <pc:sldChg chg="modSp add replId">
        <pc:chgData name="Martin, Katelyn" userId="S::katelyn.martin@cuanschutz.edu::0903915d-fb8f-4e16-bf8b-600e6ff406d9" providerId="AD" clId="Web-{80FE1BD9-AB0C-C8BC-746D-FA7012E6AE75}" dt="2022-12-15T18:25:37.932" v="417" actId="20577"/>
        <pc:sldMkLst>
          <pc:docMk/>
          <pc:sldMk cId="3423756034" sldId="282"/>
        </pc:sldMkLst>
        <pc:spChg chg="mod">
          <ac:chgData name="Martin, Katelyn" userId="S::katelyn.martin@cuanschutz.edu::0903915d-fb8f-4e16-bf8b-600e6ff406d9" providerId="AD" clId="Web-{80FE1BD9-AB0C-C8BC-746D-FA7012E6AE75}" dt="2022-12-15T18:25:37.932" v="417" actId="20577"/>
          <ac:spMkLst>
            <pc:docMk/>
            <pc:sldMk cId="3423756034" sldId="282"/>
            <ac:spMk id="5" creationId="{73957E7A-E786-4906-99D2-586AA5BCA3F6}"/>
          </ac:spMkLst>
        </pc:spChg>
      </pc:sldChg>
      <pc:sldChg chg="modSp add ord replId">
        <pc:chgData name="Martin, Katelyn" userId="S::katelyn.martin@cuanschutz.edu::0903915d-fb8f-4e16-bf8b-600e6ff406d9" providerId="AD" clId="Web-{80FE1BD9-AB0C-C8BC-746D-FA7012E6AE75}" dt="2022-12-15T18:37:38.896" v="551" actId="1076"/>
        <pc:sldMkLst>
          <pc:docMk/>
          <pc:sldMk cId="4117729385" sldId="283"/>
        </pc:sldMkLst>
        <pc:spChg chg="mod">
          <ac:chgData name="Martin, Katelyn" userId="S::katelyn.martin@cuanschutz.edu::0903915d-fb8f-4e16-bf8b-600e6ff406d9" providerId="AD" clId="Web-{80FE1BD9-AB0C-C8BC-746D-FA7012E6AE75}" dt="2022-12-15T18:25:12.838" v="399" actId="20577"/>
          <ac:spMkLst>
            <pc:docMk/>
            <pc:sldMk cId="4117729385" sldId="283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80FE1BD9-AB0C-C8BC-746D-FA7012E6AE75}" dt="2022-12-15T18:37:38.896" v="551" actId="1076"/>
          <ac:spMkLst>
            <pc:docMk/>
            <pc:sldMk cId="4117729385" sldId="283"/>
            <ac:spMk id="5" creationId="{73957E7A-E786-4906-99D2-586AA5BCA3F6}"/>
          </ac:spMkLst>
        </pc:spChg>
      </pc:sldChg>
      <pc:sldChg chg="modSp add replId">
        <pc:chgData name="Martin, Katelyn" userId="S::katelyn.martin@cuanschutz.edu::0903915d-fb8f-4e16-bf8b-600e6ff406d9" providerId="AD" clId="Web-{80FE1BD9-AB0C-C8BC-746D-FA7012E6AE75}" dt="2022-12-15T18:33:41.684" v="528" actId="20577"/>
        <pc:sldMkLst>
          <pc:docMk/>
          <pc:sldMk cId="730482041" sldId="284"/>
        </pc:sldMkLst>
        <pc:spChg chg="mod">
          <ac:chgData name="Martin, Katelyn" userId="S::katelyn.martin@cuanschutz.edu::0903915d-fb8f-4e16-bf8b-600e6ff406d9" providerId="AD" clId="Web-{80FE1BD9-AB0C-C8BC-746D-FA7012E6AE75}" dt="2022-12-15T18:33:41.684" v="528" actId="20577"/>
          <ac:spMkLst>
            <pc:docMk/>
            <pc:sldMk cId="730482041" sldId="284"/>
            <ac:spMk id="5" creationId="{73957E7A-E786-4906-99D2-586AA5BCA3F6}"/>
          </ac:spMkLst>
        </pc:spChg>
      </pc:sldChg>
    </pc:docChg>
  </pc:docChgLst>
  <pc:docChgLst>
    <pc:chgData name="Martin, Katelyn" userId="S::katelyn.martin@cuanschutz.edu::0903915d-fb8f-4e16-bf8b-600e6ff406d9" providerId="AD" clId="Web-{181EEA78-CE66-7134-5318-ED77FBFCDA40}"/>
    <pc:docChg chg="modSld">
      <pc:chgData name="Martin, Katelyn" userId="S::katelyn.martin@cuanschutz.edu::0903915d-fb8f-4e16-bf8b-600e6ff406d9" providerId="AD" clId="Web-{181EEA78-CE66-7134-5318-ED77FBFCDA40}" dt="2023-02-08T16:46:15.732" v="269" actId="1076"/>
      <pc:docMkLst>
        <pc:docMk/>
      </pc:docMkLst>
      <pc:sldChg chg="modSp">
        <pc:chgData name="Martin, Katelyn" userId="S::katelyn.martin@cuanschutz.edu::0903915d-fb8f-4e16-bf8b-600e6ff406d9" providerId="AD" clId="Web-{181EEA78-CE66-7134-5318-ED77FBFCDA40}" dt="2023-02-08T16:36:27.499" v="0" actId="20577"/>
        <pc:sldMkLst>
          <pc:docMk/>
          <pc:sldMk cId="591957937" sldId="263"/>
        </pc:sldMkLst>
        <pc:spChg chg="mod">
          <ac:chgData name="Martin, Katelyn" userId="S::katelyn.martin@cuanschutz.edu::0903915d-fb8f-4e16-bf8b-600e6ff406d9" providerId="AD" clId="Web-{181EEA78-CE66-7134-5318-ED77FBFCDA40}" dt="2023-02-08T16:36:27.499" v="0" actId="20577"/>
          <ac:spMkLst>
            <pc:docMk/>
            <pc:sldMk cId="591957937" sldId="263"/>
            <ac:spMk id="5" creationId="{D50B99F5-BF48-98E7-6B99-3CADB35CCFC5}"/>
          </ac:spMkLst>
        </pc:spChg>
      </pc:sldChg>
      <pc:sldChg chg="modSp">
        <pc:chgData name="Martin, Katelyn" userId="S::katelyn.martin@cuanschutz.edu::0903915d-fb8f-4e16-bf8b-600e6ff406d9" providerId="AD" clId="Web-{181EEA78-CE66-7134-5318-ED77FBFCDA40}" dt="2023-02-08T16:39:54.660" v="72" actId="20577"/>
        <pc:sldMkLst>
          <pc:docMk/>
          <pc:sldMk cId="470787452" sldId="276"/>
        </pc:sldMkLst>
        <pc:spChg chg="mod">
          <ac:chgData name="Martin, Katelyn" userId="S::katelyn.martin@cuanschutz.edu::0903915d-fb8f-4e16-bf8b-600e6ff406d9" providerId="AD" clId="Web-{181EEA78-CE66-7134-5318-ED77FBFCDA40}" dt="2023-02-08T16:39:54.660" v="72" actId="20577"/>
          <ac:spMkLst>
            <pc:docMk/>
            <pc:sldMk cId="470787452" sldId="276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181EEA78-CE66-7134-5318-ED77FBFCDA40}" dt="2023-02-08T16:42:02.304" v="156" actId="20577"/>
        <pc:sldMkLst>
          <pc:docMk/>
          <pc:sldMk cId="3181132752" sldId="281"/>
        </pc:sldMkLst>
        <pc:spChg chg="mod">
          <ac:chgData name="Martin, Katelyn" userId="S::katelyn.martin@cuanschutz.edu::0903915d-fb8f-4e16-bf8b-600e6ff406d9" providerId="AD" clId="Web-{181EEA78-CE66-7134-5318-ED77FBFCDA40}" dt="2023-02-08T16:42:02.304" v="156" actId="20577"/>
          <ac:spMkLst>
            <pc:docMk/>
            <pc:sldMk cId="3181132752" sldId="281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181EEA78-CE66-7134-5318-ED77FBFCDA40}" dt="2023-02-08T16:43:41.650" v="200" actId="20577"/>
        <pc:sldMkLst>
          <pc:docMk/>
          <pc:sldMk cId="3423756034" sldId="282"/>
        </pc:sldMkLst>
        <pc:spChg chg="mod">
          <ac:chgData name="Martin, Katelyn" userId="S::katelyn.martin@cuanschutz.edu::0903915d-fb8f-4e16-bf8b-600e6ff406d9" providerId="AD" clId="Web-{181EEA78-CE66-7134-5318-ED77FBFCDA40}" dt="2023-02-08T16:43:41.650" v="200" actId="20577"/>
          <ac:spMkLst>
            <pc:docMk/>
            <pc:sldMk cId="3423756034" sldId="282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181EEA78-CE66-7134-5318-ED77FBFCDA40}" dt="2023-02-08T16:46:15.732" v="269" actId="1076"/>
        <pc:sldMkLst>
          <pc:docMk/>
          <pc:sldMk cId="4117729385" sldId="283"/>
        </pc:sldMkLst>
        <pc:spChg chg="mod">
          <ac:chgData name="Martin, Katelyn" userId="S::katelyn.martin@cuanschutz.edu::0903915d-fb8f-4e16-bf8b-600e6ff406d9" providerId="AD" clId="Web-{181EEA78-CE66-7134-5318-ED77FBFCDA40}" dt="2023-02-08T16:46:15.732" v="269" actId="1076"/>
          <ac:spMkLst>
            <pc:docMk/>
            <pc:sldMk cId="4117729385" sldId="283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181EEA78-CE66-7134-5318-ED77FBFCDA40}" dt="2023-02-08T16:45:07.965" v="243" actId="20577"/>
        <pc:sldMkLst>
          <pc:docMk/>
          <pc:sldMk cId="730482041" sldId="284"/>
        </pc:sldMkLst>
        <pc:spChg chg="mod">
          <ac:chgData name="Martin, Katelyn" userId="S::katelyn.martin@cuanschutz.edu::0903915d-fb8f-4e16-bf8b-600e6ff406d9" providerId="AD" clId="Web-{181EEA78-CE66-7134-5318-ED77FBFCDA40}" dt="2023-02-08T16:45:07.965" v="243" actId="20577"/>
          <ac:spMkLst>
            <pc:docMk/>
            <pc:sldMk cId="730482041" sldId="284"/>
            <ac:spMk id="5" creationId="{73957E7A-E786-4906-99D2-586AA5BCA3F6}"/>
          </ac:spMkLst>
        </pc:spChg>
      </pc:sldChg>
    </pc:docChg>
  </pc:docChgLst>
  <pc:docChgLst>
    <pc:chgData name="Martin, Katelyn" userId="S::katelyn.martin@cuanschutz.edu::0903915d-fb8f-4e16-bf8b-600e6ff406d9" providerId="AD" clId="Web-{426E95A3-0EE6-4672-B6CA-0988A8952B24}"/>
    <pc:docChg chg="addSld modSld sldOrd">
      <pc:chgData name="Martin, Katelyn" userId="S::katelyn.martin@cuanschutz.edu::0903915d-fb8f-4e16-bf8b-600e6ff406d9" providerId="AD" clId="Web-{426E95A3-0EE6-4672-B6CA-0988A8952B24}" dt="2022-10-21T19:32:43.226" v="403" actId="20577"/>
      <pc:docMkLst>
        <pc:docMk/>
      </pc:docMkLst>
      <pc:sldChg chg="addSp delSp modSp">
        <pc:chgData name="Martin, Katelyn" userId="S::katelyn.martin@cuanschutz.edu::0903915d-fb8f-4e16-bf8b-600e6ff406d9" providerId="AD" clId="Web-{426E95A3-0EE6-4672-B6CA-0988A8952B24}" dt="2022-10-21T16:28:22.792" v="157" actId="20577"/>
        <pc:sldMkLst>
          <pc:docMk/>
          <pc:sldMk cId="3632489178" sldId="267"/>
        </pc:sldMkLst>
        <pc:spChg chg="mod">
          <ac:chgData name="Martin, Katelyn" userId="S::katelyn.martin@cuanschutz.edu::0903915d-fb8f-4e16-bf8b-600e6ff406d9" providerId="AD" clId="Web-{426E95A3-0EE6-4672-B6CA-0988A8952B24}" dt="2022-10-21T16:21:44.841" v="7" actId="20577"/>
          <ac:spMkLst>
            <pc:docMk/>
            <pc:sldMk cId="3632489178" sldId="267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426E95A3-0EE6-4672-B6CA-0988A8952B24}" dt="2022-10-21T16:28:22.792" v="157" actId="20577"/>
          <ac:spMkLst>
            <pc:docMk/>
            <pc:sldMk cId="3632489178" sldId="267"/>
            <ac:spMk id="5" creationId="{73957E7A-E786-4906-99D2-586AA5BCA3F6}"/>
          </ac:spMkLst>
        </pc:spChg>
        <pc:picChg chg="add mod">
          <ac:chgData name="Martin, Katelyn" userId="S::katelyn.martin@cuanschutz.edu::0903915d-fb8f-4e16-bf8b-600e6ff406d9" providerId="AD" clId="Web-{426E95A3-0EE6-4672-B6CA-0988A8952B24}" dt="2022-10-21T16:21:28.606" v="3" actId="14100"/>
          <ac:picMkLst>
            <pc:docMk/>
            <pc:sldMk cId="3632489178" sldId="267"/>
            <ac:picMk id="2" creationId="{F4101091-A8BA-2752-6A82-69C82310C1EC}"/>
          </ac:picMkLst>
        </pc:picChg>
        <pc:picChg chg="del">
          <ac:chgData name="Martin, Katelyn" userId="S::katelyn.martin@cuanschutz.edu::0903915d-fb8f-4e16-bf8b-600e6ff406d9" providerId="AD" clId="Web-{426E95A3-0EE6-4672-B6CA-0988A8952B24}" dt="2022-10-21T16:21:24.965" v="1"/>
          <ac:picMkLst>
            <pc:docMk/>
            <pc:sldMk cId="3632489178" sldId="267"/>
            <ac:picMk id="4" creationId="{2FDF7BBD-F5DB-45A5-86BC-D4CAC9E5C88A}"/>
          </ac:picMkLst>
        </pc:picChg>
      </pc:sldChg>
      <pc:sldChg chg="modSp">
        <pc:chgData name="Martin, Katelyn" userId="S::katelyn.martin@cuanschutz.edu::0903915d-fb8f-4e16-bf8b-600e6ff406d9" providerId="AD" clId="Web-{426E95A3-0EE6-4672-B6CA-0988A8952B24}" dt="2022-10-21T16:26:24.944" v="48" actId="20577"/>
        <pc:sldMkLst>
          <pc:docMk/>
          <pc:sldMk cId="447499876" sldId="271"/>
        </pc:sldMkLst>
        <pc:spChg chg="mod">
          <ac:chgData name="Martin, Katelyn" userId="S::katelyn.martin@cuanschutz.edu::0903915d-fb8f-4e16-bf8b-600e6ff406d9" providerId="AD" clId="Web-{426E95A3-0EE6-4672-B6CA-0988A8952B24}" dt="2022-10-21T16:26:24.944" v="48" actId="20577"/>
          <ac:spMkLst>
            <pc:docMk/>
            <pc:sldMk cId="447499876" sldId="271"/>
            <ac:spMk id="2" creationId="{1E1675DB-79C1-4B71-A512-A10A84F769D5}"/>
          </ac:spMkLst>
        </pc:spChg>
        <pc:spChg chg="mod">
          <ac:chgData name="Martin, Katelyn" userId="S::katelyn.martin@cuanschutz.edu::0903915d-fb8f-4e16-bf8b-600e6ff406d9" providerId="AD" clId="Web-{426E95A3-0EE6-4672-B6CA-0988A8952B24}" dt="2022-10-21T16:25:01.410" v="19" actId="20577"/>
          <ac:spMkLst>
            <pc:docMk/>
            <pc:sldMk cId="447499876" sldId="271"/>
            <ac:spMk id="3" creationId="{00000000-0000-0000-0000-000000000000}"/>
          </ac:spMkLst>
        </pc:spChg>
      </pc:sldChg>
      <pc:sldChg chg="addSp delSp modSp">
        <pc:chgData name="Martin, Katelyn" userId="S::katelyn.martin@cuanschutz.edu::0903915d-fb8f-4e16-bf8b-600e6ff406d9" providerId="AD" clId="Web-{426E95A3-0EE6-4672-B6CA-0988A8952B24}" dt="2022-10-21T16:31:25.861" v="225" actId="20577"/>
        <pc:sldMkLst>
          <pc:docMk/>
          <pc:sldMk cId="1024239677" sldId="272"/>
        </pc:sldMkLst>
        <pc:spChg chg="mod">
          <ac:chgData name="Martin, Katelyn" userId="S::katelyn.martin@cuanschutz.edu::0903915d-fb8f-4e16-bf8b-600e6ff406d9" providerId="AD" clId="Web-{426E95A3-0EE6-4672-B6CA-0988A8952B24}" dt="2022-10-21T16:30:15.124" v="201" actId="20577"/>
          <ac:spMkLst>
            <pc:docMk/>
            <pc:sldMk cId="1024239677" sldId="272"/>
            <ac:spMk id="2" creationId="{87E50E1E-8935-48DA-AE5C-8EF9899F9039}"/>
          </ac:spMkLst>
        </pc:spChg>
        <pc:spChg chg="mod">
          <ac:chgData name="Martin, Katelyn" userId="S::katelyn.martin@cuanschutz.edu::0903915d-fb8f-4e16-bf8b-600e6ff406d9" providerId="AD" clId="Web-{426E95A3-0EE6-4672-B6CA-0988A8952B24}" dt="2022-10-21T16:31:25.861" v="225" actId="20577"/>
          <ac:spMkLst>
            <pc:docMk/>
            <pc:sldMk cId="1024239677" sldId="272"/>
            <ac:spMk id="9" creationId="{E4C59639-2C2F-45E5-8C43-893E4FFFF8DB}"/>
          </ac:spMkLst>
        </pc:spChg>
        <pc:picChg chg="add mod">
          <ac:chgData name="Martin, Katelyn" userId="S::katelyn.martin@cuanschutz.edu::0903915d-fb8f-4e16-bf8b-600e6ff406d9" providerId="AD" clId="Web-{426E95A3-0EE6-4672-B6CA-0988A8952B24}" dt="2022-10-21T16:29:03.153" v="164" actId="14100"/>
          <ac:picMkLst>
            <pc:docMk/>
            <pc:sldMk cId="1024239677" sldId="272"/>
            <ac:picMk id="4" creationId="{B0126DB0-47BD-18CD-EA77-2203A9CED828}"/>
          </ac:picMkLst>
        </pc:picChg>
        <pc:picChg chg="del">
          <ac:chgData name="Martin, Katelyn" userId="S::katelyn.martin@cuanschutz.edu::0903915d-fb8f-4e16-bf8b-600e6ff406d9" providerId="AD" clId="Web-{426E95A3-0EE6-4672-B6CA-0988A8952B24}" dt="2022-10-21T16:28:57.074" v="160"/>
          <ac:picMkLst>
            <pc:docMk/>
            <pc:sldMk cId="1024239677" sldId="272"/>
            <ac:picMk id="7" creationId="{A2F33917-EDD3-4098-A53B-CECF08BCEB6A}"/>
          </ac:picMkLst>
        </pc:picChg>
      </pc:sldChg>
      <pc:sldChg chg="modSp">
        <pc:chgData name="Martin, Katelyn" userId="S::katelyn.martin@cuanschutz.edu::0903915d-fb8f-4e16-bf8b-600e6ff406d9" providerId="AD" clId="Web-{426E95A3-0EE6-4672-B6CA-0988A8952B24}" dt="2022-10-21T16:22:00.341" v="11" actId="1076"/>
        <pc:sldMkLst>
          <pc:docMk/>
          <pc:sldMk cId="3047961326" sldId="273"/>
        </pc:sldMkLst>
        <pc:spChg chg="mod">
          <ac:chgData name="Martin, Katelyn" userId="S::katelyn.martin@cuanschutz.edu::0903915d-fb8f-4e16-bf8b-600e6ff406d9" providerId="AD" clId="Web-{426E95A3-0EE6-4672-B6CA-0988A8952B24}" dt="2022-10-21T16:22:00.341" v="11" actId="1076"/>
          <ac:spMkLst>
            <pc:docMk/>
            <pc:sldMk cId="3047961326" sldId="273"/>
            <ac:spMk id="5" creationId="{80667483-4767-4BE3-82D5-1987D02F7C80}"/>
          </ac:spMkLst>
        </pc:spChg>
      </pc:sldChg>
      <pc:sldChg chg="modSp add replId">
        <pc:chgData name="Martin, Katelyn" userId="S::katelyn.martin@cuanschutz.edu::0903915d-fb8f-4e16-bf8b-600e6ff406d9" providerId="AD" clId="Web-{426E95A3-0EE6-4672-B6CA-0988A8952B24}" dt="2022-10-21T16:33:03.036" v="230" actId="20577"/>
        <pc:sldMkLst>
          <pc:docMk/>
          <pc:sldMk cId="1449922705" sldId="275"/>
        </pc:sldMkLst>
        <pc:spChg chg="mod">
          <ac:chgData name="Martin, Katelyn" userId="S::katelyn.martin@cuanschutz.edu::0903915d-fb8f-4e16-bf8b-600e6ff406d9" providerId="AD" clId="Web-{426E95A3-0EE6-4672-B6CA-0988A8952B24}" dt="2022-10-21T16:33:03.036" v="230" actId="20577"/>
          <ac:spMkLst>
            <pc:docMk/>
            <pc:sldMk cId="1449922705" sldId="275"/>
            <ac:spMk id="2" creationId="{1E1675DB-79C1-4B71-A512-A10A84F769D5}"/>
          </ac:spMkLst>
        </pc:spChg>
      </pc:sldChg>
      <pc:sldChg chg="delSp modSp add ord replId">
        <pc:chgData name="Martin, Katelyn" userId="S::katelyn.martin@cuanschutz.edu::0903915d-fb8f-4e16-bf8b-600e6ff406d9" providerId="AD" clId="Web-{426E95A3-0EE6-4672-B6CA-0988A8952B24}" dt="2022-10-21T19:32:13.991" v="391" actId="20577"/>
        <pc:sldMkLst>
          <pc:docMk/>
          <pc:sldMk cId="470787452" sldId="276"/>
        </pc:sldMkLst>
        <pc:spChg chg="mod">
          <ac:chgData name="Martin, Katelyn" userId="S::katelyn.martin@cuanschutz.edu::0903915d-fb8f-4e16-bf8b-600e6ff406d9" providerId="AD" clId="Web-{426E95A3-0EE6-4672-B6CA-0988A8952B24}" dt="2022-10-21T16:33:20.412" v="235" actId="20577"/>
          <ac:spMkLst>
            <pc:docMk/>
            <pc:sldMk cId="470787452" sldId="276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426E95A3-0EE6-4672-B6CA-0988A8952B24}" dt="2022-10-21T19:32:13.991" v="391" actId="20577"/>
          <ac:spMkLst>
            <pc:docMk/>
            <pc:sldMk cId="470787452" sldId="276"/>
            <ac:spMk id="5" creationId="{73957E7A-E786-4906-99D2-586AA5BCA3F6}"/>
          </ac:spMkLst>
        </pc:spChg>
        <pc:picChg chg="del">
          <ac:chgData name="Martin, Katelyn" userId="S::katelyn.martin@cuanschutz.edu::0903915d-fb8f-4e16-bf8b-600e6ff406d9" providerId="AD" clId="Web-{426E95A3-0EE6-4672-B6CA-0988A8952B24}" dt="2022-10-21T19:29:00.314" v="296"/>
          <ac:picMkLst>
            <pc:docMk/>
            <pc:sldMk cId="470787452" sldId="276"/>
            <ac:picMk id="2" creationId="{F4101091-A8BA-2752-6A82-69C82310C1EC}"/>
          </ac:picMkLst>
        </pc:picChg>
      </pc:sldChg>
      <pc:sldChg chg="modSp add replId">
        <pc:chgData name="Martin, Katelyn" userId="S::katelyn.martin@cuanschutz.edu::0903915d-fb8f-4e16-bf8b-600e6ff406d9" providerId="AD" clId="Web-{426E95A3-0EE6-4672-B6CA-0988A8952B24}" dt="2022-10-21T19:30:14.347" v="333" actId="20577"/>
        <pc:sldMkLst>
          <pc:docMk/>
          <pc:sldMk cId="294545876" sldId="277"/>
        </pc:sldMkLst>
        <pc:spChg chg="mod">
          <ac:chgData name="Martin, Katelyn" userId="S::katelyn.martin@cuanschutz.edu::0903915d-fb8f-4e16-bf8b-600e6ff406d9" providerId="AD" clId="Web-{426E95A3-0EE6-4672-B6CA-0988A8952B24}" dt="2022-10-21T19:30:14.347" v="333" actId="20577"/>
          <ac:spMkLst>
            <pc:docMk/>
            <pc:sldMk cId="294545876" sldId="277"/>
            <ac:spMk id="5" creationId="{73957E7A-E786-4906-99D2-586AA5BCA3F6}"/>
          </ac:spMkLst>
        </pc:spChg>
      </pc:sldChg>
      <pc:sldChg chg="modSp add ord replId">
        <pc:chgData name="Martin, Katelyn" userId="S::katelyn.martin@cuanschutz.edu::0903915d-fb8f-4e16-bf8b-600e6ff406d9" providerId="AD" clId="Web-{426E95A3-0EE6-4672-B6CA-0988A8952B24}" dt="2022-10-21T19:32:35.491" v="393"/>
        <pc:sldMkLst>
          <pc:docMk/>
          <pc:sldMk cId="3608304080" sldId="278"/>
        </pc:sldMkLst>
        <pc:spChg chg="mod">
          <ac:chgData name="Martin, Katelyn" userId="S::katelyn.martin@cuanschutz.edu::0903915d-fb8f-4e16-bf8b-600e6ff406d9" providerId="AD" clId="Web-{426E95A3-0EE6-4672-B6CA-0988A8952B24}" dt="2022-10-21T19:28:34.204" v="286" actId="20577"/>
          <ac:spMkLst>
            <pc:docMk/>
            <pc:sldMk cId="3608304080" sldId="278"/>
            <ac:spMk id="5" creationId="{73957E7A-E786-4906-99D2-586AA5BCA3F6}"/>
          </ac:spMkLst>
        </pc:spChg>
      </pc:sldChg>
      <pc:sldChg chg="modSp add replId">
        <pc:chgData name="Martin, Katelyn" userId="S::katelyn.martin@cuanschutz.edu::0903915d-fb8f-4e16-bf8b-600e6ff406d9" providerId="AD" clId="Web-{426E95A3-0EE6-4672-B6CA-0988A8952B24}" dt="2022-10-21T19:29:48.206" v="319" actId="20577"/>
        <pc:sldMkLst>
          <pc:docMk/>
          <pc:sldMk cId="814788397" sldId="279"/>
        </pc:sldMkLst>
        <pc:spChg chg="mod">
          <ac:chgData name="Martin, Katelyn" userId="S::katelyn.martin@cuanschutz.edu::0903915d-fb8f-4e16-bf8b-600e6ff406d9" providerId="AD" clId="Web-{426E95A3-0EE6-4672-B6CA-0988A8952B24}" dt="2022-10-21T19:29:48.206" v="319" actId="20577"/>
          <ac:spMkLst>
            <pc:docMk/>
            <pc:sldMk cId="814788397" sldId="279"/>
            <ac:spMk id="5" creationId="{73957E7A-E786-4906-99D2-586AA5BCA3F6}"/>
          </ac:spMkLst>
        </pc:spChg>
      </pc:sldChg>
      <pc:sldChg chg="modSp add replId">
        <pc:chgData name="Martin, Katelyn" userId="S::katelyn.martin@cuanschutz.edu::0903915d-fb8f-4e16-bf8b-600e6ff406d9" providerId="AD" clId="Web-{426E95A3-0EE6-4672-B6CA-0988A8952B24}" dt="2022-10-21T19:32:10.460" v="389" actId="20577"/>
        <pc:sldMkLst>
          <pc:docMk/>
          <pc:sldMk cId="882191311" sldId="280"/>
        </pc:sldMkLst>
        <pc:spChg chg="mod">
          <ac:chgData name="Martin, Katelyn" userId="S::katelyn.martin@cuanschutz.edu::0903915d-fb8f-4e16-bf8b-600e6ff406d9" providerId="AD" clId="Web-{426E95A3-0EE6-4672-B6CA-0988A8952B24}" dt="2022-10-21T19:32:10.460" v="389" actId="20577"/>
          <ac:spMkLst>
            <pc:docMk/>
            <pc:sldMk cId="882191311" sldId="280"/>
            <ac:spMk id="5" creationId="{73957E7A-E786-4906-99D2-586AA5BCA3F6}"/>
          </ac:spMkLst>
        </pc:spChg>
      </pc:sldChg>
      <pc:sldChg chg="modSp add replId">
        <pc:chgData name="Martin, Katelyn" userId="S::katelyn.martin@cuanschutz.edu::0903915d-fb8f-4e16-bf8b-600e6ff406d9" providerId="AD" clId="Web-{426E95A3-0EE6-4672-B6CA-0988A8952B24}" dt="2022-10-21T19:32:43.226" v="403" actId="20577"/>
        <pc:sldMkLst>
          <pc:docMk/>
          <pc:sldMk cId="1614879426" sldId="281"/>
        </pc:sldMkLst>
        <pc:spChg chg="mod">
          <ac:chgData name="Martin, Katelyn" userId="S::katelyn.martin@cuanschutz.edu::0903915d-fb8f-4e16-bf8b-600e6ff406d9" providerId="AD" clId="Web-{426E95A3-0EE6-4672-B6CA-0988A8952B24}" dt="2022-10-21T19:32:43.226" v="403" actId="20577"/>
          <ac:spMkLst>
            <pc:docMk/>
            <pc:sldMk cId="1614879426" sldId="281"/>
            <ac:spMk id="5" creationId="{73957E7A-E786-4906-99D2-586AA5BCA3F6}"/>
          </ac:spMkLst>
        </pc:spChg>
      </pc:sldChg>
    </pc:docChg>
  </pc:docChgLst>
  <pc:docChgLst>
    <pc:chgData name="Martin, Katelyn" userId="S::katelyn.martin@cuanschutz.edu::0903915d-fb8f-4e16-bf8b-600e6ff406d9" providerId="AD" clId="Web-{59DF2660-52F3-498A-A833-85FAFC1C0D6E}"/>
    <pc:docChg chg="modSld">
      <pc:chgData name="Martin, Katelyn" userId="S::katelyn.martin@cuanschutz.edu::0903915d-fb8f-4e16-bf8b-600e6ff406d9" providerId="AD" clId="Web-{59DF2660-52F3-498A-A833-85FAFC1C0D6E}" dt="2022-10-21T15:46:42.189" v="277" actId="20577"/>
      <pc:docMkLst>
        <pc:docMk/>
      </pc:docMkLst>
      <pc:sldChg chg="modSp">
        <pc:chgData name="Martin, Katelyn" userId="S::katelyn.martin@cuanschutz.edu::0903915d-fb8f-4e16-bf8b-600e6ff406d9" providerId="AD" clId="Web-{59DF2660-52F3-498A-A833-85FAFC1C0D6E}" dt="2022-10-21T15:33:07.060" v="31" actId="20577"/>
        <pc:sldMkLst>
          <pc:docMk/>
          <pc:sldMk cId="59716369" sldId="260"/>
        </pc:sldMkLst>
        <pc:spChg chg="mod">
          <ac:chgData name="Martin, Katelyn" userId="S::katelyn.martin@cuanschutz.edu::0903915d-fb8f-4e16-bf8b-600e6ff406d9" providerId="AD" clId="Web-{59DF2660-52F3-498A-A833-85FAFC1C0D6E}" dt="2022-10-21T15:33:07.060" v="31" actId="20577"/>
          <ac:spMkLst>
            <pc:docMk/>
            <pc:sldMk cId="59716369" sldId="260"/>
            <ac:spMk id="2" creationId="{5C83FEFB-AD38-4068-894A-190B33D796A5}"/>
          </ac:spMkLst>
        </pc:spChg>
      </pc:sldChg>
      <pc:sldChg chg="addSp modSp">
        <pc:chgData name="Martin, Katelyn" userId="S::katelyn.martin@cuanschutz.edu::0903915d-fb8f-4e16-bf8b-600e6ff406d9" providerId="AD" clId="Web-{59DF2660-52F3-498A-A833-85FAFC1C0D6E}" dt="2022-10-21T15:42:35.949" v="181" actId="20577"/>
        <pc:sldMkLst>
          <pc:docMk/>
          <pc:sldMk cId="591957937" sldId="263"/>
        </pc:sldMkLst>
        <pc:spChg chg="mod">
          <ac:chgData name="Martin, Katelyn" userId="S::katelyn.martin@cuanschutz.edu::0903915d-fb8f-4e16-bf8b-600e6ff406d9" providerId="AD" clId="Web-{59DF2660-52F3-498A-A833-85FAFC1C0D6E}" dt="2022-10-21T15:36:03.549" v="41" actId="20577"/>
          <ac:spMkLst>
            <pc:docMk/>
            <pc:sldMk cId="591957937" sldId="263"/>
            <ac:spMk id="3" creationId="{00000000-0000-0000-0000-000000000000}"/>
          </ac:spMkLst>
        </pc:spChg>
        <pc:spChg chg="add mod">
          <ac:chgData name="Martin, Katelyn" userId="S::katelyn.martin@cuanschutz.edu::0903915d-fb8f-4e16-bf8b-600e6ff406d9" providerId="AD" clId="Web-{59DF2660-52F3-498A-A833-85FAFC1C0D6E}" dt="2022-10-21T15:42:35.949" v="181" actId="20577"/>
          <ac:spMkLst>
            <pc:docMk/>
            <pc:sldMk cId="591957937" sldId="263"/>
            <ac:spMk id="5" creationId="{D50B99F5-BF48-98E7-6B99-3CADB35CCFC5}"/>
          </ac:spMkLst>
        </pc:spChg>
        <pc:picChg chg="mod">
          <ac:chgData name="Martin, Katelyn" userId="S::katelyn.martin@cuanschutz.edu::0903915d-fb8f-4e16-bf8b-600e6ff406d9" providerId="AD" clId="Web-{59DF2660-52F3-498A-A833-85FAFC1C0D6E}" dt="2022-10-21T15:39:01.741" v="154" actId="1076"/>
          <ac:picMkLst>
            <pc:docMk/>
            <pc:sldMk cId="591957937" sldId="263"/>
            <ac:picMk id="4" creationId="{6020B2B4-F942-4045-A245-D7C6748C7905}"/>
          </ac:picMkLst>
        </pc:picChg>
      </pc:sldChg>
      <pc:sldChg chg="modSp">
        <pc:chgData name="Martin, Katelyn" userId="S::katelyn.martin@cuanschutz.edu::0903915d-fb8f-4e16-bf8b-600e6ff406d9" providerId="AD" clId="Web-{59DF2660-52F3-498A-A833-85FAFC1C0D6E}" dt="2022-10-21T15:46:42.189" v="277" actId="20577"/>
        <pc:sldMkLst>
          <pc:docMk/>
          <pc:sldMk cId="3047961326" sldId="273"/>
        </pc:sldMkLst>
        <pc:spChg chg="mod">
          <ac:chgData name="Martin, Katelyn" userId="S::katelyn.martin@cuanschutz.edu::0903915d-fb8f-4e16-bf8b-600e6ff406d9" providerId="AD" clId="Web-{59DF2660-52F3-498A-A833-85FAFC1C0D6E}" dt="2022-10-21T15:42:51.246" v="185" actId="20577"/>
          <ac:spMkLst>
            <pc:docMk/>
            <pc:sldMk cId="3047961326" sldId="273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59DF2660-52F3-498A-A833-85FAFC1C0D6E}" dt="2022-10-21T15:46:42.189" v="277" actId="20577"/>
          <ac:spMkLst>
            <pc:docMk/>
            <pc:sldMk cId="3047961326" sldId="273"/>
            <ac:spMk id="5" creationId="{80667483-4767-4BE3-82D5-1987D02F7C80}"/>
          </ac:spMkLst>
        </pc:spChg>
        <pc:spChg chg="mod">
          <ac:chgData name="Martin, Katelyn" userId="S::katelyn.martin@cuanschutz.edu::0903915d-fb8f-4e16-bf8b-600e6ff406d9" providerId="AD" clId="Web-{59DF2660-52F3-498A-A833-85FAFC1C0D6E}" dt="2022-10-21T15:46:00.798" v="253" actId="20577"/>
          <ac:spMkLst>
            <pc:docMk/>
            <pc:sldMk cId="3047961326" sldId="273"/>
            <ac:spMk id="6" creationId="{F38E8CAD-DCF1-4831-9B7F-8464F9A9737A}"/>
          </ac:spMkLst>
        </pc:spChg>
        <pc:picChg chg="mod">
          <ac:chgData name="Martin, Katelyn" userId="S::katelyn.martin@cuanschutz.edu::0903915d-fb8f-4e16-bf8b-600e6ff406d9" providerId="AD" clId="Web-{59DF2660-52F3-498A-A833-85FAFC1C0D6E}" dt="2022-10-21T15:44:32.171" v="250" actId="1076"/>
          <ac:picMkLst>
            <pc:docMk/>
            <pc:sldMk cId="3047961326" sldId="273"/>
            <ac:picMk id="8" creationId="{50F52CB6-AE10-4A73-899C-4E2090F8276A}"/>
          </ac:picMkLst>
        </pc:picChg>
      </pc:sldChg>
    </pc:docChg>
  </pc:docChgLst>
  <pc:docChgLst>
    <pc:chgData name="Martin, Katelyn" userId="S::katelyn.martin@cuanschutz.edu::0903915d-fb8f-4e16-bf8b-600e6ff406d9" providerId="AD" clId="Web-{A8E3CA9B-303B-4C88-B078-51FD62E198CC}"/>
    <pc:docChg chg="addSld modSld sldOrd">
      <pc:chgData name="Martin, Katelyn" userId="S::katelyn.martin@cuanschutz.edu::0903915d-fb8f-4e16-bf8b-600e6ff406d9" providerId="AD" clId="Web-{A8E3CA9B-303B-4C88-B078-51FD62E198CC}" dt="2023-02-08T16:27:01.567" v="60" actId="1076"/>
      <pc:docMkLst>
        <pc:docMk/>
      </pc:docMkLst>
      <pc:sldChg chg="modSp">
        <pc:chgData name="Martin, Katelyn" userId="S::katelyn.martin@cuanschutz.edu::0903915d-fb8f-4e16-bf8b-600e6ff406d9" providerId="AD" clId="Web-{A8E3CA9B-303B-4C88-B078-51FD62E198CC}" dt="2023-02-08T16:25:12.643" v="0" actId="20577"/>
        <pc:sldMkLst>
          <pc:docMk/>
          <pc:sldMk cId="882191311" sldId="280"/>
        </pc:sldMkLst>
        <pc:spChg chg="mod">
          <ac:chgData name="Martin, Katelyn" userId="S::katelyn.martin@cuanschutz.edu::0903915d-fb8f-4e16-bf8b-600e6ff406d9" providerId="AD" clId="Web-{A8E3CA9B-303B-4C88-B078-51FD62E198CC}" dt="2023-02-08T16:25:12.643" v="0" actId="20577"/>
          <ac:spMkLst>
            <pc:docMk/>
            <pc:sldMk cId="882191311" sldId="280"/>
            <ac:spMk id="5" creationId="{73957E7A-E786-4906-99D2-586AA5BCA3F6}"/>
          </ac:spMkLst>
        </pc:spChg>
      </pc:sldChg>
      <pc:sldChg chg="modSp add ord replId">
        <pc:chgData name="Martin, Katelyn" userId="S::katelyn.martin@cuanschutz.edu::0903915d-fb8f-4e16-bf8b-600e6ff406d9" providerId="AD" clId="Web-{A8E3CA9B-303B-4C88-B078-51FD62E198CC}" dt="2023-02-08T16:27:01.567" v="60" actId="1076"/>
        <pc:sldMkLst>
          <pc:docMk/>
          <pc:sldMk cId="1426590854" sldId="285"/>
        </pc:sldMkLst>
        <pc:spChg chg="mod">
          <ac:chgData name="Martin, Katelyn" userId="S::katelyn.martin@cuanschutz.edu::0903915d-fb8f-4e16-bf8b-600e6ff406d9" providerId="AD" clId="Web-{A8E3CA9B-303B-4C88-B078-51FD62E198CC}" dt="2023-02-08T16:26:46.426" v="55" actId="20577"/>
          <ac:spMkLst>
            <pc:docMk/>
            <pc:sldMk cId="1426590854" sldId="285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A8E3CA9B-303B-4C88-B078-51FD62E198CC}" dt="2023-02-08T16:27:01.567" v="60" actId="1076"/>
          <ac:spMkLst>
            <pc:docMk/>
            <pc:sldMk cId="1426590854" sldId="285"/>
            <ac:spMk id="5" creationId="{73957E7A-E786-4906-99D2-586AA5BCA3F6}"/>
          </ac:spMkLst>
        </pc:spChg>
      </pc:sldChg>
    </pc:docChg>
  </pc:docChgLst>
  <pc:docChgLst>
    <pc:chgData name="Martin, Katelyn" userId="S::katelyn.martin@cuanschutz.edu::0903915d-fb8f-4e16-bf8b-600e6ff406d9" providerId="AD" clId="Web-{1349F1CE-2C84-4AF4-BAFC-DC5C220268BE}"/>
    <pc:docChg chg="modSld">
      <pc:chgData name="Martin, Katelyn" userId="S::katelyn.martin@cuanschutz.edu::0903915d-fb8f-4e16-bf8b-600e6ff406d9" providerId="AD" clId="Web-{1349F1CE-2C84-4AF4-BAFC-DC5C220268BE}" dt="2023-02-07T23:39:16.382" v="51" actId="20577"/>
      <pc:docMkLst>
        <pc:docMk/>
      </pc:docMkLst>
      <pc:sldChg chg="modSp">
        <pc:chgData name="Martin, Katelyn" userId="S::katelyn.martin@cuanschutz.edu::0903915d-fb8f-4e16-bf8b-600e6ff406d9" providerId="AD" clId="Web-{1349F1CE-2C84-4AF4-BAFC-DC5C220268BE}" dt="2023-02-07T23:36:43.474" v="10" actId="14100"/>
        <pc:sldMkLst>
          <pc:docMk/>
          <pc:sldMk cId="59716369" sldId="260"/>
        </pc:sldMkLst>
        <pc:spChg chg="mod">
          <ac:chgData name="Martin, Katelyn" userId="S::katelyn.martin@cuanschutz.edu::0903915d-fb8f-4e16-bf8b-600e6ff406d9" providerId="AD" clId="Web-{1349F1CE-2C84-4AF4-BAFC-DC5C220268BE}" dt="2023-02-07T23:36:29.005" v="5" actId="20577"/>
          <ac:spMkLst>
            <pc:docMk/>
            <pc:sldMk cId="59716369" sldId="260"/>
            <ac:spMk id="3" creationId="{3AF5702D-FB9C-2D8E-FB5C-7C67D0D4CBB3}"/>
          </ac:spMkLst>
        </pc:spChg>
        <pc:spChg chg="mod">
          <ac:chgData name="Martin, Katelyn" userId="S::katelyn.martin@cuanschutz.edu::0903915d-fb8f-4e16-bf8b-600e6ff406d9" providerId="AD" clId="Web-{1349F1CE-2C84-4AF4-BAFC-DC5C220268BE}" dt="2023-02-07T23:36:43.474" v="10" actId="14100"/>
          <ac:spMkLst>
            <pc:docMk/>
            <pc:sldMk cId="59716369" sldId="260"/>
            <ac:spMk id="5" creationId="{31F89C19-DA17-0E9B-C3B0-6C22F114B0CE}"/>
          </ac:spMkLst>
        </pc:spChg>
      </pc:sldChg>
      <pc:sldChg chg="modSp">
        <pc:chgData name="Martin, Katelyn" userId="S::katelyn.martin@cuanschutz.edu::0903915d-fb8f-4e16-bf8b-600e6ff406d9" providerId="AD" clId="Web-{1349F1CE-2C84-4AF4-BAFC-DC5C220268BE}" dt="2023-02-07T23:38:31.022" v="35" actId="1076"/>
        <pc:sldMkLst>
          <pc:docMk/>
          <pc:sldMk cId="591957937" sldId="263"/>
        </pc:sldMkLst>
        <pc:spChg chg="mod">
          <ac:chgData name="Martin, Katelyn" userId="S::katelyn.martin@cuanschutz.edu::0903915d-fb8f-4e16-bf8b-600e6ff406d9" providerId="AD" clId="Web-{1349F1CE-2C84-4AF4-BAFC-DC5C220268BE}" dt="2023-02-07T23:38:07.475" v="26" actId="1076"/>
          <ac:spMkLst>
            <pc:docMk/>
            <pc:sldMk cId="591957937" sldId="263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1349F1CE-2C84-4AF4-BAFC-DC5C220268BE}" dt="2023-02-07T23:38:28.287" v="34" actId="1076"/>
          <ac:spMkLst>
            <pc:docMk/>
            <pc:sldMk cId="591957937" sldId="263"/>
            <ac:spMk id="5" creationId="{D50B99F5-BF48-98E7-6B99-3CADB35CCFC5}"/>
          </ac:spMkLst>
        </pc:spChg>
        <pc:picChg chg="mod">
          <ac:chgData name="Martin, Katelyn" userId="S::katelyn.martin@cuanschutz.edu::0903915d-fb8f-4e16-bf8b-600e6ff406d9" providerId="AD" clId="Web-{1349F1CE-2C84-4AF4-BAFC-DC5C220268BE}" dt="2023-02-07T23:38:31.022" v="35" actId="1076"/>
          <ac:picMkLst>
            <pc:docMk/>
            <pc:sldMk cId="591957937" sldId="263"/>
            <ac:picMk id="4" creationId="{6020B2B4-F942-4045-A245-D7C6748C7905}"/>
          </ac:picMkLst>
        </pc:picChg>
      </pc:sldChg>
      <pc:sldChg chg="modSp">
        <pc:chgData name="Martin, Katelyn" userId="S::katelyn.martin@cuanschutz.edu::0903915d-fb8f-4e16-bf8b-600e6ff406d9" providerId="AD" clId="Web-{1349F1CE-2C84-4AF4-BAFC-DC5C220268BE}" dt="2023-02-07T23:37:03.786" v="11" actId="1076"/>
        <pc:sldMkLst>
          <pc:docMk/>
          <pc:sldMk cId="447499876" sldId="271"/>
        </pc:sldMkLst>
        <pc:spChg chg="mod">
          <ac:chgData name="Martin, Katelyn" userId="S::katelyn.martin@cuanschutz.edu::0903915d-fb8f-4e16-bf8b-600e6ff406d9" providerId="AD" clId="Web-{1349F1CE-2C84-4AF4-BAFC-DC5C220268BE}" dt="2023-02-07T23:37:03.786" v="11" actId="1076"/>
          <ac:spMkLst>
            <pc:docMk/>
            <pc:sldMk cId="447499876" sldId="271"/>
            <ac:spMk id="2" creationId="{1E1675DB-79C1-4B71-A512-A10A84F769D5}"/>
          </ac:spMkLst>
        </pc:spChg>
      </pc:sldChg>
      <pc:sldChg chg="modSp">
        <pc:chgData name="Martin, Katelyn" userId="S::katelyn.martin@cuanschutz.edu::0903915d-fb8f-4e16-bf8b-600e6ff406d9" providerId="AD" clId="Web-{1349F1CE-2C84-4AF4-BAFC-DC5C220268BE}" dt="2023-02-07T23:37:24.771" v="16" actId="1076"/>
        <pc:sldMkLst>
          <pc:docMk/>
          <pc:sldMk cId="1024239677" sldId="272"/>
        </pc:sldMkLst>
        <pc:spChg chg="mod">
          <ac:chgData name="Martin, Katelyn" userId="S::katelyn.martin@cuanschutz.edu::0903915d-fb8f-4e16-bf8b-600e6ff406d9" providerId="AD" clId="Web-{1349F1CE-2C84-4AF4-BAFC-DC5C220268BE}" dt="2023-02-07T23:37:23.271" v="15" actId="20577"/>
          <ac:spMkLst>
            <pc:docMk/>
            <pc:sldMk cId="1024239677" sldId="272"/>
            <ac:spMk id="2" creationId="{87E50E1E-8935-48DA-AE5C-8EF9899F9039}"/>
          </ac:spMkLst>
        </pc:spChg>
        <pc:picChg chg="mod">
          <ac:chgData name="Martin, Katelyn" userId="S::katelyn.martin@cuanschutz.edu::0903915d-fb8f-4e16-bf8b-600e6ff406d9" providerId="AD" clId="Web-{1349F1CE-2C84-4AF4-BAFC-DC5C220268BE}" dt="2023-02-07T23:37:24.771" v="16" actId="1076"/>
          <ac:picMkLst>
            <pc:docMk/>
            <pc:sldMk cId="1024239677" sldId="272"/>
            <ac:picMk id="4" creationId="{B0126DB0-47BD-18CD-EA77-2203A9CED828}"/>
          </ac:picMkLst>
        </pc:picChg>
      </pc:sldChg>
      <pc:sldChg chg="modSp">
        <pc:chgData name="Martin, Katelyn" userId="S::katelyn.martin@cuanschutz.edu::0903915d-fb8f-4e16-bf8b-600e6ff406d9" providerId="AD" clId="Web-{1349F1CE-2C84-4AF4-BAFC-DC5C220268BE}" dt="2023-02-07T23:38:41.069" v="37" actId="20577"/>
        <pc:sldMkLst>
          <pc:docMk/>
          <pc:sldMk cId="470787452" sldId="276"/>
        </pc:sldMkLst>
        <pc:spChg chg="mod">
          <ac:chgData name="Martin, Katelyn" userId="S::katelyn.martin@cuanschutz.edu::0903915d-fb8f-4e16-bf8b-600e6ff406d9" providerId="AD" clId="Web-{1349F1CE-2C84-4AF4-BAFC-DC5C220268BE}" dt="2023-02-07T23:38:41.069" v="37" actId="20577"/>
          <ac:spMkLst>
            <pc:docMk/>
            <pc:sldMk cId="470787452" sldId="276"/>
            <ac:spMk id="3" creationId="{00000000-0000-0000-0000-000000000000}"/>
          </ac:spMkLst>
        </pc:spChg>
      </pc:sldChg>
      <pc:sldChg chg="modSp">
        <pc:chgData name="Martin, Katelyn" userId="S::katelyn.martin@cuanschutz.edu::0903915d-fb8f-4e16-bf8b-600e6ff406d9" providerId="AD" clId="Web-{1349F1CE-2C84-4AF4-BAFC-DC5C220268BE}" dt="2023-02-07T23:38:47.038" v="38" actId="20577"/>
        <pc:sldMkLst>
          <pc:docMk/>
          <pc:sldMk cId="3181132752" sldId="281"/>
        </pc:sldMkLst>
        <pc:spChg chg="mod">
          <ac:chgData name="Martin, Katelyn" userId="S::katelyn.martin@cuanschutz.edu::0903915d-fb8f-4e16-bf8b-600e6ff406d9" providerId="AD" clId="Web-{1349F1CE-2C84-4AF4-BAFC-DC5C220268BE}" dt="2023-02-07T23:38:47.038" v="38" actId="20577"/>
          <ac:spMkLst>
            <pc:docMk/>
            <pc:sldMk cId="3181132752" sldId="281"/>
            <ac:spMk id="3" creationId="{00000000-0000-0000-0000-000000000000}"/>
          </ac:spMkLst>
        </pc:spChg>
      </pc:sldChg>
      <pc:sldChg chg="modSp">
        <pc:chgData name="Martin, Katelyn" userId="S::katelyn.martin@cuanschutz.edu::0903915d-fb8f-4e16-bf8b-600e6ff406d9" providerId="AD" clId="Web-{1349F1CE-2C84-4AF4-BAFC-DC5C220268BE}" dt="2023-02-07T23:38:55.757" v="46" actId="20577"/>
        <pc:sldMkLst>
          <pc:docMk/>
          <pc:sldMk cId="3423756034" sldId="282"/>
        </pc:sldMkLst>
        <pc:spChg chg="mod">
          <ac:chgData name="Martin, Katelyn" userId="S::katelyn.martin@cuanschutz.edu::0903915d-fb8f-4e16-bf8b-600e6ff406d9" providerId="AD" clId="Web-{1349F1CE-2C84-4AF4-BAFC-DC5C220268BE}" dt="2023-02-07T23:38:55.757" v="46" actId="20577"/>
          <ac:spMkLst>
            <pc:docMk/>
            <pc:sldMk cId="3423756034" sldId="282"/>
            <ac:spMk id="3" creationId="{00000000-0000-0000-0000-000000000000}"/>
          </ac:spMkLst>
        </pc:spChg>
      </pc:sldChg>
      <pc:sldChg chg="modSp">
        <pc:chgData name="Martin, Katelyn" userId="S::katelyn.martin@cuanschutz.edu::0903915d-fb8f-4e16-bf8b-600e6ff406d9" providerId="AD" clId="Web-{1349F1CE-2C84-4AF4-BAFC-DC5C220268BE}" dt="2023-02-07T23:39:16.382" v="51" actId="20577"/>
        <pc:sldMkLst>
          <pc:docMk/>
          <pc:sldMk cId="4117729385" sldId="283"/>
        </pc:sldMkLst>
        <pc:spChg chg="mod">
          <ac:chgData name="Martin, Katelyn" userId="S::katelyn.martin@cuanschutz.edu::0903915d-fb8f-4e16-bf8b-600e6ff406d9" providerId="AD" clId="Web-{1349F1CE-2C84-4AF4-BAFC-DC5C220268BE}" dt="2023-02-07T23:39:16.382" v="51" actId="20577"/>
          <ac:spMkLst>
            <pc:docMk/>
            <pc:sldMk cId="4117729385" sldId="283"/>
            <ac:spMk id="3" creationId="{00000000-0000-0000-0000-000000000000}"/>
          </ac:spMkLst>
        </pc:spChg>
      </pc:sldChg>
      <pc:sldChg chg="modSp">
        <pc:chgData name="Martin, Katelyn" userId="S::katelyn.martin@cuanschutz.edu::0903915d-fb8f-4e16-bf8b-600e6ff406d9" providerId="AD" clId="Web-{1349F1CE-2C84-4AF4-BAFC-DC5C220268BE}" dt="2023-02-07T23:39:02.069" v="48" actId="20577"/>
        <pc:sldMkLst>
          <pc:docMk/>
          <pc:sldMk cId="730482041" sldId="284"/>
        </pc:sldMkLst>
        <pc:spChg chg="mod">
          <ac:chgData name="Martin, Katelyn" userId="S::katelyn.martin@cuanschutz.edu::0903915d-fb8f-4e16-bf8b-600e6ff406d9" providerId="AD" clId="Web-{1349F1CE-2C84-4AF4-BAFC-DC5C220268BE}" dt="2023-02-07T23:39:02.069" v="48" actId="20577"/>
          <ac:spMkLst>
            <pc:docMk/>
            <pc:sldMk cId="730482041" sldId="284"/>
            <ac:spMk id="3" creationId="{00000000-0000-0000-0000-000000000000}"/>
          </ac:spMkLst>
        </pc:spChg>
      </pc:sldChg>
    </pc:docChg>
  </pc:docChgLst>
  <pc:docChgLst>
    <pc:chgData name="Martin, Katelyn" userId="S::katelyn.martin@cuanschutz.edu::0903915d-fb8f-4e16-bf8b-600e6ff406d9" providerId="AD" clId="Web-{ABE940B0-87F8-F0A4-18B8-E4B40FC01C85}"/>
    <pc:docChg chg="delSld modSld sldOrd">
      <pc:chgData name="Martin, Katelyn" userId="S::katelyn.martin@cuanschutz.edu::0903915d-fb8f-4e16-bf8b-600e6ff406d9" providerId="AD" clId="Web-{ABE940B0-87F8-F0A4-18B8-E4B40FC01C85}" dt="2022-11-02T19:10:55.061" v="159" actId="20577"/>
      <pc:docMkLst>
        <pc:docMk/>
      </pc:docMkLst>
      <pc:sldChg chg="delSp modSp">
        <pc:chgData name="Martin, Katelyn" userId="S::katelyn.martin@cuanschutz.edu::0903915d-fb8f-4e16-bf8b-600e6ff406d9" providerId="AD" clId="Web-{ABE940B0-87F8-F0A4-18B8-E4B40FC01C85}" dt="2022-11-02T18:04:39.581" v="42" actId="20577"/>
        <pc:sldMkLst>
          <pc:docMk/>
          <pc:sldMk cId="1024239677" sldId="272"/>
        </pc:sldMkLst>
        <pc:spChg chg="del mod">
          <ac:chgData name="Martin, Katelyn" userId="S::katelyn.martin@cuanschutz.edu::0903915d-fb8f-4e16-bf8b-600e6ff406d9" providerId="AD" clId="Web-{ABE940B0-87F8-F0A4-18B8-E4B40FC01C85}" dt="2022-11-02T18:04:23.595" v="38"/>
          <ac:spMkLst>
            <pc:docMk/>
            <pc:sldMk cId="1024239677" sldId="272"/>
            <ac:spMk id="5" creationId="{577AACA7-134A-4F6B-B1B1-466FFD8D9E05}"/>
          </ac:spMkLst>
        </pc:spChg>
        <pc:spChg chg="mod">
          <ac:chgData name="Martin, Katelyn" userId="S::katelyn.martin@cuanschutz.edu::0903915d-fb8f-4e16-bf8b-600e6ff406d9" providerId="AD" clId="Web-{ABE940B0-87F8-F0A4-18B8-E4B40FC01C85}" dt="2022-11-02T18:04:39.581" v="42" actId="20577"/>
          <ac:spMkLst>
            <pc:docMk/>
            <pc:sldMk cId="1024239677" sldId="272"/>
            <ac:spMk id="9" creationId="{E4C59639-2C2F-45E5-8C43-893E4FFFF8DB}"/>
          </ac:spMkLst>
        </pc:spChg>
        <pc:picChg chg="mod">
          <ac:chgData name="Martin, Katelyn" userId="S::katelyn.martin@cuanschutz.edu::0903915d-fb8f-4e16-bf8b-600e6ff406d9" providerId="AD" clId="Web-{ABE940B0-87F8-F0A4-18B8-E4B40FC01C85}" dt="2022-11-02T18:04:30.143" v="41" actId="1076"/>
          <ac:picMkLst>
            <pc:docMk/>
            <pc:sldMk cId="1024239677" sldId="272"/>
            <ac:picMk id="4" creationId="{B0126DB0-47BD-18CD-EA77-2203A9CED828}"/>
          </ac:picMkLst>
        </pc:picChg>
        <pc:picChg chg="del">
          <ac:chgData name="Martin, Katelyn" userId="S::katelyn.martin@cuanschutz.edu::0903915d-fb8f-4e16-bf8b-600e6ff406d9" providerId="AD" clId="Web-{ABE940B0-87F8-F0A4-18B8-E4B40FC01C85}" dt="2022-11-02T18:04:20.986" v="35"/>
          <ac:picMkLst>
            <pc:docMk/>
            <pc:sldMk cId="1024239677" sldId="272"/>
            <ac:picMk id="6" creationId="{4A58BD32-4062-4C9C-B4B7-A13924BFC62A}"/>
          </ac:picMkLst>
        </pc:picChg>
      </pc:sldChg>
      <pc:sldChg chg="modSp ord">
        <pc:chgData name="Martin, Katelyn" userId="S::katelyn.martin@cuanschutz.edu::0903915d-fb8f-4e16-bf8b-600e6ff406d9" providerId="AD" clId="Web-{ABE940B0-87F8-F0A4-18B8-E4B40FC01C85}" dt="2022-11-02T19:10:15.434" v="147" actId="20577"/>
        <pc:sldMkLst>
          <pc:docMk/>
          <pc:sldMk cId="294545876" sldId="277"/>
        </pc:sldMkLst>
        <pc:spChg chg="mod">
          <ac:chgData name="Martin, Katelyn" userId="S::katelyn.martin@cuanschutz.edu::0903915d-fb8f-4e16-bf8b-600e6ff406d9" providerId="AD" clId="Web-{ABE940B0-87F8-F0A4-18B8-E4B40FC01C85}" dt="2022-11-02T19:08:38.510" v="124" actId="20577"/>
          <ac:spMkLst>
            <pc:docMk/>
            <pc:sldMk cId="294545876" sldId="277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ABE940B0-87F8-F0A4-18B8-E4B40FC01C85}" dt="2022-11-02T19:10:15.434" v="147" actId="20577"/>
          <ac:spMkLst>
            <pc:docMk/>
            <pc:sldMk cId="294545876" sldId="277"/>
            <ac:spMk id="5" creationId="{73957E7A-E786-4906-99D2-586AA5BCA3F6}"/>
          </ac:spMkLst>
        </pc:spChg>
      </pc:sldChg>
      <pc:sldChg chg="modSp ord">
        <pc:chgData name="Martin, Katelyn" userId="S::katelyn.martin@cuanschutz.edu::0903915d-fb8f-4e16-bf8b-600e6ff406d9" providerId="AD" clId="Web-{ABE940B0-87F8-F0A4-18B8-E4B40FC01C85}" dt="2022-11-02T18:05:39.225" v="63"/>
        <pc:sldMkLst>
          <pc:docMk/>
          <pc:sldMk cId="3608304080" sldId="278"/>
        </pc:sldMkLst>
        <pc:spChg chg="mod">
          <ac:chgData name="Martin, Katelyn" userId="S::katelyn.martin@cuanschutz.edu::0903915d-fb8f-4e16-bf8b-600e6ff406d9" providerId="AD" clId="Web-{ABE940B0-87F8-F0A4-18B8-E4B40FC01C85}" dt="2022-11-02T18:04:18.751" v="34" actId="20577"/>
          <ac:spMkLst>
            <pc:docMk/>
            <pc:sldMk cId="3608304080" sldId="278"/>
            <ac:spMk id="5" creationId="{73957E7A-E786-4906-99D2-586AA5BCA3F6}"/>
          </ac:spMkLst>
        </pc:spChg>
      </pc:sldChg>
      <pc:sldChg chg="modSp ord">
        <pc:chgData name="Martin, Katelyn" userId="S::katelyn.martin@cuanschutz.edu::0903915d-fb8f-4e16-bf8b-600e6ff406d9" providerId="AD" clId="Web-{ABE940B0-87F8-F0A4-18B8-E4B40FC01C85}" dt="2022-11-02T19:07:44.071" v="87" actId="20577"/>
        <pc:sldMkLst>
          <pc:docMk/>
          <pc:sldMk cId="814788397" sldId="279"/>
        </pc:sldMkLst>
        <pc:spChg chg="mod">
          <ac:chgData name="Martin, Katelyn" userId="S::katelyn.martin@cuanschutz.edu::0903915d-fb8f-4e16-bf8b-600e6ff406d9" providerId="AD" clId="Web-{ABE940B0-87F8-F0A4-18B8-E4B40FC01C85}" dt="2022-11-02T19:07:40.039" v="85" actId="20577"/>
          <ac:spMkLst>
            <pc:docMk/>
            <pc:sldMk cId="814788397" sldId="279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ABE940B0-87F8-F0A4-18B8-E4B40FC01C85}" dt="2022-11-02T19:07:44.071" v="87" actId="20577"/>
          <ac:spMkLst>
            <pc:docMk/>
            <pc:sldMk cId="814788397" sldId="279"/>
            <ac:spMk id="5" creationId="{73957E7A-E786-4906-99D2-586AA5BCA3F6}"/>
          </ac:spMkLst>
        </pc:spChg>
      </pc:sldChg>
      <pc:sldChg chg="modSp">
        <pc:chgData name="Martin, Katelyn" userId="S::katelyn.martin@cuanschutz.edu::0903915d-fb8f-4e16-bf8b-600e6ff406d9" providerId="AD" clId="Web-{ABE940B0-87F8-F0A4-18B8-E4B40FC01C85}" dt="2022-11-02T19:10:55.061" v="159" actId="20577"/>
        <pc:sldMkLst>
          <pc:docMk/>
          <pc:sldMk cId="882191311" sldId="280"/>
        </pc:sldMkLst>
        <pc:spChg chg="mod">
          <ac:chgData name="Martin, Katelyn" userId="S::katelyn.martin@cuanschutz.edu::0903915d-fb8f-4e16-bf8b-600e6ff406d9" providerId="AD" clId="Web-{ABE940B0-87F8-F0A4-18B8-E4B40FC01C85}" dt="2022-11-02T19:10:55.061" v="159" actId="20577"/>
          <ac:spMkLst>
            <pc:docMk/>
            <pc:sldMk cId="882191311" sldId="280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ABE940B0-87F8-F0A4-18B8-E4B40FC01C85}" dt="2022-11-02T19:10:53.514" v="157" actId="20577"/>
          <ac:spMkLst>
            <pc:docMk/>
            <pc:sldMk cId="882191311" sldId="280"/>
            <ac:spMk id="5" creationId="{73957E7A-E786-4906-99D2-586AA5BCA3F6}"/>
          </ac:spMkLst>
        </pc:spChg>
      </pc:sldChg>
      <pc:sldChg chg="del ord">
        <pc:chgData name="Martin, Katelyn" userId="S::katelyn.martin@cuanschutz.edu::0903915d-fb8f-4e16-bf8b-600e6ff406d9" providerId="AD" clId="Web-{ABE940B0-87F8-F0A4-18B8-E4B40FC01C85}" dt="2022-11-02T18:05:33.959" v="61"/>
        <pc:sldMkLst>
          <pc:docMk/>
          <pc:sldMk cId="1614879426" sldId="281"/>
        </pc:sldMkLst>
      </pc:sldChg>
    </pc:docChg>
  </pc:docChgLst>
  <pc:docChgLst>
    <pc:chgData name="Martin, Katelyn" userId="S::katelyn.martin@cuanschutz.edu::0903915d-fb8f-4e16-bf8b-600e6ff406d9" providerId="AD" clId="Web-{6D610789-D93B-4437-8095-0B1AB1439D50}"/>
    <pc:docChg chg="delSld modSld">
      <pc:chgData name="Martin, Katelyn" userId="S::katelyn.martin@cuanschutz.edu::0903915d-fb8f-4e16-bf8b-600e6ff406d9" providerId="AD" clId="Web-{6D610789-D93B-4437-8095-0B1AB1439D50}" dt="2023-02-08T17:46:27.211" v="27" actId="20577"/>
      <pc:docMkLst>
        <pc:docMk/>
      </pc:docMkLst>
      <pc:sldChg chg="modSp">
        <pc:chgData name="Martin, Katelyn" userId="S::katelyn.martin@cuanschutz.edu::0903915d-fb8f-4e16-bf8b-600e6ff406d9" providerId="AD" clId="Web-{6D610789-D93B-4437-8095-0B1AB1439D50}" dt="2023-02-08T17:45:46.959" v="11" actId="1076"/>
        <pc:sldMkLst>
          <pc:docMk/>
          <pc:sldMk cId="59716369" sldId="260"/>
        </pc:sldMkLst>
        <pc:spChg chg="mod">
          <ac:chgData name="Martin, Katelyn" userId="S::katelyn.martin@cuanschutz.edu::0903915d-fb8f-4e16-bf8b-600e6ff406d9" providerId="AD" clId="Web-{6D610789-D93B-4437-8095-0B1AB1439D50}" dt="2023-02-08T17:45:29.786" v="5" actId="20577"/>
          <ac:spMkLst>
            <pc:docMk/>
            <pc:sldMk cId="59716369" sldId="260"/>
            <ac:spMk id="2" creationId="{5C83FEFB-AD38-4068-894A-190B33D796A5}"/>
          </ac:spMkLst>
        </pc:spChg>
        <pc:spChg chg="mod">
          <ac:chgData name="Martin, Katelyn" userId="S::katelyn.martin@cuanschutz.edu::0903915d-fb8f-4e16-bf8b-600e6ff406d9" providerId="AD" clId="Web-{6D610789-D93B-4437-8095-0B1AB1439D50}" dt="2023-02-08T17:45:46.959" v="11" actId="1076"/>
          <ac:spMkLst>
            <pc:docMk/>
            <pc:sldMk cId="59716369" sldId="260"/>
            <ac:spMk id="3" creationId="{3AF5702D-FB9C-2D8E-FB5C-7C67D0D4CBB3}"/>
          </ac:spMkLst>
        </pc:spChg>
        <pc:spChg chg="mod">
          <ac:chgData name="Martin, Katelyn" userId="S::katelyn.martin@cuanschutz.edu::0903915d-fb8f-4e16-bf8b-600e6ff406d9" providerId="AD" clId="Web-{6D610789-D93B-4437-8095-0B1AB1439D50}" dt="2023-02-08T17:45:42.084" v="9" actId="20577"/>
          <ac:spMkLst>
            <pc:docMk/>
            <pc:sldMk cId="59716369" sldId="260"/>
            <ac:spMk id="5" creationId="{31F89C19-DA17-0E9B-C3B0-6C22F114B0CE}"/>
          </ac:spMkLst>
        </pc:spChg>
      </pc:sldChg>
      <pc:sldChg chg="modSp">
        <pc:chgData name="Martin, Katelyn" userId="S::katelyn.martin@cuanschutz.edu::0903915d-fb8f-4e16-bf8b-600e6ff406d9" providerId="AD" clId="Web-{6D610789-D93B-4437-8095-0B1AB1439D50}" dt="2023-02-08T17:45:55.616" v="14" actId="20577"/>
        <pc:sldMkLst>
          <pc:docMk/>
          <pc:sldMk cId="591957937" sldId="263"/>
        </pc:sldMkLst>
        <pc:spChg chg="mod">
          <ac:chgData name="Martin, Katelyn" userId="S::katelyn.martin@cuanschutz.edu::0903915d-fb8f-4e16-bf8b-600e6ff406d9" providerId="AD" clId="Web-{6D610789-D93B-4437-8095-0B1AB1439D50}" dt="2023-02-08T17:45:55.616" v="14" actId="20577"/>
          <ac:spMkLst>
            <pc:docMk/>
            <pc:sldMk cId="591957937" sldId="263"/>
            <ac:spMk id="5" creationId="{D50B99F5-BF48-98E7-6B99-3CADB35CCFC5}"/>
          </ac:spMkLst>
        </pc:spChg>
      </pc:sldChg>
      <pc:sldChg chg="modSp">
        <pc:chgData name="Martin, Katelyn" userId="S::katelyn.martin@cuanschutz.edu::0903915d-fb8f-4e16-bf8b-600e6ff406d9" providerId="AD" clId="Web-{6D610789-D93B-4437-8095-0B1AB1439D50}" dt="2023-02-08T17:46:05.038" v="17" actId="20577"/>
        <pc:sldMkLst>
          <pc:docMk/>
          <pc:sldMk cId="447499876" sldId="271"/>
        </pc:sldMkLst>
        <pc:spChg chg="mod">
          <ac:chgData name="Martin, Katelyn" userId="S::katelyn.martin@cuanschutz.edu::0903915d-fb8f-4e16-bf8b-600e6ff406d9" providerId="AD" clId="Web-{6D610789-D93B-4437-8095-0B1AB1439D50}" dt="2023-02-08T17:46:05.038" v="17" actId="20577"/>
          <ac:spMkLst>
            <pc:docMk/>
            <pc:sldMk cId="447499876" sldId="271"/>
            <ac:spMk id="2" creationId="{1E1675DB-79C1-4B71-A512-A10A84F769D5}"/>
          </ac:spMkLst>
        </pc:spChg>
      </pc:sldChg>
      <pc:sldChg chg="del">
        <pc:chgData name="Martin, Katelyn" userId="S::katelyn.martin@cuanschutz.edu::0903915d-fb8f-4e16-bf8b-600e6ff406d9" providerId="AD" clId="Web-{6D610789-D93B-4437-8095-0B1AB1439D50}" dt="2023-02-08T17:46:13.336" v="20"/>
        <pc:sldMkLst>
          <pc:docMk/>
          <pc:sldMk cId="470787452" sldId="276"/>
        </pc:sldMkLst>
      </pc:sldChg>
      <pc:sldChg chg="modSp">
        <pc:chgData name="Martin, Katelyn" userId="S::katelyn.martin@cuanschutz.edu::0903915d-fb8f-4e16-bf8b-600e6ff406d9" providerId="AD" clId="Web-{6D610789-D93B-4437-8095-0B1AB1439D50}" dt="2023-02-08T17:46:27.211" v="27" actId="20577"/>
        <pc:sldMkLst>
          <pc:docMk/>
          <pc:sldMk cId="882191311" sldId="280"/>
        </pc:sldMkLst>
        <pc:spChg chg="mod">
          <ac:chgData name="Martin, Katelyn" userId="S::katelyn.martin@cuanschutz.edu::0903915d-fb8f-4e16-bf8b-600e6ff406d9" providerId="AD" clId="Web-{6D610789-D93B-4437-8095-0B1AB1439D50}" dt="2023-02-08T17:46:23.852" v="25" actId="20577"/>
          <ac:spMkLst>
            <pc:docMk/>
            <pc:sldMk cId="882191311" sldId="280"/>
            <ac:spMk id="3" creationId="{00000000-0000-0000-0000-000000000000}"/>
          </ac:spMkLst>
        </pc:spChg>
        <pc:spChg chg="mod">
          <ac:chgData name="Martin, Katelyn" userId="S::katelyn.martin@cuanschutz.edu::0903915d-fb8f-4e16-bf8b-600e6ff406d9" providerId="AD" clId="Web-{6D610789-D93B-4437-8095-0B1AB1439D50}" dt="2023-02-08T17:46:27.211" v="27" actId="20577"/>
          <ac:spMkLst>
            <pc:docMk/>
            <pc:sldMk cId="882191311" sldId="280"/>
            <ac:spMk id="5" creationId="{73957E7A-E786-4906-99D2-586AA5BCA3F6}"/>
          </ac:spMkLst>
        </pc:spChg>
      </pc:sldChg>
      <pc:sldChg chg="del">
        <pc:chgData name="Martin, Katelyn" userId="S::katelyn.martin@cuanschutz.edu::0903915d-fb8f-4e16-bf8b-600e6ff406d9" providerId="AD" clId="Web-{6D610789-D93B-4437-8095-0B1AB1439D50}" dt="2023-02-08T17:46:13.259" v="19"/>
        <pc:sldMkLst>
          <pc:docMk/>
          <pc:sldMk cId="3181132752" sldId="281"/>
        </pc:sldMkLst>
      </pc:sldChg>
      <pc:sldChg chg="del">
        <pc:chgData name="Martin, Katelyn" userId="S::katelyn.martin@cuanschutz.edu::0903915d-fb8f-4e16-bf8b-600e6ff406d9" providerId="AD" clId="Web-{6D610789-D93B-4437-8095-0B1AB1439D50}" dt="2023-02-08T17:46:10.960" v="18"/>
        <pc:sldMkLst>
          <pc:docMk/>
          <pc:sldMk cId="3423756034" sldId="282"/>
        </pc:sldMkLst>
      </pc:sldChg>
      <pc:sldChg chg="del">
        <pc:chgData name="Martin, Katelyn" userId="S::katelyn.martin@cuanschutz.edu::0903915d-fb8f-4e16-bf8b-600e6ff406d9" providerId="AD" clId="Web-{6D610789-D93B-4437-8095-0B1AB1439D50}" dt="2023-02-08T17:46:13.351" v="22"/>
        <pc:sldMkLst>
          <pc:docMk/>
          <pc:sldMk cId="4117729385" sldId="283"/>
        </pc:sldMkLst>
      </pc:sldChg>
      <pc:sldChg chg="del">
        <pc:chgData name="Martin, Katelyn" userId="S::katelyn.martin@cuanschutz.edu::0903915d-fb8f-4e16-bf8b-600e6ff406d9" providerId="AD" clId="Web-{6D610789-D93B-4437-8095-0B1AB1439D50}" dt="2023-02-08T17:46:13.351" v="21"/>
        <pc:sldMkLst>
          <pc:docMk/>
          <pc:sldMk cId="730482041" sldId="284"/>
        </pc:sldMkLst>
      </pc:sldChg>
    </pc:docChg>
  </pc:docChgLst>
  <pc:docChgLst>
    <pc:chgData name="Martin, Katelyn" userId="S::katelyn.martin@cuanschutz.edu::0903915d-fb8f-4e16-bf8b-600e6ff406d9" providerId="AD" clId="Web-{8821CAC5-E67D-401C-BBEE-107A1ED3F067}"/>
    <pc:docChg chg="modSld">
      <pc:chgData name="Martin, Katelyn" userId="S::katelyn.martin@cuanschutz.edu::0903915d-fb8f-4e16-bf8b-600e6ff406d9" providerId="AD" clId="Web-{8821CAC5-E67D-401C-BBEE-107A1ED3F067}" dt="2023-03-08T18:55:53.455" v="11" actId="20577"/>
      <pc:docMkLst>
        <pc:docMk/>
      </pc:docMkLst>
      <pc:sldChg chg="modSp">
        <pc:chgData name="Martin, Katelyn" userId="S::katelyn.martin@cuanschutz.edu::0903915d-fb8f-4e16-bf8b-600e6ff406d9" providerId="AD" clId="Web-{8821CAC5-E67D-401C-BBEE-107A1ED3F067}" dt="2023-03-08T18:55:35.376" v="1" actId="20577"/>
        <pc:sldMkLst>
          <pc:docMk/>
          <pc:sldMk cId="59716369" sldId="260"/>
        </pc:sldMkLst>
        <pc:spChg chg="mod">
          <ac:chgData name="Martin, Katelyn" userId="S::katelyn.martin@cuanschutz.edu::0903915d-fb8f-4e16-bf8b-600e6ff406d9" providerId="AD" clId="Web-{8821CAC5-E67D-401C-BBEE-107A1ED3F067}" dt="2023-03-08T18:55:35.376" v="1" actId="20577"/>
          <ac:spMkLst>
            <pc:docMk/>
            <pc:sldMk cId="59716369" sldId="260"/>
            <ac:spMk id="3" creationId="{3AF5702D-FB9C-2D8E-FB5C-7C67D0D4CBB3}"/>
          </ac:spMkLst>
        </pc:spChg>
      </pc:sldChg>
      <pc:sldChg chg="modSp">
        <pc:chgData name="Martin, Katelyn" userId="S::katelyn.martin@cuanschutz.edu::0903915d-fb8f-4e16-bf8b-600e6ff406d9" providerId="AD" clId="Web-{8821CAC5-E67D-401C-BBEE-107A1ED3F067}" dt="2023-03-08T18:55:53.455" v="11" actId="20577"/>
        <pc:sldMkLst>
          <pc:docMk/>
          <pc:sldMk cId="2627396899" sldId="287"/>
        </pc:sldMkLst>
        <pc:spChg chg="mod">
          <ac:chgData name="Martin, Katelyn" userId="S::katelyn.martin@cuanschutz.edu::0903915d-fb8f-4e16-bf8b-600e6ff406d9" providerId="AD" clId="Web-{8821CAC5-E67D-401C-BBEE-107A1ED3F067}" dt="2023-03-08T18:55:53.455" v="11" actId="20577"/>
          <ac:spMkLst>
            <pc:docMk/>
            <pc:sldMk cId="2627396899" sldId="287"/>
            <ac:spMk id="5" creationId="{73957E7A-E786-4906-99D2-586AA5BCA3F6}"/>
          </ac:spMkLst>
        </pc:spChg>
      </pc:sldChg>
    </pc:docChg>
  </pc:docChgLst>
  <pc:docChgLst>
    <pc:chgData name="Martin, Katelyn" userId="S::katelyn.martin@cuanschutz.edu::0903915d-fb8f-4e16-bf8b-600e6ff406d9" providerId="AD" clId="Web-{6C736345-6D05-41E2-AF71-5C24022B91C4}"/>
    <pc:docChg chg="delSld modSld">
      <pc:chgData name="Martin, Katelyn" userId="S::katelyn.martin@cuanschutz.edu::0903915d-fb8f-4e16-bf8b-600e6ff406d9" providerId="AD" clId="Web-{6C736345-6D05-41E2-AF71-5C24022B91C4}" dt="2022-11-02T16:52:38.678" v="55"/>
      <pc:docMkLst>
        <pc:docMk/>
      </pc:docMkLst>
      <pc:sldChg chg="modSp">
        <pc:chgData name="Martin, Katelyn" userId="S::katelyn.martin@cuanschutz.edu::0903915d-fb8f-4e16-bf8b-600e6ff406d9" providerId="AD" clId="Web-{6C736345-6D05-41E2-AF71-5C24022B91C4}" dt="2022-11-02T16:51:25.126" v="24" actId="20577"/>
        <pc:sldMkLst>
          <pc:docMk/>
          <pc:sldMk cId="447499876" sldId="271"/>
        </pc:sldMkLst>
        <pc:spChg chg="mod">
          <ac:chgData name="Martin, Katelyn" userId="S::katelyn.martin@cuanschutz.edu::0903915d-fb8f-4e16-bf8b-600e6ff406d9" providerId="AD" clId="Web-{6C736345-6D05-41E2-AF71-5C24022B91C4}" dt="2022-11-02T16:51:25.126" v="24" actId="20577"/>
          <ac:spMkLst>
            <pc:docMk/>
            <pc:sldMk cId="447499876" sldId="271"/>
            <ac:spMk id="2" creationId="{1E1675DB-79C1-4B71-A512-A10A84F769D5}"/>
          </ac:spMkLst>
        </pc:spChg>
      </pc:sldChg>
      <pc:sldChg chg="del">
        <pc:chgData name="Martin, Katelyn" userId="S::katelyn.martin@cuanschutz.edu::0903915d-fb8f-4e16-bf8b-600e6ff406d9" providerId="AD" clId="Web-{6C736345-6D05-41E2-AF71-5C24022B91C4}" dt="2022-11-02T16:52:38.678" v="55"/>
        <pc:sldMkLst>
          <pc:docMk/>
          <pc:sldMk cId="4012716300" sldId="274"/>
        </pc:sldMkLst>
      </pc:sldChg>
      <pc:sldChg chg="modSp">
        <pc:chgData name="Martin, Katelyn" userId="S::katelyn.martin@cuanschutz.edu::0903915d-fb8f-4e16-bf8b-600e6ff406d9" providerId="AD" clId="Web-{6C736345-6D05-41E2-AF71-5C24022B91C4}" dt="2022-11-02T16:52:20.676" v="54" actId="20577"/>
        <pc:sldMkLst>
          <pc:docMk/>
          <pc:sldMk cId="1449922705" sldId="275"/>
        </pc:sldMkLst>
        <pc:spChg chg="mod">
          <ac:chgData name="Martin, Katelyn" userId="S::katelyn.martin@cuanschutz.edu::0903915d-fb8f-4e16-bf8b-600e6ff406d9" providerId="AD" clId="Web-{6C736345-6D05-41E2-AF71-5C24022B91C4}" dt="2022-11-02T16:52:20.676" v="54" actId="20577"/>
          <ac:spMkLst>
            <pc:docMk/>
            <pc:sldMk cId="1449922705" sldId="275"/>
            <ac:spMk id="2" creationId="{1E1675DB-79C1-4B71-A512-A10A84F769D5}"/>
          </ac:spMkLst>
        </pc:spChg>
      </pc:sldChg>
    </pc:docChg>
  </pc:docChgLst>
  <pc:docChgLst>
    <pc:chgData name="Martin, Katelyn" userId="S::katelyn.martin@cuanschutz.edu::0903915d-fb8f-4e16-bf8b-600e6ff406d9" providerId="AD" clId="Web-{14F88437-AC3D-4A58-984C-8E43DFC43B71}"/>
    <pc:docChg chg="delSld modSld">
      <pc:chgData name="Martin, Katelyn" userId="S::katelyn.martin@cuanschutz.edu::0903915d-fb8f-4e16-bf8b-600e6ff406d9" providerId="AD" clId="Web-{14F88437-AC3D-4A58-984C-8E43DFC43B71}" dt="2022-12-15T18:05:17.647" v="113" actId="20577"/>
      <pc:docMkLst>
        <pc:docMk/>
      </pc:docMkLst>
      <pc:sldChg chg="modSp">
        <pc:chgData name="Martin, Katelyn" userId="S::katelyn.martin@cuanschutz.edu::0903915d-fb8f-4e16-bf8b-600e6ff406d9" providerId="AD" clId="Web-{14F88437-AC3D-4A58-984C-8E43DFC43B71}" dt="2022-12-15T18:01:07.517" v="5" actId="20577"/>
        <pc:sldMkLst>
          <pc:docMk/>
          <pc:sldMk cId="59716369" sldId="260"/>
        </pc:sldMkLst>
        <pc:spChg chg="mod">
          <ac:chgData name="Martin, Katelyn" userId="S::katelyn.martin@cuanschutz.edu::0903915d-fb8f-4e16-bf8b-600e6ff406d9" providerId="AD" clId="Web-{14F88437-AC3D-4A58-984C-8E43DFC43B71}" dt="2022-12-15T18:01:07.517" v="5" actId="20577"/>
          <ac:spMkLst>
            <pc:docMk/>
            <pc:sldMk cId="59716369" sldId="260"/>
            <ac:spMk id="2" creationId="{5C83FEFB-AD38-4068-894A-190B33D796A5}"/>
          </ac:spMkLst>
        </pc:spChg>
      </pc:sldChg>
      <pc:sldChg chg="addSp delSp modSp">
        <pc:chgData name="Martin, Katelyn" userId="S::katelyn.martin@cuanschutz.edu::0903915d-fb8f-4e16-bf8b-600e6ff406d9" providerId="AD" clId="Web-{14F88437-AC3D-4A58-984C-8E43DFC43B71}" dt="2022-12-15T18:04:26.053" v="102" actId="20577"/>
        <pc:sldMkLst>
          <pc:docMk/>
          <pc:sldMk cId="591957937" sldId="263"/>
        </pc:sldMkLst>
        <pc:spChg chg="mod">
          <ac:chgData name="Martin, Katelyn" userId="S::katelyn.martin@cuanschutz.edu::0903915d-fb8f-4e16-bf8b-600e6ff406d9" providerId="AD" clId="Web-{14F88437-AC3D-4A58-984C-8E43DFC43B71}" dt="2022-12-15T18:04:26.053" v="102" actId="20577"/>
          <ac:spMkLst>
            <pc:docMk/>
            <pc:sldMk cId="591957937" sldId="263"/>
            <ac:spMk id="3" creationId="{00000000-0000-0000-0000-000000000000}"/>
          </ac:spMkLst>
        </pc:spChg>
        <pc:spChg chg="add del mod">
          <ac:chgData name="Martin, Katelyn" userId="S::katelyn.martin@cuanschutz.edu::0903915d-fb8f-4e16-bf8b-600e6ff406d9" providerId="AD" clId="Web-{14F88437-AC3D-4A58-984C-8E43DFC43B71}" dt="2022-12-15T18:03:03.691" v="55" actId="20577"/>
          <ac:spMkLst>
            <pc:docMk/>
            <pc:sldMk cId="591957937" sldId="263"/>
            <ac:spMk id="5" creationId="{D50B99F5-BF48-98E7-6B99-3CADB35CCFC5}"/>
          </ac:spMkLst>
        </pc:spChg>
        <pc:picChg chg="mod">
          <ac:chgData name="Martin, Katelyn" userId="S::katelyn.martin@cuanschutz.edu::0903915d-fb8f-4e16-bf8b-600e6ff406d9" providerId="AD" clId="Web-{14F88437-AC3D-4A58-984C-8E43DFC43B71}" dt="2022-12-15T18:02:00.299" v="43" actId="14100"/>
          <ac:picMkLst>
            <pc:docMk/>
            <pc:sldMk cId="591957937" sldId="263"/>
            <ac:picMk id="4" creationId="{6020B2B4-F942-4045-A245-D7C6748C7905}"/>
          </ac:picMkLst>
        </pc:picChg>
      </pc:sldChg>
      <pc:sldChg chg="del">
        <pc:chgData name="Martin, Katelyn" userId="S::katelyn.martin@cuanschutz.edu::0903915d-fb8f-4e16-bf8b-600e6ff406d9" providerId="AD" clId="Web-{14F88437-AC3D-4A58-984C-8E43DFC43B71}" dt="2022-12-15T18:03:07.441" v="56"/>
        <pc:sldMkLst>
          <pc:docMk/>
          <pc:sldMk cId="3632489178" sldId="267"/>
        </pc:sldMkLst>
      </pc:sldChg>
      <pc:sldChg chg="modSp">
        <pc:chgData name="Martin, Katelyn" userId="S::katelyn.martin@cuanschutz.edu::0903915d-fb8f-4e16-bf8b-600e6ff406d9" providerId="AD" clId="Web-{14F88437-AC3D-4A58-984C-8E43DFC43B71}" dt="2022-12-15T18:04:23.927" v="100" actId="20577"/>
        <pc:sldMkLst>
          <pc:docMk/>
          <pc:sldMk cId="447499876" sldId="271"/>
        </pc:sldMkLst>
        <pc:spChg chg="mod">
          <ac:chgData name="Martin, Katelyn" userId="S::katelyn.martin@cuanschutz.edu::0903915d-fb8f-4e16-bf8b-600e6ff406d9" providerId="AD" clId="Web-{14F88437-AC3D-4A58-984C-8E43DFC43B71}" dt="2022-12-15T18:04:20.334" v="99" actId="20577"/>
          <ac:spMkLst>
            <pc:docMk/>
            <pc:sldMk cId="447499876" sldId="271"/>
            <ac:spMk id="2" creationId="{1E1675DB-79C1-4B71-A512-A10A84F769D5}"/>
          </ac:spMkLst>
        </pc:spChg>
        <pc:spChg chg="mod">
          <ac:chgData name="Martin, Katelyn" userId="S::katelyn.martin@cuanschutz.edu::0903915d-fb8f-4e16-bf8b-600e6ff406d9" providerId="AD" clId="Web-{14F88437-AC3D-4A58-984C-8E43DFC43B71}" dt="2022-12-15T18:04:23.927" v="100" actId="20577"/>
          <ac:spMkLst>
            <pc:docMk/>
            <pc:sldMk cId="447499876" sldId="271"/>
            <ac:spMk id="3" creationId="{00000000-0000-0000-0000-000000000000}"/>
          </ac:spMkLst>
        </pc:spChg>
      </pc:sldChg>
      <pc:sldChg chg="modSp">
        <pc:chgData name="Martin, Katelyn" userId="S::katelyn.martin@cuanschutz.edu::0903915d-fb8f-4e16-bf8b-600e6ff406d9" providerId="AD" clId="Web-{14F88437-AC3D-4A58-984C-8E43DFC43B71}" dt="2022-12-15T18:05:01.132" v="107" actId="20577"/>
        <pc:sldMkLst>
          <pc:docMk/>
          <pc:sldMk cId="1024239677" sldId="272"/>
        </pc:sldMkLst>
        <pc:spChg chg="mod">
          <ac:chgData name="Martin, Katelyn" userId="S::katelyn.martin@cuanschutz.edu::0903915d-fb8f-4e16-bf8b-600e6ff406d9" providerId="AD" clId="Web-{14F88437-AC3D-4A58-984C-8E43DFC43B71}" dt="2022-12-15T18:05:01.132" v="107" actId="20577"/>
          <ac:spMkLst>
            <pc:docMk/>
            <pc:sldMk cId="1024239677" sldId="272"/>
            <ac:spMk id="2" creationId="{87E50E1E-8935-48DA-AE5C-8EF9899F9039}"/>
          </ac:spMkLst>
        </pc:spChg>
        <pc:spChg chg="mod">
          <ac:chgData name="Martin, Katelyn" userId="S::katelyn.martin@cuanschutz.edu::0903915d-fb8f-4e16-bf8b-600e6ff406d9" providerId="AD" clId="Web-{14F88437-AC3D-4A58-984C-8E43DFC43B71}" dt="2022-12-15T18:04:38.022" v="104" actId="14100"/>
          <ac:spMkLst>
            <pc:docMk/>
            <pc:sldMk cId="1024239677" sldId="272"/>
            <ac:spMk id="9" creationId="{E4C59639-2C2F-45E5-8C43-893E4FFFF8DB}"/>
          </ac:spMkLst>
        </pc:spChg>
        <pc:picChg chg="mod">
          <ac:chgData name="Martin, Katelyn" userId="S::katelyn.martin@cuanschutz.edu::0903915d-fb8f-4e16-bf8b-600e6ff406d9" providerId="AD" clId="Web-{14F88437-AC3D-4A58-984C-8E43DFC43B71}" dt="2022-12-15T18:04:35.365" v="103" actId="1076"/>
          <ac:picMkLst>
            <pc:docMk/>
            <pc:sldMk cId="1024239677" sldId="272"/>
            <ac:picMk id="4" creationId="{B0126DB0-47BD-18CD-EA77-2203A9CED828}"/>
          </ac:picMkLst>
        </pc:picChg>
      </pc:sldChg>
      <pc:sldChg chg="del">
        <pc:chgData name="Martin, Katelyn" userId="S::katelyn.martin@cuanschutz.edu::0903915d-fb8f-4e16-bf8b-600e6ff406d9" providerId="AD" clId="Web-{14F88437-AC3D-4A58-984C-8E43DFC43B71}" dt="2022-12-15T18:03:12.863" v="57"/>
        <pc:sldMkLst>
          <pc:docMk/>
          <pc:sldMk cId="1449922705" sldId="275"/>
        </pc:sldMkLst>
      </pc:sldChg>
      <pc:sldChg chg="del">
        <pc:chgData name="Martin, Katelyn" userId="S::katelyn.martin@cuanschutz.edu::0903915d-fb8f-4e16-bf8b-600e6ff406d9" providerId="AD" clId="Web-{14F88437-AC3D-4A58-984C-8E43DFC43B71}" dt="2022-12-15T18:05:11.069" v="108"/>
        <pc:sldMkLst>
          <pc:docMk/>
          <pc:sldMk cId="294545876" sldId="277"/>
        </pc:sldMkLst>
      </pc:sldChg>
      <pc:sldChg chg="del">
        <pc:chgData name="Martin, Katelyn" userId="S::katelyn.martin@cuanschutz.edu::0903915d-fb8f-4e16-bf8b-600e6ff406d9" providerId="AD" clId="Web-{14F88437-AC3D-4A58-984C-8E43DFC43B71}" dt="2022-12-15T18:05:11.819" v="109"/>
        <pc:sldMkLst>
          <pc:docMk/>
          <pc:sldMk cId="3608304080" sldId="278"/>
        </pc:sldMkLst>
      </pc:sldChg>
      <pc:sldChg chg="modSp">
        <pc:chgData name="Martin, Katelyn" userId="S::katelyn.martin@cuanschutz.edu::0903915d-fb8f-4e16-bf8b-600e6ff406d9" providerId="AD" clId="Web-{14F88437-AC3D-4A58-984C-8E43DFC43B71}" dt="2022-12-15T18:05:17.647" v="113" actId="20577"/>
        <pc:sldMkLst>
          <pc:docMk/>
          <pc:sldMk cId="882191311" sldId="280"/>
        </pc:sldMkLst>
        <pc:spChg chg="mod">
          <ac:chgData name="Martin, Katelyn" userId="S::katelyn.martin@cuanschutz.edu::0903915d-fb8f-4e16-bf8b-600e6ff406d9" providerId="AD" clId="Web-{14F88437-AC3D-4A58-984C-8E43DFC43B71}" dt="2022-12-15T18:05:17.647" v="113" actId="20577"/>
          <ac:spMkLst>
            <pc:docMk/>
            <pc:sldMk cId="882191311" sldId="280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bg>
      <p:bgPr>
        <a:gradFill flip="none" rotWithShape="1">
          <a:gsLst>
            <a:gs pos="14000">
              <a:schemeClr val="bg1">
                <a:lumMod val="97000"/>
              </a:schemeClr>
            </a:gs>
            <a:gs pos="100000">
              <a:schemeClr val="bg1">
                <a:lumMod val="9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A4956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F4838-70F2-1741-BCD9-09B050510887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77237" y="6420360"/>
            <a:ext cx="2844800" cy="365125"/>
          </a:xfrm>
        </p:spPr>
        <p:txBody>
          <a:bodyPr/>
          <a:lstStyle>
            <a:lvl1pPr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48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entagon 6"/>
          <p:cNvSpPr/>
          <p:nvPr userDrawn="1"/>
        </p:nvSpPr>
        <p:spPr>
          <a:xfrm>
            <a:off x="1" y="473076"/>
            <a:ext cx="488324" cy="746124"/>
          </a:xfrm>
          <a:custGeom>
            <a:avLst/>
            <a:gdLst>
              <a:gd name="connsiteX0" fmla="*/ 0 w 809624"/>
              <a:gd name="connsiteY0" fmla="*/ 0 h 746124"/>
              <a:gd name="connsiteX1" fmla="*/ 436562 w 809624"/>
              <a:gd name="connsiteY1" fmla="*/ 0 h 746124"/>
              <a:gd name="connsiteX2" fmla="*/ 809624 w 809624"/>
              <a:gd name="connsiteY2" fmla="*/ 373062 h 746124"/>
              <a:gd name="connsiteX3" fmla="*/ 436562 w 809624"/>
              <a:gd name="connsiteY3" fmla="*/ 746124 h 746124"/>
              <a:gd name="connsiteX4" fmla="*/ 0 w 809624"/>
              <a:gd name="connsiteY4" fmla="*/ 746124 h 746124"/>
              <a:gd name="connsiteX5" fmla="*/ 0 w 809624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39724 w 436562"/>
              <a:gd name="connsiteY2" fmla="*/ 366712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69291 w 436562"/>
              <a:gd name="connsiteY2" fmla="*/ 363537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562" h="746124">
                <a:moveTo>
                  <a:pt x="0" y="0"/>
                </a:moveTo>
                <a:lnTo>
                  <a:pt x="436562" y="0"/>
                </a:lnTo>
                <a:lnTo>
                  <a:pt x="369291" y="363537"/>
                </a:lnTo>
                <a:lnTo>
                  <a:pt x="436562" y="746124"/>
                </a:lnTo>
                <a:lnTo>
                  <a:pt x="0" y="74612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 Regular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1367A24-7D99-114D-B170-1B6AB1C43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5066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A3072-73D3-8C45-8504-D99B1AB339D6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77237" y="6420360"/>
            <a:ext cx="2844800" cy="365125"/>
          </a:xfrm>
        </p:spPr>
        <p:txBody>
          <a:bodyPr/>
          <a:lstStyle>
            <a:lvl1pPr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75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1C95-325B-3F44-8F35-B4E21FCECD28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930C-94BE-2941-8CD4-A4607F321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68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/>
          </p:cNvSpPr>
          <p:nvPr userDrawn="1"/>
        </p:nvSpPr>
        <p:spPr bwMode="auto">
          <a:xfrm>
            <a:off x="1" y="5041901"/>
            <a:ext cx="12192000" cy="1816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sz="7465" dirty="0">
              <a:latin typeface="Aleo" panose="020F0502020204030203" pitchFamily="34" charset="0"/>
            </a:endParaRPr>
          </a:p>
        </p:txBody>
      </p:sp>
      <p:sp>
        <p:nvSpPr>
          <p:cNvPr id="11" name="Rectangle 10"/>
          <p:cNvSpPr>
            <a:spLocks/>
          </p:cNvSpPr>
          <p:nvPr userDrawn="1"/>
        </p:nvSpPr>
        <p:spPr bwMode="auto">
          <a:xfrm>
            <a:off x="1" y="4947391"/>
            <a:ext cx="12192000" cy="94511"/>
          </a:xfrm>
          <a:prstGeom prst="rect">
            <a:avLst/>
          </a:prstGeom>
          <a:solidFill>
            <a:srgbClr val="CFB87C"/>
          </a:solidFill>
          <a:ln>
            <a:noFill/>
          </a:ln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sz="7465" dirty="0">
              <a:latin typeface="Aleo" panose="020F0502020204030203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FD27-9FE9-D249-86E1-AC190B6FB799}" type="datetimeFigureOut">
              <a:rPr lang="en-US" smtClean="0"/>
              <a:t>3/8/2023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AE2CE-1E6C-7544-A1B0-4A99EA21C78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697284"/>
            <a:ext cx="10972801" cy="37963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244493"/>
            <a:ext cx="10972801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799">
                <a:solidFill>
                  <a:srgbClr val="D9D9D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62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(dark)">
    <p:bg>
      <p:bgPr>
        <a:gradFill flip="none" rotWithShape="1">
          <a:gsLst>
            <a:gs pos="10000">
              <a:schemeClr val="tx1">
                <a:lumMod val="75000"/>
                <a:lumOff val="25000"/>
              </a:schemeClr>
            </a:gs>
            <a:gs pos="100000">
              <a:schemeClr val="tx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7227C-FE81-1C4D-9648-168F6ADCE5D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14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812800" y="1965960"/>
            <a:ext cx="10668000" cy="3749040"/>
          </a:xfrm>
        </p:spPr>
        <p:txBody>
          <a:bodyPr/>
          <a:lstStyle>
            <a:lvl1pPr>
              <a:buClr>
                <a:srgbClr val="226B1C"/>
              </a:buClr>
              <a:defRPr/>
            </a:lvl1pPr>
            <a:lvl2pPr marL="742950" indent="-285750">
              <a:buClr>
                <a:srgbClr val="226B1C"/>
              </a:buClr>
              <a:buFont typeface="Lucida Grande"/>
              <a:buChar char="»"/>
              <a:defRPr/>
            </a:lvl2pPr>
            <a:lvl3pPr marL="1143000" indent="-228600">
              <a:buClr>
                <a:srgbClr val="226B1C"/>
              </a:buClr>
              <a:buFont typeface="Wingdings" charset="2"/>
              <a:buChar char="§"/>
              <a:defRPr/>
            </a:lvl3pPr>
            <a:lvl4pPr marL="1600200" indent="-228600">
              <a:buClr>
                <a:srgbClr val="226B1C"/>
              </a:buClr>
              <a:buFont typeface="Lucida Grande"/>
              <a:buChar char="»"/>
              <a:defRPr/>
            </a:lvl4pPr>
            <a:lvl5pPr>
              <a:buClr>
                <a:srgbClr val="226B1C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12800" y="1417320"/>
            <a:ext cx="10668000" cy="457200"/>
          </a:xfrm>
          <a:prstGeom prst="rect">
            <a:avLst/>
          </a:prstGeom>
        </p:spPr>
        <p:txBody>
          <a:bodyPr lIns="0"/>
          <a:lstStyle>
            <a:lvl1pPr>
              <a:defRPr sz="2000" cap="all">
                <a:solidFill>
                  <a:srgbClr val="226B1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336800" y="594360"/>
            <a:ext cx="9144000" cy="493776"/>
          </a:xfrm>
        </p:spPr>
        <p:txBody>
          <a:bodyPr lIns="0" tIns="0" rIns="0" bIns="0" anchor="ctr"/>
          <a:lstStyle>
            <a:lvl1pPr marL="0" indent="0">
              <a:buNone/>
              <a:defRPr sz="2800" b="1" i="0" cap="all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4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7A81A-2368-42CA-A8A3-073F57130F9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6"/>
          </p:nvPr>
        </p:nvSpPr>
        <p:spPr>
          <a:xfrm>
            <a:off x="8737600" y="-46038"/>
            <a:ext cx="2743200" cy="366713"/>
          </a:xfrm>
        </p:spPr>
        <p:txBody>
          <a:bodyPr rIns="0"/>
          <a:lstStyle>
            <a:lvl1pPr>
              <a:defRPr/>
            </a:lvl1pPr>
          </a:lstStyle>
          <a:p>
            <a:pPr>
              <a:defRPr/>
            </a:pPr>
            <a:fld id="{B9E2DE09-98C8-489D-917C-34C6B8AF85EF}" type="datetime8">
              <a:rPr lang="en-US"/>
              <a:pPr>
                <a:defRPr/>
              </a:pPr>
              <a:t>3/8/2023 10:54 AM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4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/>
          <p:cNvSpPr txBox="1">
            <a:spLocks/>
          </p:cNvSpPr>
          <p:nvPr userDrawn="1"/>
        </p:nvSpPr>
        <p:spPr bwMode="auto">
          <a:xfrm>
            <a:off x="7080251" y="6289675"/>
            <a:ext cx="480694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Page </a:t>
            </a:r>
            <a:fld id="{A4EF9AD3-679F-4059-9C01-1701EACB2A1D}" type="slidenum">
              <a:rPr lang="en-US" altLang="en-US" sz="1400" b="0" i="0" smtClean="0">
                <a:solidFill>
                  <a:srgbClr val="7F7F7F"/>
                </a:solidFill>
                <a:latin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  </a:t>
            </a:r>
          </a:p>
        </p:txBody>
      </p:sp>
      <p:pic>
        <p:nvPicPr>
          <p:cNvPr id="3" name="Picture 7" descr="2campus_cmyk_h1r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64275"/>
            <a:ext cx="3937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momentum_bar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9501"/>
            <a:ext cx="12192000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63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55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812800" y="1965960"/>
            <a:ext cx="10668000" cy="3749040"/>
          </a:xfrm>
        </p:spPr>
        <p:txBody>
          <a:bodyPr/>
          <a:lstStyle>
            <a:lvl1pPr>
              <a:buClr>
                <a:srgbClr val="226B1C"/>
              </a:buClr>
              <a:defRPr/>
            </a:lvl1pPr>
            <a:lvl2pPr marL="742950" indent="-285750">
              <a:buClr>
                <a:srgbClr val="226B1C"/>
              </a:buClr>
              <a:buFont typeface="Lucida Grande"/>
              <a:buChar char="»"/>
              <a:defRPr/>
            </a:lvl2pPr>
            <a:lvl3pPr marL="1143000" indent="-228600">
              <a:buClr>
                <a:srgbClr val="226B1C"/>
              </a:buClr>
              <a:buFont typeface="Wingdings" charset="2"/>
              <a:buChar char="§"/>
              <a:defRPr/>
            </a:lvl3pPr>
            <a:lvl4pPr marL="1600200" indent="-228600">
              <a:buClr>
                <a:srgbClr val="226B1C"/>
              </a:buClr>
              <a:buFont typeface="Lucida Grande"/>
              <a:buChar char="»"/>
              <a:defRPr/>
            </a:lvl4pPr>
            <a:lvl5pPr>
              <a:buClr>
                <a:srgbClr val="226B1C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12800" y="1417320"/>
            <a:ext cx="10668000" cy="457200"/>
          </a:xfrm>
          <a:prstGeom prst="rect">
            <a:avLst/>
          </a:prstGeom>
        </p:spPr>
        <p:txBody>
          <a:bodyPr lIns="0"/>
          <a:lstStyle>
            <a:lvl1pPr>
              <a:defRPr sz="2000" cap="all">
                <a:solidFill>
                  <a:srgbClr val="226B1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336800" y="594360"/>
            <a:ext cx="9144000" cy="493776"/>
          </a:xfrm>
        </p:spPr>
        <p:txBody>
          <a:bodyPr lIns="0" tIns="0" rIns="0" bIns="0" anchor="ctr"/>
          <a:lstStyle>
            <a:lvl1pPr marL="0" indent="0">
              <a:buNone/>
              <a:defRPr sz="2800" b="1" i="0" cap="all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4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D1102-AA45-4AB3-8FF3-AA635166085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6"/>
          </p:nvPr>
        </p:nvSpPr>
        <p:spPr>
          <a:xfrm>
            <a:off x="8737600" y="-46038"/>
            <a:ext cx="2743200" cy="366713"/>
          </a:xfrm>
        </p:spPr>
        <p:txBody>
          <a:bodyPr rIns="0"/>
          <a:lstStyle>
            <a:lvl1pPr>
              <a:defRPr/>
            </a:lvl1pPr>
          </a:lstStyle>
          <a:p>
            <a:pPr>
              <a:defRPr/>
            </a:pPr>
            <a:fld id="{B9E2DE09-98C8-489D-917C-34C6B8AF85EF}" type="datetime8">
              <a:rPr lang="en-US"/>
              <a:pPr>
                <a:defRPr/>
              </a:pPr>
              <a:t>3/8/2023 10:54 AM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00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/>
          <p:cNvSpPr txBox="1">
            <a:spLocks/>
          </p:cNvSpPr>
          <p:nvPr userDrawn="1"/>
        </p:nvSpPr>
        <p:spPr bwMode="auto">
          <a:xfrm>
            <a:off x="7080251" y="6289675"/>
            <a:ext cx="480694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Page </a:t>
            </a:r>
            <a:fld id="{6F82476B-5216-42A6-B19A-4ABF5F2F101D}" type="slidenum">
              <a:rPr lang="en-US" altLang="en-US" sz="1400" b="0" i="0" smtClean="0">
                <a:solidFill>
                  <a:srgbClr val="7F7F7F"/>
                </a:solidFill>
                <a:latin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  </a:t>
            </a:r>
          </a:p>
        </p:txBody>
      </p:sp>
      <p:pic>
        <p:nvPicPr>
          <p:cNvPr id="3" name="Picture 7" descr="2campus_cmyk_h1r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64275"/>
            <a:ext cx="3937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momentum_bar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9501"/>
            <a:ext cx="12192000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361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2130427"/>
            <a:ext cx="10363200" cy="14700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A495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61607-5F07-6C41-8A65-39F1B8D6E5A7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930C-94BE-2941-8CD4-A4607F321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02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224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812800" y="1965960"/>
            <a:ext cx="10668000" cy="3749040"/>
          </a:xfrm>
        </p:spPr>
        <p:txBody>
          <a:bodyPr/>
          <a:lstStyle>
            <a:lvl1pPr>
              <a:buClr>
                <a:srgbClr val="226B1C"/>
              </a:buClr>
              <a:defRPr/>
            </a:lvl1pPr>
            <a:lvl2pPr marL="742950" indent="-285750">
              <a:buClr>
                <a:srgbClr val="226B1C"/>
              </a:buClr>
              <a:buFont typeface="Lucida Grande"/>
              <a:buChar char="»"/>
              <a:defRPr/>
            </a:lvl2pPr>
            <a:lvl3pPr marL="1143000" indent="-228600">
              <a:buClr>
                <a:srgbClr val="226B1C"/>
              </a:buClr>
              <a:buFont typeface="Wingdings" charset="2"/>
              <a:buChar char="§"/>
              <a:defRPr/>
            </a:lvl3pPr>
            <a:lvl4pPr marL="1600200" indent="-228600">
              <a:buClr>
                <a:srgbClr val="226B1C"/>
              </a:buClr>
              <a:buFont typeface="Lucida Grande"/>
              <a:buChar char="»"/>
              <a:defRPr/>
            </a:lvl4pPr>
            <a:lvl5pPr>
              <a:buClr>
                <a:srgbClr val="226B1C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12800" y="1417320"/>
            <a:ext cx="10668000" cy="457200"/>
          </a:xfrm>
          <a:prstGeom prst="rect">
            <a:avLst/>
          </a:prstGeom>
        </p:spPr>
        <p:txBody>
          <a:bodyPr lIns="0"/>
          <a:lstStyle>
            <a:lvl1pPr>
              <a:defRPr sz="2000" cap="all">
                <a:solidFill>
                  <a:srgbClr val="226B1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336800" y="594360"/>
            <a:ext cx="9144000" cy="493776"/>
          </a:xfrm>
        </p:spPr>
        <p:txBody>
          <a:bodyPr lIns="0" tIns="0" rIns="0" bIns="0" anchor="ctr"/>
          <a:lstStyle>
            <a:lvl1pPr marL="0" indent="0">
              <a:buNone/>
              <a:defRPr sz="2800" b="1" i="0" cap="all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4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3DB4C-F558-4B69-A03D-CBA0F55E797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6"/>
          </p:nvPr>
        </p:nvSpPr>
        <p:spPr>
          <a:xfrm>
            <a:off x="8737600" y="-46038"/>
            <a:ext cx="2743200" cy="366713"/>
          </a:xfrm>
        </p:spPr>
        <p:txBody>
          <a:bodyPr rIns="0"/>
          <a:lstStyle>
            <a:lvl1pPr>
              <a:defRPr/>
            </a:lvl1pPr>
          </a:lstStyle>
          <a:p>
            <a:pPr>
              <a:defRPr/>
            </a:pPr>
            <a:fld id="{B9E2DE09-98C8-489D-917C-34C6B8AF85EF}" type="datetime8">
              <a:rPr lang="en-US"/>
              <a:pPr>
                <a:defRPr/>
              </a:pPr>
              <a:t>3/8/2023 10:54 AM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88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/>
          <p:cNvSpPr txBox="1">
            <a:spLocks/>
          </p:cNvSpPr>
          <p:nvPr userDrawn="1"/>
        </p:nvSpPr>
        <p:spPr bwMode="auto">
          <a:xfrm>
            <a:off x="7080251" y="6289675"/>
            <a:ext cx="480694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Page </a:t>
            </a:r>
            <a:fld id="{B206B208-B920-43EC-950E-4EAA45DAEA70}" type="slidenum">
              <a:rPr lang="en-US" altLang="en-US" sz="1400" b="0" i="0" smtClean="0">
                <a:solidFill>
                  <a:srgbClr val="7F7F7F"/>
                </a:solidFill>
                <a:latin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r>
              <a:rPr lang="en-US" altLang="en-US" sz="1400" b="0" i="0" dirty="0">
                <a:solidFill>
                  <a:srgbClr val="7F7F7F"/>
                </a:solidFill>
                <a:latin typeface="Helvetica" panose="020B0604020202020204" pitchFamily="34" charset="0"/>
              </a:rPr>
              <a:t>  </a:t>
            </a:r>
          </a:p>
        </p:txBody>
      </p:sp>
      <p:pic>
        <p:nvPicPr>
          <p:cNvPr id="3" name="Picture 7" descr="2campus_cmyk_h1r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64275"/>
            <a:ext cx="3937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momentum_bar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9501"/>
            <a:ext cx="12192000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798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573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0640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gradFill flip="none" rotWithShape="1">
          <a:gsLst>
            <a:gs pos="10000">
              <a:schemeClr val="tx1">
                <a:lumMod val="75000"/>
                <a:lumOff val="25000"/>
              </a:schemeClr>
            </a:gs>
            <a:gs pos="100000">
              <a:schemeClr val="tx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2130427"/>
            <a:ext cx="10363200" cy="14700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A495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B9A6-1D85-5149-8150-139276B34E73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930C-94BE-2941-8CD4-A4607F3210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03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34326-DC09-D946-9A1B-B69B8C7201E0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77237" y="6420360"/>
            <a:ext cx="2844800" cy="365125"/>
          </a:xfrm>
        </p:spPr>
        <p:txBody>
          <a:bodyPr/>
          <a:lstStyle>
            <a:lvl1pPr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entagon 6"/>
          <p:cNvSpPr/>
          <p:nvPr userDrawn="1"/>
        </p:nvSpPr>
        <p:spPr>
          <a:xfrm>
            <a:off x="1" y="473076"/>
            <a:ext cx="488324" cy="746124"/>
          </a:xfrm>
          <a:custGeom>
            <a:avLst/>
            <a:gdLst>
              <a:gd name="connsiteX0" fmla="*/ 0 w 809624"/>
              <a:gd name="connsiteY0" fmla="*/ 0 h 746124"/>
              <a:gd name="connsiteX1" fmla="*/ 436562 w 809624"/>
              <a:gd name="connsiteY1" fmla="*/ 0 h 746124"/>
              <a:gd name="connsiteX2" fmla="*/ 809624 w 809624"/>
              <a:gd name="connsiteY2" fmla="*/ 373062 h 746124"/>
              <a:gd name="connsiteX3" fmla="*/ 436562 w 809624"/>
              <a:gd name="connsiteY3" fmla="*/ 746124 h 746124"/>
              <a:gd name="connsiteX4" fmla="*/ 0 w 809624"/>
              <a:gd name="connsiteY4" fmla="*/ 746124 h 746124"/>
              <a:gd name="connsiteX5" fmla="*/ 0 w 809624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39724 w 436562"/>
              <a:gd name="connsiteY2" fmla="*/ 366712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69291 w 436562"/>
              <a:gd name="connsiteY2" fmla="*/ 363537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562" h="746124">
                <a:moveTo>
                  <a:pt x="0" y="0"/>
                </a:moveTo>
                <a:lnTo>
                  <a:pt x="436562" y="0"/>
                </a:lnTo>
                <a:lnTo>
                  <a:pt x="369291" y="363537"/>
                </a:lnTo>
                <a:lnTo>
                  <a:pt x="436562" y="746124"/>
                </a:lnTo>
                <a:lnTo>
                  <a:pt x="0" y="74612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 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6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14000">
              <a:schemeClr val="bg1">
                <a:lumMod val="97000"/>
              </a:schemeClr>
            </a:gs>
            <a:gs pos="100000">
              <a:schemeClr val="bg1">
                <a:lumMod val="9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A4956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F4838-70F2-1741-BCD9-09B050510887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77237" y="6420360"/>
            <a:ext cx="2844800" cy="365125"/>
          </a:xfrm>
        </p:spPr>
        <p:txBody>
          <a:bodyPr/>
          <a:lstStyle>
            <a:lvl1pPr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53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990601"/>
            <a:ext cx="5132915" cy="1916113"/>
          </a:xfrm>
          <a:prstGeom prst="rect">
            <a:avLst/>
          </a:prstGeom>
        </p:spPr>
        <p:txBody>
          <a:bodyPr anchor="t" anchorCtr="0"/>
          <a:lstStyle>
            <a:lvl1pPr algn="l">
              <a:defRPr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362201"/>
            <a:ext cx="5132916" cy="3886199"/>
          </a:xfrm>
        </p:spPr>
        <p:txBody>
          <a:bodyPr anchor="t"/>
          <a:lstStyle>
            <a:lvl1pPr marL="342900" indent="-342900">
              <a:buSzPct val="100000"/>
              <a:buFont typeface="Meiryo" charset="-128"/>
              <a:buChar char="➧"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53061-E28B-ED45-BA4F-C6A23980DFEC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77237" y="6420360"/>
            <a:ext cx="2844800" cy="365125"/>
          </a:xfrm>
        </p:spPr>
        <p:txBody>
          <a:bodyPr/>
          <a:lstStyle>
            <a:lvl1pPr>
              <a:defRPr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45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671C9-11FC-ED49-92FB-814E4DA8CBA1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E930C-94BE-2941-8CD4-A4607F32106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entagon 6"/>
          <p:cNvSpPr/>
          <p:nvPr userDrawn="1"/>
        </p:nvSpPr>
        <p:spPr>
          <a:xfrm>
            <a:off x="1" y="473076"/>
            <a:ext cx="488324" cy="746124"/>
          </a:xfrm>
          <a:custGeom>
            <a:avLst/>
            <a:gdLst>
              <a:gd name="connsiteX0" fmla="*/ 0 w 809624"/>
              <a:gd name="connsiteY0" fmla="*/ 0 h 746124"/>
              <a:gd name="connsiteX1" fmla="*/ 436562 w 809624"/>
              <a:gd name="connsiteY1" fmla="*/ 0 h 746124"/>
              <a:gd name="connsiteX2" fmla="*/ 809624 w 809624"/>
              <a:gd name="connsiteY2" fmla="*/ 373062 h 746124"/>
              <a:gd name="connsiteX3" fmla="*/ 436562 w 809624"/>
              <a:gd name="connsiteY3" fmla="*/ 746124 h 746124"/>
              <a:gd name="connsiteX4" fmla="*/ 0 w 809624"/>
              <a:gd name="connsiteY4" fmla="*/ 746124 h 746124"/>
              <a:gd name="connsiteX5" fmla="*/ 0 w 809624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39724 w 436562"/>
              <a:gd name="connsiteY2" fmla="*/ 366712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69291 w 436562"/>
              <a:gd name="connsiteY2" fmla="*/ 363537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562" h="746124">
                <a:moveTo>
                  <a:pt x="0" y="0"/>
                </a:moveTo>
                <a:lnTo>
                  <a:pt x="436562" y="0"/>
                </a:lnTo>
                <a:lnTo>
                  <a:pt x="369291" y="363537"/>
                </a:lnTo>
                <a:lnTo>
                  <a:pt x="436562" y="746124"/>
                </a:lnTo>
                <a:lnTo>
                  <a:pt x="0" y="74612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 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09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2C531-324B-F24B-B6A7-B135D39A9C83}" type="datetime1">
              <a:rPr lang="en-US" smtClean="0"/>
              <a:t>3/8/2023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Regular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9277237" y="642036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41E930C-94BE-2941-8CD4-A4607F321062}" type="slidenum">
              <a:rPr lang="en-US" sz="1200" smtClean="0"/>
              <a:pPr/>
              <a:t>‹#›</a:t>
            </a:fld>
            <a:endParaRPr lang="en-US" sz="1200" dirty="0"/>
          </a:p>
        </p:txBody>
      </p:sp>
      <p:sp>
        <p:nvSpPr>
          <p:cNvPr id="14" name="Pentagon 6"/>
          <p:cNvSpPr/>
          <p:nvPr userDrawn="1"/>
        </p:nvSpPr>
        <p:spPr>
          <a:xfrm>
            <a:off x="1" y="473076"/>
            <a:ext cx="488324" cy="746124"/>
          </a:xfrm>
          <a:custGeom>
            <a:avLst/>
            <a:gdLst>
              <a:gd name="connsiteX0" fmla="*/ 0 w 809624"/>
              <a:gd name="connsiteY0" fmla="*/ 0 h 746124"/>
              <a:gd name="connsiteX1" fmla="*/ 436562 w 809624"/>
              <a:gd name="connsiteY1" fmla="*/ 0 h 746124"/>
              <a:gd name="connsiteX2" fmla="*/ 809624 w 809624"/>
              <a:gd name="connsiteY2" fmla="*/ 373062 h 746124"/>
              <a:gd name="connsiteX3" fmla="*/ 436562 w 809624"/>
              <a:gd name="connsiteY3" fmla="*/ 746124 h 746124"/>
              <a:gd name="connsiteX4" fmla="*/ 0 w 809624"/>
              <a:gd name="connsiteY4" fmla="*/ 746124 h 746124"/>
              <a:gd name="connsiteX5" fmla="*/ 0 w 809624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39724 w 436562"/>
              <a:gd name="connsiteY2" fmla="*/ 366712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69291 w 436562"/>
              <a:gd name="connsiteY2" fmla="*/ 363537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562" h="746124">
                <a:moveTo>
                  <a:pt x="0" y="0"/>
                </a:moveTo>
                <a:lnTo>
                  <a:pt x="436562" y="0"/>
                </a:lnTo>
                <a:lnTo>
                  <a:pt x="369291" y="363537"/>
                </a:lnTo>
                <a:lnTo>
                  <a:pt x="436562" y="746124"/>
                </a:lnTo>
                <a:lnTo>
                  <a:pt x="0" y="74612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 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74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6F2A7B-AC7A-9A4B-B353-5E38D1A6D339}"/>
              </a:ext>
            </a:extLst>
          </p:cNvPr>
          <p:cNvSpPr/>
          <p:nvPr userDrawn="1"/>
        </p:nvSpPr>
        <p:spPr>
          <a:xfrm>
            <a:off x="0" y="6033155"/>
            <a:ext cx="12188824" cy="824844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85000"/>
                  <a:lumOff val="15000"/>
                  <a:alpha val="8000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Helvetica Regular" pitchFamily="2" charset="0"/>
            </a:endParaRPr>
          </a:p>
        </p:txBody>
      </p:sp>
      <p:sp>
        <p:nvSpPr>
          <p:cNvPr id="10" name="Pentagon 6"/>
          <p:cNvSpPr/>
          <p:nvPr userDrawn="1"/>
        </p:nvSpPr>
        <p:spPr>
          <a:xfrm>
            <a:off x="1" y="473076"/>
            <a:ext cx="488324" cy="746124"/>
          </a:xfrm>
          <a:custGeom>
            <a:avLst/>
            <a:gdLst>
              <a:gd name="connsiteX0" fmla="*/ 0 w 809624"/>
              <a:gd name="connsiteY0" fmla="*/ 0 h 746124"/>
              <a:gd name="connsiteX1" fmla="*/ 436562 w 809624"/>
              <a:gd name="connsiteY1" fmla="*/ 0 h 746124"/>
              <a:gd name="connsiteX2" fmla="*/ 809624 w 809624"/>
              <a:gd name="connsiteY2" fmla="*/ 373062 h 746124"/>
              <a:gd name="connsiteX3" fmla="*/ 436562 w 809624"/>
              <a:gd name="connsiteY3" fmla="*/ 746124 h 746124"/>
              <a:gd name="connsiteX4" fmla="*/ 0 w 809624"/>
              <a:gd name="connsiteY4" fmla="*/ 746124 h 746124"/>
              <a:gd name="connsiteX5" fmla="*/ 0 w 809624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39724 w 436562"/>
              <a:gd name="connsiteY2" fmla="*/ 366712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  <a:gd name="connsiteX0" fmla="*/ 0 w 436562"/>
              <a:gd name="connsiteY0" fmla="*/ 0 h 746124"/>
              <a:gd name="connsiteX1" fmla="*/ 436562 w 436562"/>
              <a:gd name="connsiteY1" fmla="*/ 0 h 746124"/>
              <a:gd name="connsiteX2" fmla="*/ 369291 w 436562"/>
              <a:gd name="connsiteY2" fmla="*/ 363537 h 746124"/>
              <a:gd name="connsiteX3" fmla="*/ 436562 w 436562"/>
              <a:gd name="connsiteY3" fmla="*/ 746124 h 746124"/>
              <a:gd name="connsiteX4" fmla="*/ 0 w 436562"/>
              <a:gd name="connsiteY4" fmla="*/ 746124 h 746124"/>
              <a:gd name="connsiteX5" fmla="*/ 0 w 436562"/>
              <a:gd name="connsiteY5" fmla="*/ 0 h 74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6562" h="746124">
                <a:moveTo>
                  <a:pt x="0" y="0"/>
                </a:moveTo>
                <a:lnTo>
                  <a:pt x="436562" y="0"/>
                </a:lnTo>
                <a:lnTo>
                  <a:pt x="369291" y="363537"/>
                </a:lnTo>
                <a:lnTo>
                  <a:pt x="436562" y="746124"/>
                </a:lnTo>
                <a:lnTo>
                  <a:pt x="0" y="746124"/>
                </a:lnTo>
                <a:lnTo>
                  <a:pt x="0" y="0"/>
                </a:lnTo>
                <a:close/>
              </a:path>
            </a:pathLst>
          </a:custGeom>
          <a:solidFill>
            <a:srgbClr val="CFB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Helvetica Regular" pitchFamily="2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1367A24-7D99-114D-B170-1B6AB1C43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0556C0-075B-3F4A-A552-A2576BEF53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36" y="6195824"/>
            <a:ext cx="2640542" cy="48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25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4000">
              <a:schemeClr val="bg1">
                <a:lumMod val="97000"/>
              </a:schemeClr>
            </a:gs>
            <a:gs pos="100000">
              <a:schemeClr val="bg1">
                <a:lumMod val="9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1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Helvetica Regular" pitchFamily="2" charset="0"/>
              </a:defRPr>
            </a:lvl1pPr>
          </a:lstStyle>
          <a:p>
            <a:fld id="{05DB0441-F8DA-AF40-A37C-654DE60C8E1C}" type="datetime1">
              <a:rPr lang="en-US" smtClean="0"/>
              <a:pPr/>
              <a:t>3/8/2023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 Regular" pitchFamily="2" charset="0"/>
              </a:defRPr>
            </a:lvl1pPr>
          </a:lstStyle>
          <a:p>
            <a:fld id="{441E930C-94BE-2941-8CD4-A4607F32106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FDCB9256-FFEF-B949-A7A4-68311C9EB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3772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Meiryo" charset="-128"/>
        <a:buChar char="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Wingdings" charset="2"/>
        <a:buChar char="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Meiryo" charset="-128"/>
        <a:buChar char="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Wingdings" charset="2"/>
        <a:buChar char="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A49566"/>
        </a:buClr>
        <a:buSzPct val="90000"/>
        <a:buFont typeface="Meiryo" charset="-128"/>
        <a:buChar char="➧"/>
        <a:defRPr sz="32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cdenverdata.formstack.com/forms/ocss_studentorganization_registrationrenewal_copy" TargetMode="External"/><Relationship Id="rId2" Type="http://schemas.openxmlformats.org/officeDocument/2006/relationships/hyperlink" Target="https://ucdenverdata.formstack.com/forms/ocss_studentorganization_registrationrenewal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prod.cu.edu/UCDAccessFedAuthLogin.html" TargetMode="External"/><Relationship Id="rId2" Type="http://schemas.openxmlformats.org/officeDocument/2006/relationships/hyperlink" Target="https://ucdenver.instructure.com/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97E579E-FE6A-0B4A-BC40-C1237BFF57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2E53565-3608-C34E-B22A-4322F0A27508}"/>
              </a:ext>
            </a:extLst>
          </p:cNvPr>
          <p:cNvSpPr/>
          <p:nvPr/>
        </p:nvSpPr>
        <p:spPr>
          <a:xfrm>
            <a:off x="0" y="3509210"/>
            <a:ext cx="12192000" cy="321106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85000"/>
                  <a:lumOff val="15000"/>
                  <a:alpha val="8000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Regular" pitchFamily="2" charset="0"/>
              <a:ea typeface="+mn-ea"/>
              <a:cs typeface="+mn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6D23367-5B35-8948-A5D8-61EB3E6A78DF}"/>
              </a:ext>
            </a:extLst>
          </p:cNvPr>
          <p:cNvSpPr txBox="1">
            <a:spLocks/>
          </p:cNvSpPr>
          <p:nvPr/>
        </p:nvSpPr>
        <p:spPr>
          <a:xfrm>
            <a:off x="6175717" y="3613798"/>
            <a:ext cx="5710254" cy="1823366"/>
          </a:xfrm>
          <a:prstGeom prst="rect">
            <a:avLst/>
          </a:prstGeom>
        </p:spPr>
        <p:txBody>
          <a:bodyPr vert="horz" lIns="0" tIns="45720" rIns="91440" bIns="45720" rtlCol="0" anchor="ctr" anchorCtr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None/>
              <a:defRPr sz="3200" kern="1200">
                <a:solidFill>
                  <a:srgbClr val="A49566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49566"/>
              </a:buClr>
              <a:buSzPct val="90000"/>
              <a:buFont typeface="Meiryo" charset="-128"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Helvetica" charset="0"/>
              <a:cs typeface="Helvetica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49566"/>
              </a:buClr>
              <a:buSzPct val="90000"/>
              <a:buFont typeface="Meiryo" charset="-128"/>
              <a:buNone/>
              <a:tabLst/>
              <a:defRPr/>
            </a:pPr>
            <a:endParaRPr lang="en-US" sz="4000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EE8F77-B2BB-F047-ADC8-BCF5DF837D6F}"/>
              </a:ext>
            </a:extLst>
          </p:cNvPr>
          <p:cNvCxnSpPr/>
          <p:nvPr/>
        </p:nvCxnSpPr>
        <p:spPr>
          <a:xfrm>
            <a:off x="5942985" y="3613798"/>
            <a:ext cx="0" cy="1638568"/>
          </a:xfrm>
          <a:prstGeom prst="line">
            <a:avLst/>
          </a:prstGeom>
          <a:ln>
            <a:solidFill>
              <a:srgbClr val="CFB87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301FCC9-F289-764A-9307-4D22BAA517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25" y="3688684"/>
            <a:ext cx="4947525" cy="9005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83FEFB-AD38-4068-894A-190B33D796A5}"/>
              </a:ext>
            </a:extLst>
          </p:cNvPr>
          <p:cNvSpPr txBox="1"/>
          <p:nvPr/>
        </p:nvSpPr>
        <p:spPr>
          <a:xfrm>
            <a:off x="1443297" y="4685470"/>
            <a:ext cx="5710253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Helvetica Regular"/>
              </a:rPr>
              <a:t>Presidents Round Table </a:t>
            </a:r>
          </a:p>
          <a:p>
            <a:r>
              <a:rPr lang="en-US" sz="2400" dirty="0">
                <a:solidFill>
                  <a:srgbClr val="FFFFFF"/>
                </a:solidFill>
                <a:latin typeface="Helvetica Regular"/>
              </a:rPr>
              <a:t>March 2023</a:t>
            </a:r>
          </a:p>
          <a:p>
            <a:endParaRPr lang="en-US" sz="2400" dirty="0">
              <a:solidFill>
                <a:srgbClr val="FFFFFF"/>
              </a:solidFill>
              <a:latin typeface="Helvetica Regular"/>
            </a:endParaRPr>
          </a:p>
          <a:p>
            <a:r>
              <a:rPr lang="en-US" sz="2400" dirty="0">
                <a:solidFill>
                  <a:srgbClr val="FFFFFF"/>
                </a:solidFill>
                <a:latin typeface="Helvetica Regular"/>
              </a:rPr>
              <a:t>Office of Student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Regular"/>
              </a:rPr>
              <a:t> Engagement</a:t>
            </a:r>
            <a:endParaRPr lang="en-US" sz="240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F5702D-FB9C-2D8E-FB5C-7C67D0D4CBB3}"/>
              </a:ext>
            </a:extLst>
          </p:cNvPr>
          <p:cNvSpPr txBox="1"/>
          <p:nvPr/>
        </p:nvSpPr>
        <p:spPr>
          <a:xfrm>
            <a:off x="2899169" y="1203425"/>
            <a:ext cx="585852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cs typeface="Calibri"/>
              </a:rPr>
              <a:t>We will start at 12:10 pm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F89C19-DA17-0E9B-C3B0-6C22F114B0CE}"/>
              </a:ext>
            </a:extLst>
          </p:cNvPr>
          <p:cNvSpPr txBox="1">
            <a:spLocks/>
          </p:cNvSpPr>
          <p:nvPr/>
        </p:nvSpPr>
        <p:spPr>
          <a:xfrm>
            <a:off x="6264442" y="3743185"/>
            <a:ext cx="5384800" cy="270804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Char char="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Char char="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Char char="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latin typeface="Helvetica"/>
                <a:cs typeface="Helvetica"/>
              </a:rPr>
              <a:t>Meeting Agenda </a:t>
            </a:r>
            <a:endParaRPr lang="en-US" sz="2000" b="1">
              <a:solidFill>
                <a:schemeClr val="bg1"/>
              </a:solidFill>
              <a:latin typeface="Helvetica"/>
              <a:cs typeface="Helvetica"/>
            </a:endParaRPr>
          </a:p>
          <a:p>
            <a:r>
              <a:rPr lang="en-US" sz="2000" dirty="0">
                <a:solidFill>
                  <a:schemeClr val="bg1"/>
                </a:solidFill>
                <a:latin typeface="Helvetica"/>
                <a:cs typeface="Helvetica"/>
              </a:rPr>
              <a:t>Introductions – Poll Everywhere</a:t>
            </a:r>
            <a:endParaRPr lang="en-US" sz="2000" dirty="0">
              <a:solidFill>
                <a:schemeClr val="bg1"/>
              </a:solidFill>
            </a:endParaRPr>
          </a:p>
          <a:p>
            <a:pPr>
              <a:buFont typeface="Meiryo" charset="2"/>
              <a:buChar char="➧"/>
            </a:pPr>
            <a:r>
              <a:rPr lang="en-US" sz="2000" dirty="0">
                <a:solidFill>
                  <a:schemeClr val="bg1"/>
                </a:solidFill>
                <a:latin typeface="Helvetica"/>
                <a:cs typeface="Helvetica"/>
              </a:rPr>
              <a:t>Registration Process</a:t>
            </a:r>
          </a:p>
          <a:p>
            <a:pPr>
              <a:buFont typeface="Meiryo" charset="2"/>
              <a:buChar char="➧"/>
            </a:pPr>
            <a:r>
              <a:rPr lang="en-US" sz="2000" dirty="0">
                <a:solidFill>
                  <a:schemeClr val="bg1"/>
                </a:solidFill>
                <a:latin typeface="Helvetica"/>
                <a:cs typeface="Helvetica"/>
              </a:rPr>
              <a:t>Student Organization Announcements </a:t>
            </a:r>
            <a:endParaRPr lang="en-US" sz="2000" dirty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1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29931" y="358488"/>
            <a:ext cx="10972801" cy="1143000"/>
          </a:xfrm>
        </p:spPr>
        <p:txBody>
          <a:bodyPr/>
          <a:lstStyle/>
          <a:p>
            <a:pPr algn="ctr"/>
            <a:r>
              <a:rPr lang="en-US" b="1" dirty="0">
                <a:latin typeface="Helvetica"/>
                <a:cs typeface="Helvetica"/>
              </a:rPr>
              <a:t>PRT Meeting Agenda</a:t>
            </a:r>
            <a:endParaRPr lang="en-US" b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20B2B4-F942-4045-A245-D7C6748C7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07" y="2072899"/>
            <a:ext cx="5815902" cy="1884355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50B99F5-BF48-98E7-6B99-3CADB35CCFC5}"/>
              </a:ext>
            </a:extLst>
          </p:cNvPr>
          <p:cNvSpPr txBox="1">
            <a:spLocks/>
          </p:cNvSpPr>
          <p:nvPr/>
        </p:nvSpPr>
        <p:spPr>
          <a:xfrm>
            <a:off x="6414922" y="2359399"/>
            <a:ext cx="6375399" cy="574516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Char char="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Char char="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Wingdings" charset="2"/>
              <a:buChar char="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A49566"/>
              </a:buClr>
              <a:buSzPct val="90000"/>
              <a:buFont typeface="Meiryo" charset="-128"/>
              <a:buChar char="➧"/>
              <a:defRPr sz="320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Helvetica"/>
                <a:cs typeface="Helvetica"/>
              </a:rPr>
              <a:t>Introductions – Poll Everywhere</a:t>
            </a:r>
            <a:endParaRPr lang="en-US" sz="2400" b="1"/>
          </a:p>
          <a:p>
            <a:pPr>
              <a:buFont typeface="Meiryo" charset="2"/>
              <a:buChar char="➧"/>
            </a:pPr>
            <a:r>
              <a:rPr lang="en-US" sz="2400" dirty="0">
                <a:latin typeface="Helvetica"/>
                <a:cs typeface="Helvetica"/>
              </a:rPr>
              <a:t>Registration Process</a:t>
            </a:r>
          </a:p>
          <a:p>
            <a:pPr>
              <a:buFont typeface="Meiryo" charset="2"/>
              <a:buChar char="➧"/>
            </a:pPr>
            <a:r>
              <a:rPr lang="en-US" sz="2400" dirty="0">
                <a:latin typeface="Helvetica"/>
                <a:cs typeface="Helvetica"/>
              </a:rPr>
              <a:t>Student Organization Announcements 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195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Calibri"/>
                <a:cs typeface="Calibri"/>
              </a:rPr>
              <a:t>Types of Student Organizations</a:t>
            </a:r>
            <a:endParaRPr lang="en-US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5922078" y="2466456"/>
            <a:ext cx="6094070" cy="216059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800100" lvl="1" indent="-342900" defTabSz="4572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Campus Wide</a:t>
            </a:r>
            <a:endParaRPr lang="en-US" dirty="0"/>
          </a:p>
          <a:p>
            <a:pPr marL="800100" lvl="1" indent="-342900" defTabSz="4572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Affiliated </a:t>
            </a:r>
          </a:p>
          <a:p>
            <a:pPr marL="800100" lvl="1" indent="-342900" defTabSz="457200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Associated </a:t>
            </a:r>
          </a:p>
          <a:p>
            <a:pPr marL="342900" indent="-342900" defTabSz="457200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endParaRPr lang="en-US" sz="2400" dirty="0">
              <a:ea typeface="+mn-lt"/>
              <a:cs typeface="+mn-lt"/>
            </a:endParaRPr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F4101091-A8BA-2752-6A82-69C82310C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534" y="1760027"/>
            <a:ext cx="4294414" cy="333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9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Helvetica"/>
                <a:cs typeface="Helvetica"/>
              </a:rPr>
              <a:t>Re-Registration Process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417006" y="1463504"/>
            <a:ext cx="11542891" cy="46517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The President and Advisor for the 23-24 AY must complete the registration forms with the Student Engagement Office.</a:t>
            </a:r>
            <a:endParaRPr lang="en-US" dirty="0"/>
          </a:p>
          <a:p>
            <a:pPr lvl="1"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President Form: </a:t>
            </a:r>
            <a:r>
              <a:rPr lang="en-US" sz="2400" u="sng" dirty="0">
                <a:ea typeface="+mn-lt"/>
                <a:cs typeface="+mn-lt"/>
                <a:hlinkClick r:id="rId2"/>
              </a:rPr>
              <a:t>https://ucdenverdata.formstack.com/forms/ocss_studentorganization_registrationrenewal</a:t>
            </a:r>
            <a:endParaRPr lang="en-US" sz="2400">
              <a:ea typeface="+mn-lt"/>
              <a:cs typeface="+mn-lt"/>
            </a:endParaRPr>
          </a:p>
          <a:p>
            <a:pPr lvl="1"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Advisor form: </a:t>
            </a:r>
            <a:r>
              <a:rPr lang="en-US" sz="2400" u="sng" dirty="0">
                <a:ea typeface="+mn-lt"/>
                <a:cs typeface="+mn-lt"/>
                <a:hlinkClick r:id="rId3"/>
              </a:rPr>
              <a:t>https://ucdenverdata.formstack.com/forms/ocss_studentorganization_registrationrenewal_copy</a:t>
            </a:r>
            <a:endParaRPr lang="en-US" sz="2400">
              <a:ea typeface="+mn-lt"/>
              <a:cs typeface="+mn-lt"/>
            </a:endParaRPr>
          </a:p>
          <a:p>
            <a:pPr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All registration materials will be reviewed for initial approval. You will be emailed with further instructions.</a:t>
            </a:r>
          </a:p>
          <a:p>
            <a:pPr lvl="1" defTabSz="457200">
              <a:buFont typeface="Arial"/>
              <a:buChar char="•"/>
            </a:pPr>
            <a:r>
              <a:rPr lang="en-US" sz="2400" dirty="0">
                <a:cs typeface="Calibri"/>
              </a:rPr>
              <a:t>Requirements: 3 members, appropriate constitution, and advisor</a:t>
            </a:r>
          </a:p>
          <a:p>
            <a:pPr marL="342900" indent="-342900" defTabSz="457200">
              <a:lnSpc>
                <a:spcPct val="150000"/>
              </a:lnSpc>
              <a:buFont typeface="Arial"/>
              <a:buChar char="•"/>
            </a:pPr>
            <a:endParaRPr lang="en-US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219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Helvetica"/>
                <a:cs typeface="Helvetica"/>
              </a:rPr>
              <a:t>Re-Registration Process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417006" y="1463504"/>
            <a:ext cx="11542891" cy="41549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/>
            <a:r>
              <a:rPr lang="en-US" sz="2400" b="1" dirty="0">
                <a:ea typeface="+mn-lt"/>
                <a:cs typeface="+mn-lt"/>
              </a:rPr>
              <a:t>TRAINING:</a:t>
            </a:r>
            <a:r>
              <a:rPr lang="en-US" sz="2400" dirty="0">
                <a:ea typeface="+mn-lt"/>
                <a:cs typeface="+mn-lt"/>
              </a:rPr>
              <a:t> </a:t>
            </a:r>
            <a:endParaRPr lang="en-US"/>
          </a:p>
          <a:p>
            <a:pPr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If approved,</a:t>
            </a:r>
          </a:p>
          <a:p>
            <a:pPr lvl="1"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If the 23-24 AY president and advisor are the same from the 22-23 AY and did </a:t>
            </a:r>
            <a:r>
              <a:rPr lang="en-US" sz="2400" u="sng" dirty="0">
                <a:ea typeface="+mn-lt"/>
                <a:cs typeface="+mn-lt"/>
              </a:rPr>
              <a:t>NOT</a:t>
            </a:r>
            <a:r>
              <a:rPr lang="en-US" sz="2400" dirty="0">
                <a:ea typeface="+mn-lt"/>
                <a:cs typeface="+mn-lt"/>
              </a:rPr>
              <a:t> complete the training in canvas, you do need to complete it. If you are not sure if you have completed the training, </a:t>
            </a:r>
            <a:r>
              <a:rPr lang="en-US" sz="2400" b="1" dirty="0">
                <a:ea typeface="+mn-lt"/>
                <a:cs typeface="+mn-lt"/>
              </a:rPr>
              <a:t>check here.</a:t>
            </a:r>
            <a:r>
              <a:rPr lang="en-US" sz="2400" dirty="0">
                <a:ea typeface="+mn-lt"/>
                <a:cs typeface="+mn-lt"/>
              </a:rPr>
              <a:t> </a:t>
            </a:r>
          </a:p>
          <a:p>
            <a:pPr lvl="1"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If you are a NEW president or advisor for the 23-24 AY, you need to complete the canvas training. </a:t>
            </a:r>
          </a:p>
          <a:p>
            <a:pPr lvl="1"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If the president and advisor from the 22-23 AY completed the training in canvas, you do </a:t>
            </a:r>
            <a:r>
              <a:rPr lang="en-US" sz="2400" u="sng" dirty="0">
                <a:ea typeface="+mn-lt"/>
                <a:cs typeface="+mn-lt"/>
              </a:rPr>
              <a:t>NOT</a:t>
            </a:r>
            <a:r>
              <a:rPr lang="en-US" sz="2400" dirty="0">
                <a:ea typeface="+mn-lt"/>
                <a:cs typeface="+mn-lt"/>
              </a:rPr>
              <a:t> need to take it again, and there are no new policies at this point. If new policies come out, they will need to be completed. </a:t>
            </a:r>
          </a:p>
          <a:p>
            <a:pPr defTabSz="457200">
              <a:buFont typeface="Arial"/>
              <a:buChar char="•"/>
            </a:pPr>
            <a:endParaRPr lang="en-US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330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Helvetica"/>
                <a:cs typeface="Helvetica"/>
              </a:rPr>
              <a:t>Re-Registration Process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417006" y="1463504"/>
            <a:ext cx="11542891" cy="45243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457200"/>
            <a:r>
              <a:rPr lang="en-US" sz="2400" b="1" dirty="0">
                <a:ea typeface="+mn-lt"/>
                <a:cs typeface="+mn-lt"/>
              </a:rPr>
              <a:t>Training for all Presidents and Advisors:</a:t>
            </a:r>
            <a:endParaRPr lang="en-US" sz="2400">
              <a:ea typeface="+mn-lt"/>
              <a:cs typeface="+mn-lt"/>
            </a:endParaRPr>
          </a:p>
          <a:p>
            <a:pPr defTabSz="457200"/>
            <a:endParaRPr lang="en-US" sz="2400" b="1" dirty="0">
              <a:ea typeface="+mn-lt"/>
              <a:cs typeface="+mn-lt"/>
            </a:endParaRPr>
          </a:p>
          <a:p>
            <a:pPr marL="285750" indent="-285750" defTabSz="457200">
              <a:buFont typeface="Symbol"/>
              <a:buChar char="•"/>
            </a:pPr>
            <a:r>
              <a:rPr lang="en-US" sz="2400" dirty="0">
                <a:ea typeface="+mn-lt"/>
                <a:cs typeface="+mn-lt"/>
              </a:rPr>
              <a:t>Log into Canva </a:t>
            </a:r>
            <a:r>
              <a:rPr lang="en-US" sz="2400" u="sng" dirty="0">
                <a:ea typeface="+mn-lt"/>
                <a:cs typeface="+mn-lt"/>
                <a:hlinkClick r:id="rId2"/>
              </a:rPr>
              <a:t>https://ucdenver.instructure.com/</a:t>
            </a:r>
            <a:endParaRPr lang="en-US" sz="2400">
              <a:ea typeface="+mn-lt"/>
              <a:cs typeface="+mn-lt"/>
            </a:endParaRPr>
          </a:p>
          <a:p>
            <a:pPr marL="285750" indent="-285750" defTabSz="457200">
              <a:buFont typeface="Symbol"/>
              <a:buChar char="•"/>
            </a:pPr>
            <a:r>
              <a:rPr lang="en-US" sz="2400" dirty="0">
                <a:ea typeface="+mn-lt"/>
                <a:cs typeface="+mn-lt"/>
              </a:rPr>
              <a:t>Click </a:t>
            </a:r>
            <a:r>
              <a:rPr lang="en-US" sz="2400" u="sng" dirty="0">
                <a:ea typeface="+mn-lt"/>
                <a:cs typeface="+mn-lt"/>
              </a:rPr>
              <a:t>Student Organization Training</a:t>
            </a:r>
            <a:endParaRPr lang="en-US" sz="2400">
              <a:ea typeface="+mn-lt"/>
              <a:cs typeface="+mn-lt"/>
            </a:endParaRPr>
          </a:p>
          <a:p>
            <a:pPr marL="285750" indent="-285750" defTabSz="457200">
              <a:buFont typeface="Symbol"/>
              <a:buChar char="•"/>
            </a:pPr>
            <a:r>
              <a:rPr lang="en-US" sz="2400" dirty="0">
                <a:ea typeface="+mn-lt"/>
                <a:cs typeface="+mn-lt"/>
              </a:rPr>
              <a:t>All presidents and advisors should already be invited to the course</a:t>
            </a:r>
          </a:p>
          <a:p>
            <a:pPr marL="742950" lvl="1" indent="-285750" defTabSz="457200">
              <a:buFont typeface="Courier New"/>
              <a:buChar char="○"/>
            </a:pPr>
            <a:r>
              <a:rPr lang="en-US" sz="2400" dirty="0">
                <a:ea typeface="+mn-lt"/>
                <a:cs typeface="+mn-lt"/>
              </a:rPr>
              <a:t>If you have any issues, please let me know</a:t>
            </a:r>
          </a:p>
          <a:p>
            <a:pPr marL="285750" indent="-285750" defTabSz="457200">
              <a:buFont typeface="Symbol"/>
              <a:buChar char="•"/>
            </a:pPr>
            <a:r>
              <a:rPr lang="en-US" sz="2400" dirty="0">
                <a:ea typeface="+mn-lt"/>
                <a:cs typeface="+mn-lt"/>
              </a:rPr>
              <a:t>Complete all the</a:t>
            </a:r>
          </a:p>
          <a:p>
            <a:pPr marL="742950" lvl="1" indent="-285750" defTabSz="457200">
              <a:buFont typeface="Courier New"/>
              <a:buChar char="○"/>
            </a:pPr>
            <a:r>
              <a:rPr lang="en-US" sz="2400" dirty="0">
                <a:ea typeface="+mn-lt"/>
                <a:cs typeface="+mn-lt"/>
              </a:rPr>
              <a:t>Recorded and text modules</a:t>
            </a:r>
          </a:p>
          <a:p>
            <a:pPr marL="742950" lvl="1" indent="-285750" defTabSz="457200">
              <a:buFont typeface="Courier New"/>
              <a:buChar char="○"/>
            </a:pPr>
            <a:r>
              <a:rPr lang="en-US" sz="2400" dirty="0">
                <a:ea typeface="+mn-lt"/>
                <a:cs typeface="+mn-lt"/>
              </a:rPr>
              <a:t>2 Skillsoft training (in </a:t>
            </a:r>
            <a:r>
              <a:rPr lang="en-US" sz="2400" u="sng" dirty="0">
                <a:ea typeface="+mn-lt"/>
                <a:cs typeface="+mn-lt"/>
                <a:hlinkClick r:id="rId3"/>
              </a:rPr>
              <a:t>UCD Access</a:t>
            </a:r>
            <a:r>
              <a:rPr lang="en-US" sz="2400" dirty="0">
                <a:ea typeface="+mn-lt"/>
                <a:cs typeface="+mn-lt"/>
              </a:rPr>
              <a:t>)</a:t>
            </a:r>
          </a:p>
          <a:p>
            <a:pPr marL="742950" lvl="1" indent="-285750" defTabSz="457200">
              <a:buFont typeface="Courier New"/>
              <a:buChar char="○"/>
            </a:pPr>
            <a:r>
              <a:rPr lang="en-US" sz="2400" dirty="0">
                <a:ea typeface="+mn-lt"/>
                <a:cs typeface="+mn-lt"/>
              </a:rPr>
              <a:t>Pass the quiz at the end</a:t>
            </a:r>
          </a:p>
          <a:p>
            <a:pPr marL="1200150" lvl="2" indent="-285750" defTabSz="457200">
              <a:buFont typeface="Courier New"/>
              <a:buChar char="○"/>
            </a:pPr>
            <a:r>
              <a:rPr lang="en-US" sz="2400" dirty="0">
                <a:ea typeface="Calibri"/>
                <a:cs typeface="Calibri"/>
              </a:rPr>
              <a:t>SDM – additional trainings and quiz in canvas</a:t>
            </a:r>
          </a:p>
          <a:p>
            <a:pPr defTabSz="457200"/>
            <a:endParaRPr lang="en-US" sz="2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739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Helvetica"/>
                <a:cs typeface="Helvetica"/>
              </a:rPr>
              <a:t>Re-Registration Process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E7A-E786-4906-99D2-586AA5BCA3F6}"/>
              </a:ext>
            </a:extLst>
          </p:cNvPr>
          <p:cNvSpPr txBox="1"/>
          <p:nvPr/>
        </p:nvSpPr>
        <p:spPr>
          <a:xfrm>
            <a:off x="323062" y="1672272"/>
            <a:ext cx="11542891" cy="30469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You will be emailed once the process is complete.</a:t>
            </a:r>
          </a:p>
          <a:p>
            <a:pPr marL="742950" lvl="1" indent="-285750"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If you are a </a:t>
            </a:r>
            <a:r>
              <a:rPr lang="en-US" sz="2400" b="1" dirty="0">
                <a:ea typeface="+mn-lt"/>
                <a:cs typeface="+mn-lt"/>
              </a:rPr>
              <a:t>campus wide</a:t>
            </a:r>
            <a:r>
              <a:rPr lang="en-US" sz="2400" dirty="0">
                <a:ea typeface="+mn-lt"/>
                <a:cs typeface="+mn-lt"/>
              </a:rPr>
              <a:t> SO, you will be fully recognized by our office. </a:t>
            </a:r>
          </a:p>
          <a:p>
            <a:pPr marL="1200150" lvl="2" indent="-285750"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If you are an </a:t>
            </a:r>
            <a:r>
              <a:rPr lang="en-US" sz="2400" b="1" dirty="0">
                <a:ea typeface="+mn-lt"/>
                <a:cs typeface="+mn-lt"/>
              </a:rPr>
              <a:t>affiliated SO with CSPH, AA, GRAD,</a:t>
            </a:r>
            <a:r>
              <a:rPr lang="en-US" sz="2400" dirty="0">
                <a:ea typeface="+mn-lt"/>
                <a:cs typeface="+mn-lt"/>
              </a:rPr>
              <a:t> you will be fully recognized by our office. </a:t>
            </a:r>
          </a:p>
          <a:p>
            <a:pPr marL="742950" lvl="1" indent="-285750" defTabSz="457200"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If you are an </a:t>
            </a:r>
            <a:r>
              <a:rPr lang="en-US" sz="2400" b="1" dirty="0">
                <a:ea typeface="+mn-lt"/>
                <a:cs typeface="+mn-lt"/>
              </a:rPr>
              <a:t>Affiliated and Associated </a:t>
            </a:r>
            <a:r>
              <a:rPr lang="en-US" sz="2400" dirty="0">
                <a:ea typeface="+mn-lt"/>
                <a:cs typeface="+mn-lt"/>
              </a:rPr>
              <a:t>SO with the following offices/programs you will need to possibly complete additional training or registration. You will be forwarded to the appropriate correspondence. </a:t>
            </a:r>
            <a:endParaRPr lang="en-US"/>
          </a:p>
          <a:p>
            <a:pPr marL="1257300" lvl="2" indent="-342900" defTabSz="457200">
              <a:buFont typeface="Arial"/>
              <a:buChar char="•"/>
            </a:pPr>
            <a:r>
              <a:rPr lang="en-US" sz="2400" b="1" dirty="0">
                <a:cs typeface="Calibri"/>
              </a:rPr>
              <a:t>CON, PA, BIOE, SOM, SDM, SOP, CHAPA</a:t>
            </a:r>
          </a:p>
        </p:txBody>
      </p:sp>
    </p:spTree>
    <p:extLst>
      <p:ext uri="{BB962C8B-B14F-4D97-AF65-F5344CB8AC3E}">
        <p14:creationId xmlns:p14="http://schemas.microsoft.com/office/powerpoint/2010/main" val="392584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Contact Us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E50E1E-8935-48DA-AE5C-8EF9899F9039}"/>
              </a:ext>
            </a:extLst>
          </p:cNvPr>
          <p:cNvSpPr txBox="1"/>
          <p:nvPr/>
        </p:nvSpPr>
        <p:spPr>
          <a:xfrm>
            <a:off x="270933" y="1417638"/>
            <a:ext cx="11842045" cy="20005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dirty="0"/>
              <a:t>Student Affairs</a:t>
            </a:r>
            <a:endParaRPr lang="en-US" dirty="0">
              <a:cs typeface="Calibri"/>
            </a:endParaRPr>
          </a:p>
          <a:p>
            <a:pPr algn="ctr"/>
            <a:r>
              <a:rPr lang="en-US" sz="2400" dirty="0"/>
              <a:t>Office of Student Engagement</a:t>
            </a:r>
            <a:endParaRPr lang="en-US" dirty="0">
              <a:cs typeface="Calibri"/>
            </a:endParaRPr>
          </a:p>
          <a:p>
            <a:pPr algn="ctr"/>
            <a:r>
              <a:rPr lang="en-US" sz="2400" dirty="0"/>
              <a:t> Education 2 North, Suite 3200 </a:t>
            </a:r>
            <a:endParaRPr lang="en-US"/>
          </a:p>
          <a:p>
            <a:pPr algn="ctr"/>
            <a:r>
              <a:rPr lang="en-US" sz="2400" dirty="0"/>
              <a:t>studentaffairs@cuanschutz.edu – (o) 303.724.4435</a:t>
            </a:r>
            <a:endParaRPr lang="en-US" dirty="0">
              <a:cs typeface="Calibri"/>
            </a:endParaRPr>
          </a:p>
          <a:p>
            <a:pPr algn="ctr"/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C59639-2C2F-45E5-8C43-893E4FFFF8DB}"/>
              </a:ext>
            </a:extLst>
          </p:cNvPr>
          <p:cNvSpPr txBox="1"/>
          <p:nvPr/>
        </p:nvSpPr>
        <p:spPr>
          <a:xfrm>
            <a:off x="3194628" y="3424606"/>
            <a:ext cx="8043109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b="1" dirty="0"/>
              <a:t>Katelyn Martin</a:t>
            </a:r>
            <a:endParaRPr lang="en-US" sz="2400" b="1">
              <a:cs typeface="Calibri"/>
            </a:endParaRPr>
          </a:p>
          <a:p>
            <a:r>
              <a:rPr lang="en-US" sz="2400" dirty="0"/>
              <a:t>Coordinator of Student Engagement – Education 2 North, 3201</a:t>
            </a:r>
            <a:endParaRPr lang="en-US" sz="2400">
              <a:cs typeface="Calibri"/>
            </a:endParaRPr>
          </a:p>
          <a:p>
            <a:r>
              <a:rPr lang="en-US" sz="2400" dirty="0"/>
              <a:t>Katelyn.martin@cuanschutz.edu – 303.724.4435</a:t>
            </a:r>
            <a:endParaRPr lang="en-US" sz="2400">
              <a:cs typeface="Calibri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B0126DB0-47BD-18CD-EA77-2203A9CED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164" y="3424986"/>
            <a:ext cx="1619461" cy="195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23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4_Office Theme">
  <a:themeElements>
    <a:clrScheme name="CU01">
      <a:dk1>
        <a:srgbClr val="000000"/>
      </a:dk1>
      <a:lt1>
        <a:srgbClr val="FFFFFF"/>
      </a:lt1>
      <a:dk2>
        <a:srgbClr val="787878"/>
      </a:dk2>
      <a:lt2>
        <a:srgbClr val="EEECE1"/>
      </a:lt2>
      <a:accent1>
        <a:srgbClr val="CFB87C"/>
      </a:accent1>
      <a:accent2>
        <a:srgbClr val="A49566"/>
      </a:accent2>
      <a:accent3>
        <a:srgbClr val="7B704E"/>
      </a:accent3>
      <a:accent4>
        <a:srgbClr val="E8DDC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01_CUDenver.potx" id="{2CC2ADE1-23D8-884A-9C49-CB7BF9E01E05}" vid="{AB559019-ACC1-6943-AE2E-97CCA9DBCE9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579e0b5-948e-4e61-9ba6-8b28d569b745" xsi:nil="true"/>
    <lcf76f155ced4ddcb4097134ff3c332f xmlns="a2a710eb-d799-4565-9eb4-688ded51311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7BDCCFFA9043418F21AB7EB4FD5E8B" ma:contentTypeVersion="16" ma:contentTypeDescription="Create a new document." ma:contentTypeScope="" ma:versionID="263ea053d42b235a7d31f77886f503ad">
  <xsd:schema xmlns:xsd="http://www.w3.org/2001/XMLSchema" xmlns:xs="http://www.w3.org/2001/XMLSchema" xmlns:p="http://schemas.microsoft.com/office/2006/metadata/properties" xmlns:ns2="a2a710eb-d799-4565-9eb4-688ded51311a" xmlns:ns3="f579e0b5-948e-4e61-9ba6-8b28d569b745" targetNamespace="http://schemas.microsoft.com/office/2006/metadata/properties" ma:root="true" ma:fieldsID="64f4ce02e341a4922664144d23a0cbc8" ns2:_="" ns3:_="">
    <xsd:import namespace="a2a710eb-d799-4565-9eb4-688ded51311a"/>
    <xsd:import namespace="f579e0b5-948e-4e61-9ba6-8b28d569b74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710eb-d799-4565-9eb4-688ded513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7310ada-04f1-49d1-83c9-5a60708465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9e0b5-948e-4e61-9ba6-8b28d569b74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3ff1485-993a-4ad4-b8b0-8d6cf5928295}" ma:internalName="TaxCatchAll" ma:showField="CatchAllData" ma:web="f579e0b5-948e-4e61-9ba6-8b28d569b7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C68D8DB-82D2-4F7D-969A-9DADB2D7A7D6}">
  <ds:schemaRefs>
    <ds:schemaRef ds:uri="http://schemas.microsoft.com/office/2006/metadata/properties"/>
    <ds:schemaRef ds:uri="http://schemas.microsoft.com/office/infopath/2007/PartnerControls"/>
    <ds:schemaRef ds:uri="f579e0b5-948e-4e61-9ba6-8b28d569b745"/>
    <ds:schemaRef ds:uri="a2a710eb-d799-4565-9eb4-688ded51311a"/>
  </ds:schemaRefs>
</ds:datastoreItem>
</file>

<file path=customXml/itemProps2.xml><?xml version="1.0" encoding="utf-8"?>
<ds:datastoreItem xmlns:ds="http://schemas.openxmlformats.org/officeDocument/2006/customXml" ds:itemID="{CDE80BFD-2A9A-4EFE-87BC-C7DC8242F8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7F7C67-741D-46F6-8D72-5189496C51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a710eb-d799-4565-9eb4-688ded51311a"/>
    <ds:schemaRef ds:uri="f579e0b5-948e-4e61-9ba6-8b28d569b7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294</Words>
  <Application>Microsoft Office PowerPoint</Application>
  <PresentationFormat>Widescreen</PresentationFormat>
  <Paragraphs>40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4_Office Theme</vt:lpstr>
      <vt:lpstr>PowerPoint Presentation</vt:lpstr>
      <vt:lpstr>PRT Meeting Agenda</vt:lpstr>
      <vt:lpstr>Types of Student Organizations</vt:lpstr>
      <vt:lpstr>Re-Registration Process</vt:lpstr>
      <vt:lpstr>Re-Registration Process</vt:lpstr>
      <vt:lpstr>Re-Registration Process</vt:lpstr>
      <vt:lpstr>Re-Registration Process</vt:lpstr>
      <vt:lpstr>Contact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Garr, Kara</dc:creator>
  <cp:lastModifiedBy>Garr, Kara</cp:lastModifiedBy>
  <cp:revision>667</cp:revision>
  <dcterms:created xsi:type="dcterms:W3CDTF">2020-07-31T21:57:26Z</dcterms:created>
  <dcterms:modified xsi:type="dcterms:W3CDTF">2023-03-08T18:55:59Z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0x010100767BDCCFFA9043418F21AB7EB4FD5E8B</vt:lpwstr>
  </property>
  <property fmtid="{D5CDD505-2E9C-101B-9397-08002B2CF9AE}" pid="3" name="MediaServiceImageTags">
    <vt:lpwstr/>
  </property>
</Properties>
</file>