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8" r:id="rId2"/>
  </p:sldIdLst>
  <p:sldSz cx="43891200" cy="329184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0371">
          <p15:clr>
            <a:srgbClr val="000000"/>
          </p15:clr>
        </p15:guide>
        <p15:guide id="2" pos="13824">
          <p15:clr>
            <a:srgbClr val="000000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8" roundtripDataSignature="AMtx7miACH/lA9BqF1Bk8Ra8leOdrZprh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B51F"/>
    <a:srgbClr val="FFFFFF"/>
    <a:srgbClr val="0F110F"/>
    <a:srgbClr val="FF9966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A6B1C8-105E-7743-A065-F37246B7943D}" v="161" dt="2022-02-19T02:36:28.735"/>
  </p1510:revLst>
</p1510:revInfo>
</file>

<file path=ppt/tableStyles.xml><?xml version="1.0" encoding="utf-8"?>
<a:tblStyleLst xmlns:a="http://schemas.openxmlformats.org/drawingml/2006/main" def="{E845E810-AD0D-4711-AFB1-023D40E49CF7}">
  <a:tblStyle styleId="{E845E810-AD0D-4711-AFB1-023D40E49CF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7649" autoAdjust="0"/>
    <p:restoredTop sz="94660"/>
  </p:normalViewPr>
  <p:slideViewPr>
    <p:cSldViewPr snapToGrid="0">
      <p:cViewPr>
        <p:scale>
          <a:sx n="21" d="100"/>
          <a:sy n="21" d="100"/>
        </p:scale>
        <p:origin x="2296" y="488"/>
      </p:cViewPr>
      <p:guideLst>
        <p:guide orient="horz" pos="10371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customschemas.google.com/relationships/presentationmetadata" Target="metadata"/><Relationship Id="rId13" Type="http://schemas.microsoft.com/office/2015/10/relationships/revisionInfo" Target="revisionInfo.xml"/><Relationship Id="rId3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10" Type="http://schemas.openxmlformats.org/officeDocument/2006/relationships/viewProps" Target="viewProps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7" name="Google Shape;8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0756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2193925" y="1317625"/>
            <a:ext cx="39503351" cy="548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dt" idx="10"/>
          </p:nvPr>
        </p:nvSpPr>
        <p:spPr>
          <a:xfrm>
            <a:off x="2193925" y="29978350"/>
            <a:ext cx="1024255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ftr" idx="11"/>
          </p:nvPr>
        </p:nvSpPr>
        <p:spPr>
          <a:xfrm>
            <a:off x="14995525" y="29978350"/>
            <a:ext cx="1390015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31454725" y="29978350"/>
            <a:ext cx="1024255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>
            <a:spLocks noGrp="1"/>
          </p:cNvSpPr>
          <p:nvPr>
            <p:ph type="title"/>
          </p:nvPr>
        </p:nvSpPr>
        <p:spPr>
          <a:xfrm>
            <a:off x="2193925" y="1317625"/>
            <a:ext cx="39503351" cy="548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body" idx="1"/>
          </p:nvPr>
        </p:nvSpPr>
        <p:spPr>
          <a:xfrm>
            <a:off x="2193925" y="7681912"/>
            <a:ext cx="39503351" cy="21726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dt" idx="10"/>
          </p:nvPr>
        </p:nvSpPr>
        <p:spPr>
          <a:xfrm>
            <a:off x="2193925" y="29978350"/>
            <a:ext cx="1024255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ftr" idx="11"/>
          </p:nvPr>
        </p:nvSpPr>
        <p:spPr>
          <a:xfrm>
            <a:off x="14995525" y="29978350"/>
            <a:ext cx="1390015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sldNum" idx="12"/>
          </p:nvPr>
        </p:nvSpPr>
        <p:spPr>
          <a:xfrm>
            <a:off x="31454725" y="29978350"/>
            <a:ext cx="1024255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>
            <a:spLocks noGrp="1"/>
          </p:cNvSpPr>
          <p:nvPr>
            <p:ph type="ctrTitle"/>
          </p:nvPr>
        </p:nvSpPr>
        <p:spPr>
          <a:xfrm>
            <a:off x="3291569" y="10225769"/>
            <a:ext cx="37308065" cy="7056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subTitle" idx="1"/>
          </p:nvPr>
        </p:nvSpPr>
        <p:spPr>
          <a:xfrm>
            <a:off x="6583138" y="18654033"/>
            <a:ext cx="30724929" cy="8411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lvl="0" algn="ctr">
              <a:spcBef>
                <a:spcPts val="3020"/>
              </a:spcBef>
              <a:spcAft>
                <a:spcPts val="0"/>
              </a:spcAft>
              <a:buClr>
                <a:schemeClr val="dk1"/>
              </a:buClr>
              <a:buSzPts val="15100"/>
              <a:buFont typeface="Arial"/>
              <a:buNone/>
              <a:defRPr/>
            </a:lvl1pPr>
            <a:lvl2pPr lvl="1" algn="ctr">
              <a:spcBef>
                <a:spcPts val="2680"/>
              </a:spcBef>
              <a:spcAft>
                <a:spcPts val="0"/>
              </a:spcAft>
              <a:buClr>
                <a:schemeClr val="dk1"/>
              </a:buClr>
              <a:buSzPts val="13400"/>
              <a:buFont typeface="Arial"/>
              <a:buNone/>
              <a:defRPr/>
            </a:lvl2pPr>
            <a:lvl3pPr lvl="2" algn="ctr">
              <a:spcBef>
                <a:spcPts val="2300"/>
              </a:spcBef>
              <a:spcAft>
                <a:spcPts val="0"/>
              </a:spcAft>
              <a:buClr>
                <a:schemeClr val="dk1"/>
              </a:buClr>
              <a:buSzPts val="11500"/>
              <a:buFont typeface="Arial"/>
              <a:buNone/>
              <a:defRPr/>
            </a:lvl3pPr>
            <a:lvl4pPr lvl="3" algn="ctr">
              <a:spcBef>
                <a:spcPts val="1860"/>
              </a:spcBef>
              <a:spcAft>
                <a:spcPts val="0"/>
              </a:spcAft>
              <a:buClr>
                <a:schemeClr val="dk1"/>
              </a:buClr>
              <a:buSzPts val="9300"/>
              <a:buFont typeface="Arial"/>
              <a:buNone/>
              <a:defRPr/>
            </a:lvl4pPr>
            <a:lvl5pPr lvl="4" algn="ctr">
              <a:spcBef>
                <a:spcPts val="1860"/>
              </a:spcBef>
              <a:spcAft>
                <a:spcPts val="0"/>
              </a:spcAft>
              <a:buClr>
                <a:schemeClr val="dk1"/>
              </a:buClr>
              <a:buSzPts val="9300"/>
              <a:buFont typeface="Arial"/>
              <a:buNone/>
              <a:defRPr/>
            </a:lvl5pPr>
            <a:lvl6pPr lvl="5" algn="ctr">
              <a:spcBef>
                <a:spcPts val="1876"/>
              </a:spcBef>
              <a:spcAft>
                <a:spcPts val="0"/>
              </a:spcAft>
              <a:buClr>
                <a:schemeClr val="dk1"/>
              </a:buClr>
              <a:buSzPts val="9382"/>
              <a:buFont typeface="Arial"/>
              <a:buNone/>
              <a:defRPr/>
            </a:lvl6pPr>
            <a:lvl7pPr lvl="6" algn="ctr">
              <a:spcBef>
                <a:spcPts val="1876"/>
              </a:spcBef>
              <a:spcAft>
                <a:spcPts val="0"/>
              </a:spcAft>
              <a:buClr>
                <a:schemeClr val="dk1"/>
              </a:buClr>
              <a:buSzPts val="9382"/>
              <a:buFont typeface="Arial"/>
              <a:buNone/>
              <a:defRPr/>
            </a:lvl7pPr>
            <a:lvl8pPr lvl="7" algn="ctr">
              <a:spcBef>
                <a:spcPts val="1876"/>
              </a:spcBef>
              <a:spcAft>
                <a:spcPts val="0"/>
              </a:spcAft>
              <a:buClr>
                <a:schemeClr val="dk1"/>
              </a:buClr>
              <a:buSzPts val="9382"/>
              <a:buFont typeface="Arial"/>
              <a:buNone/>
              <a:defRPr/>
            </a:lvl8pPr>
            <a:lvl9pPr lvl="8" algn="ctr">
              <a:spcBef>
                <a:spcPts val="1876"/>
              </a:spcBef>
              <a:spcAft>
                <a:spcPts val="0"/>
              </a:spcAft>
              <a:buClr>
                <a:schemeClr val="dk1"/>
              </a:buClr>
              <a:buSzPts val="9382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dt" idx="10"/>
          </p:nvPr>
        </p:nvSpPr>
        <p:spPr>
          <a:xfrm>
            <a:off x="2193925" y="29978350"/>
            <a:ext cx="1024255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ftr" idx="11"/>
          </p:nvPr>
        </p:nvSpPr>
        <p:spPr>
          <a:xfrm>
            <a:off x="14995525" y="29978350"/>
            <a:ext cx="1390015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sldNum" idx="12"/>
          </p:nvPr>
        </p:nvSpPr>
        <p:spPr>
          <a:xfrm>
            <a:off x="31454725" y="29978350"/>
            <a:ext cx="1024255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 rot="5400000">
            <a:off x="22714404" y="10424431"/>
            <a:ext cx="28090585" cy="98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 rot="5400000">
            <a:off x="2896963" y="613681"/>
            <a:ext cx="28090585" cy="29497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dt" idx="10"/>
          </p:nvPr>
        </p:nvSpPr>
        <p:spPr>
          <a:xfrm>
            <a:off x="2193925" y="29978350"/>
            <a:ext cx="1024255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ftr" idx="11"/>
          </p:nvPr>
        </p:nvSpPr>
        <p:spPr>
          <a:xfrm>
            <a:off x="14995525" y="29978350"/>
            <a:ext cx="1390015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sldNum" idx="12"/>
          </p:nvPr>
        </p:nvSpPr>
        <p:spPr>
          <a:xfrm>
            <a:off x="31454725" y="29978350"/>
            <a:ext cx="1024255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2193925" y="1317625"/>
            <a:ext cx="39503351" cy="548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 rot="5400000">
            <a:off x="11082337" y="-1206501"/>
            <a:ext cx="21726525" cy="39503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dt" idx="10"/>
          </p:nvPr>
        </p:nvSpPr>
        <p:spPr>
          <a:xfrm>
            <a:off x="2193925" y="29978350"/>
            <a:ext cx="1024255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ftr" idx="11"/>
          </p:nvPr>
        </p:nvSpPr>
        <p:spPr>
          <a:xfrm>
            <a:off x="14995525" y="29978350"/>
            <a:ext cx="1390015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31454725" y="29978350"/>
            <a:ext cx="1024255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>
            <a:spLocks noGrp="1"/>
          </p:cNvSpPr>
          <p:nvPr>
            <p:ph type="title"/>
          </p:nvPr>
        </p:nvSpPr>
        <p:spPr>
          <a:xfrm>
            <a:off x="8602436" y="23042338"/>
            <a:ext cx="26335264" cy="2721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745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>
            <a:spLocks noGrp="1"/>
          </p:cNvSpPr>
          <p:nvPr>
            <p:ph type="pic" idx="2"/>
          </p:nvPr>
        </p:nvSpPr>
        <p:spPr>
          <a:xfrm>
            <a:off x="8602436" y="2941865"/>
            <a:ext cx="26335264" cy="19750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marR="0" lvl="0" algn="l" rtl="0">
              <a:spcBef>
                <a:spcPts val="545"/>
              </a:spcBef>
              <a:spcAft>
                <a:spcPts val="0"/>
              </a:spcAft>
              <a:buClr>
                <a:schemeClr val="dk1"/>
              </a:buClr>
              <a:buSzPts val="2727"/>
              <a:buFont typeface="Arial"/>
              <a:buNone/>
              <a:defRPr sz="272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15"/>
              </a:spcBef>
              <a:spcAft>
                <a:spcPts val="0"/>
              </a:spcAft>
              <a:buClr>
                <a:schemeClr val="dk1"/>
              </a:buClr>
              <a:buSzPts val="2073"/>
              <a:buFont typeface="Arial"/>
              <a:buNone/>
              <a:defRPr sz="207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349"/>
              </a:spcBef>
              <a:spcAft>
                <a:spcPts val="0"/>
              </a:spcAft>
              <a:buClr>
                <a:schemeClr val="dk1"/>
              </a:buClr>
              <a:buSzPts val="1745"/>
              <a:buFont typeface="Arial"/>
              <a:buNone/>
              <a:defRPr sz="174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349"/>
              </a:spcBef>
              <a:spcAft>
                <a:spcPts val="0"/>
              </a:spcAft>
              <a:buClr>
                <a:schemeClr val="dk1"/>
              </a:buClr>
              <a:buSzPts val="1745"/>
              <a:buFont typeface="Arial"/>
              <a:buNone/>
              <a:defRPr sz="174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349"/>
              </a:spcBef>
              <a:spcAft>
                <a:spcPts val="0"/>
              </a:spcAft>
              <a:buClr>
                <a:schemeClr val="dk1"/>
              </a:buClr>
              <a:buSzPts val="1745"/>
              <a:buFont typeface="Arial"/>
              <a:buNone/>
              <a:defRPr sz="174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349"/>
              </a:spcBef>
              <a:spcAft>
                <a:spcPts val="0"/>
              </a:spcAft>
              <a:buClr>
                <a:schemeClr val="dk1"/>
              </a:buClr>
              <a:buSzPts val="1745"/>
              <a:buFont typeface="Arial"/>
              <a:buNone/>
              <a:defRPr sz="174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349"/>
              </a:spcBef>
              <a:spcAft>
                <a:spcPts val="0"/>
              </a:spcAft>
              <a:buClr>
                <a:schemeClr val="dk1"/>
              </a:buClr>
              <a:buSzPts val="1745"/>
              <a:buFont typeface="Arial"/>
              <a:buNone/>
              <a:defRPr sz="174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349"/>
              </a:spcBef>
              <a:spcAft>
                <a:spcPts val="0"/>
              </a:spcAft>
              <a:buClr>
                <a:schemeClr val="dk1"/>
              </a:buClr>
              <a:buSzPts val="1745"/>
              <a:buFont typeface="Arial"/>
              <a:buNone/>
              <a:defRPr sz="1745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8602436" y="25763766"/>
            <a:ext cx="26335264" cy="3863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marL="457200" lvl="0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1pPr>
            <a:lvl2pPr marL="914400" lvl="1" indent="-228600" algn="l">
              <a:spcBef>
                <a:spcPts val="196"/>
              </a:spcBef>
              <a:spcAft>
                <a:spcPts val="0"/>
              </a:spcAft>
              <a:buClr>
                <a:schemeClr val="dk1"/>
              </a:buClr>
              <a:buSzPts val="982"/>
              <a:buFont typeface="Arial"/>
              <a:buNone/>
              <a:defRPr sz="982"/>
            </a:lvl2pPr>
            <a:lvl3pPr marL="1371600" lvl="2" indent="-228600" algn="l">
              <a:spcBef>
                <a:spcPts val="175"/>
              </a:spcBef>
              <a:spcAft>
                <a:spcPts val="0"/>
              </a:spcAft>
              <a:buClr>
                <a:schemeClr val="dk1"/>
              </a:buClr>
              <a:buSzPts val="873"/>
              <a:buFont typeface="Arial"/>
              <a:buNone/>
              <a:defRPr sz="872"/>
            </a:lvl3pPr>
            <a:lvl4pPr marL="1828800" lvl="3" indent="-228600" algn="l">
              <a:spcBef>
                <a:spcPts val="153"/>
              </a:spcBef>
              <a:spcAft>
                <a:spcPts val="0"/>
              </a:spcAft>
              <a:buClr>
                <a:schemeClr val="dk1"/>
              </a:buClr>
              <a:buSzPts val="764"/>
              <a:buFont typeface="Arial"/>
              <a:buNone/>
              <a:defRPr sz="764"/>
            </a:lvl4pPr>
            <a:lvl5pPr marL="2286000" lvl="4" indent="-228600" algn="l">
              <a:spcBef>
                <a:spcPts val="153"/>
              </a:spcBef>
              <a:spcAft>
                <a:spcPts val="0"/>
              </a:spcAft>
              <a:buClr>
                <a:schemeClr val="dk1"/>
              </a:buClr>
              <a:buSzPts val="764"/>
              <a:buFont typeface="Arial"/>
              <a:buNone/>
              <a:defRPr sz="764"/>
            </a:lvl5pPr>
            <a:lvl6pPr marL="2743200" lvl="5" indent="-228600" algn="l">
              <a:spcBef>
                <a:spcPts val="153"/>
              </a:spcBef>
              <a:spcAft>
                <a:spcPts val="0"/>
              </a:spcAft>
              <a:buClr>
                <a:schemeClr val="dk1"/>
              </a:buClr>
              <a:buSzPts val="764"/>
              <a:buFont typeface="Arial"/>
              <a:buNone/>
              <a:defRPr sz="764"/>
            </a:lvl6pPr>
            <a:lvl7pPr marL="3200400" lvl="6" indent="-228600" algn="l">
              <a:spcBef>
                <a:spcPts val="153"/>
              </a:spcBef>
              <a:spcAft>
                <a:spcPts val="0"/>
              </a:spcAft>
              <a:buClr>
                <a:schemeClr val="dk1"/>
              </a:buClr>
              <a:buSzPts val="764"/>
              <a:buFont typeface="Arial"/>
              <a:buNone/>
              <a:defRPr sz="764"/>
            </a:lvl7pPr>
            <a:lvl8pPr marL="3657600" lvl="7" indent="-228600" algn="l">
              <a:spcBef>
                <a:spcPts val="153"/>
              </a:spcBef>
              <a:spcAft>
                <a:spcPts val="0"/>
              </a:spcAft>
              <a:buClr>
                <a:schemeClr val="dk1"/>
              </a:buClr>
              <a:buSzPts val="764"/>
              <a:buFont typeface="Arial"/>
              <a:buNone/>
              <a:defRPr sz="764"/>
            </a:lvl8pPr>
            <a:lvl9pPr marL="4114800" lvl="8" indent="-228600" algn="l">
              <a:spcBef>
                <a:spcPts val="153"/>
              </a:spcBef>
              <a:spcAft>
                <a:spcPts val="0"/>
              </a:spcAft>
              <a:buClr>
                <a:schemeClr val="dk1"/>
              </a:buClr>
              <a:buSzPts val="764"/>
              <a:buFont typeface="Arial"/>
              <a:buNone/>
              <a:defRPr sz="764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dt" idx="10"/>
          </p:nvPr>
        </p:nvSpPr>
        <p:spPr>
          <a:xfrm>
            <a:off x="2193925" y="29978350"/>
            <a:ext cx="1024255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ftr" idx="11"/>
          </p:nvPr>
        </p:nvSpPr>
        <p:spPr>
          <a:xfrm>
            <a:off x="14995525" y="29978350"/>
            <a:ext cx="1390015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sldNum" idx="12"/>
          </p:nvPr>
        </p:nvSpPr>
        <p:spPr>
          <a:xfrm>
            <a:off x="31454725" y="29978350"/>
            <a:ext cx="1024255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>
            <a:spLocks noGrp="1"/>
          </p:cNvSpPr>
          <p:nvPr>
            <p:ph type="title"/>
          </p:nvPr>
        </p:nvSpPr>
        <p:spPr>
          <a:xfrm>
            <a:off x="2194833" y="1310371"/>
            <a:ext cx="14439900" cy="5577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745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1"/>
          </p:nvPr>
        </p:nvSpPr>
        <p:spPr>
          <a:xfrm>
            <a:off x="17159969" y="1310371"/>
            <a:ext cx="24536399" cy="28094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marL="457200" lvl="0" indent="-401764" algn="l">
              <a:spcBef>
                <a:spcPts val="545"/>
              </a:spcBef>
              <a:spcAft>
                <a:spcPts val="0"/>
              </a:spcAft>
              <a:buClr>
                <a:schemeClr val="dk1"/>
              </a:buClr>
              <a:buSzPts val="2727"/>
              <a:buFont typeface="Arial"/>
              <a:buChar char="•"/>
              <a:defRPr sz="2727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60235" algn="l">
              <a:spcBef>
                <a:spcPts val="415"/>
              </a:spcBef>
              <a:spcAft>
                <a:spcPts val="0"/>
              </a:spcAft>
              <a:buClr>
                <a:schemeClr val="dk1"/>
              </a:buClr>
              <a:buSzPts val="2073"/>
              <a:buFont typeface="Arial"/>
              <a:buChar char="•"/>
              <a:defRPr sz="2073"/>
            </a:lvl3pPr>
            <a:lvl4pPr marL="1828800" lvl="3" indent="-339407" algn="l">
              <a:spcBef>
                <a:spcPts val="349"/>
              </a:spcBef>
              <a:spcAft>
                <a:spcPts val="0"/>
              </a:spcAft>
              <a:buClr>
                <a:schemeClr val="dk1"/>
              </a:buClr>
              <a:buSzPts val="1745"/>
              <a:buFont typeface="Arial"/>
              <a:buChar char="–"/>
              <a:defRPr sz="1745"/>
            </a:lvl4pPr>
            <a:lvl5pPr marL="2286000" lvl="4" indent="-339407" algn="l">
              <a:spcBef>
                <a:spcPts val="349"/>
              </a:spcBef>
              <a:spcAft>
                <a:spcPts val="0"/>
              </a:spcAft>
              <a:buClr>
                <a:schemeClr val="dk1"/>
              </a:buClr>
              <a:buSzPts val="1745"/>
              <a:buFont typeface="Arial"/>
              <a:buChar char="»"/>
              <a:defRPr sz="1745"/>
            </a:lvl5pPr>
            <a:lvl6pPr marL="2743200" lvl="5" indent="-339407" algn="l">
              <a:spcBef>
                <a:spcPts val="349"/>
              </a:spcBef>
              <a:spcAft>
                <a:spcPts val="0"/>
              </a:spcAft>
              <a:buClr>
                <a:schemeClr val="dk1"/>
              </a:buClr>
              <a:buSzPts val="1745"/>
              <a:buFont typeface="Arial"/>
              <a:buChar char="»"/>
              <a:defRPr sz="1745"/>
            </a:lvl6pPr>
            <a:lvl7pPr marL="3200400" lvl="6" indent="-339407" algn="l">
              <a:spcBef>
                <a:spcPts val="349"/>
              </a:spcBef>
              <a:spcAft>
                <a:spcPts val="0"/>
              </a:spcAft>
              <a:buClr>
                <a:schemeClr val="dk1"/>
              </a:buClr>
              <a:buSzPts val="1745"/>
              <a:buFont typeface="Arial"/>
              <a:buChar char="»"/>
              <a:defRPr sz="1745"/>
            </a:lvl7pPr>
            <a:lvl8pPr marL="3657600" lvl="7" indent="-339407" algn="l">
              <a:spcBef>
                <a:spcPts val="349"/>
              </a:spcBef>
              <a:spcAft>
                <a:spcPts val="0"/>
              </a:spcAft>
              <a:buClr>
                <a:schemeClr val="dk1"/>
              </a:buClr>
              <a:buSzPts val="1745"/>
              <a:buFont typeface="Arial"/>
              <a:buChar char="»"/>
              <a:defRPr sz="1745"/>
            </a:lvl8pPr>
            <a:lvl9pPr marL="4114800" lvl="8" indent="-339407" algn="l">
              <a:spcBef>
                <a:spcPts val="349"/>
              </a:spcBef>
              <a:spcAft>
                <a:spcPts val="0"/>
              </a:spcAft>
              <a:buClr>
                <a:schemeClr val="dk1"/>
              </a:buClr>
              <a:buSzPts val="1745"/>
              <a:buFont typeface="Arial"/>
              <a:buChar char="»"/>
              <a:defRPr sz="1745"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2"/>
          </p:nvPr>
        </p:nvSpPr>
        <p:spPr>
          <a:xfrm>
            <a:off x="2194833" y="6887936"/>
            <a:ext cx="14439900" cy="225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marL="457200" lvl="0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1pPr>
            <a:lvl2pPr marL="914400" lvl="1" indent="-228600" algn="l">
              <a:spcBef>
                <a:spcPts val="196"/>
              </a:spcBef>
              <a:spcAft>
                <a:spcPts val="0"/>
              </a:spcAft>
              <a:buClr>
                <a:schemeClr val="dk1"/>
              </a:buClr>
              <a:buSzPts val="982"/>
              <a:buFont typeface="Arial"/>
              <a:buNone/>
              <a:defRPr sz="982"/>
            </a:lvl2pPr>
            <a:lvl3pPr marL="1371600" lvl="2" indent="-228600" algn="l">
              <a:spcBef>
                <a:spcPts val="175"/>
              </a:spcBef>
              <a:spcAft>
                <a:spcPts val="0"/>
              </a:spcAft>
              <a:buClr>
                <a:schemeClr val="dk1"/>
              </a:buClr>
              <a:buSzPts val="873"/>
              <a:buFont typeface="Arial"/>
              <a:buNone/>
              <a:defRPr sz="872"/>
            </a:lvl3pPr>
            <a:lvl4pPr marL="1828800" lvl="3" indent="-228600" algn="l">
              <a:spcBef>
                <a:spcPts val="153"/>
              </a:spcBef>
              <a:spcAft>
                <a:spcPts val="0"/>
              </a:spcAft>
              <a:buClr>
                <a:schemeClr val="dk1"/>
              </a:buClr>
              <a:buSzPts val="764"/>
              <a:buFont typeface="Arial"/>
              <a:buNone/>
              <a:defRPr sz="764"/>
            </a:lvl4pPr>
            <a:lvl5pPr marL="2286000" lvl="4" indent="-228600" algn="l">
              <a:spcBef>
                <a:spcPts val="153"/>
              </a:spcBef>
              <a:spcAft>
                <a:spcPts val="0"/>
              </a:spcAft>
              <a:buClr>
                <a:schemeClr val="dk1"/>
              </a:buClr>
              <a:buSzPts val="764"/>
              <a:buFont typeface="Arial"/>
              <a:buNone/>
              <a:defRPr sz="764"/>
            </a:lvl5pPr>
            <a:lvl6pPr marL="2743200" lvl="5" indent="-228600" algn="l">
              <a:spcBef>
                <a:spcPts val="153"/>
              </a:spcBef>
              <a:spcAft>
                <a:spcPts val="0"/>
              </a:spcAft>
              <a:buClr>
                <a:schemeClr val="dk1"/>
              </a:buClr>
              <a:buSzPts val="764"/>
              <a:buFont typeface="Arial"/>
              <a:buNone/>
              <a:defRPr sz="764"/>
            </a:lvl6pPr>
            <a:lvl7pPr marL="3200400" lvl="6" indent="-228600" algn="l">
              <a:spcBef>
                <a:spcPts val="153"/>
              </a:spcBef>
              <a:spcAft>
                <a:spcPts val="0"/>
              </a:spcAft>
              <a:buClr>
                <a:schemeClr val="dk1"/>
              </a:buClr>
              <a:buSzPts val="764"/>
              <a:buFont typeface="Arial"/>
              <a:buNone/>
              <a:defRPr sz="764"/>
            </a:lvl7pPr>
            <a:lvl8pPr marL="3657600" lvl="7" indent="-228600" algn="l">
              <a:spcBef>
                <a:spcPts val="153"/>
              </a:spcBef>
              <a:spcAft>
                <a:spcPts val="0"/>
              </a:spcAft>
              <a:buClr>
                <a:schemeClr val="dk1"/>
              </a:buClr>
              <a:buSzPts val="764"/>
              <a:buFont typeface="Arial"/>
              <a:buNone/>
              <a:defRPr sz="764"/>
            </a:lvl8pPr>
            <a:lvl9pPr marL="4114800" lvl="8" indent="-228600" algn="l">
              <a:spcBef>
                <a:spcPts val="153"/>
              </a:spcBef>
              <a:spcAft>
                <a:spcPts val="0"/>
              </a:spcAft>
              <a:buClr>
                <a:schemeClr val="dk1"/>
              </a:buClr>
              <a:buSzPts val="764"/>
              <a:buFont typeface="Arial"/>
              <a:buNone/>
              <a:defRPr sz="764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dt" idx="10"/>
          </p:nvPr>
        </p:nvSpPr>
        <p:spPr>
          <a:xfrm>
            <a:off x="2193925" y="29978350"/>
            <a:ext cx="1024255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ftr" idx="11"/>
          </p:nvPr>
        </p:nvSpPr>
        <p:spPr>
          <a:xfrm>
            <a:off x="14995525" y="29978350"/>
            <a:ext cx="1390015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sldNum" idx="12"/>
          </p:nvPr>
        </p:nvSpPr>
        <p:spPr>
          <a:xfrm>
            <a:off x="31454725" y="29978350"/>
            <a:ext cx="1024255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>
            <a:spLocks noGrp="1"/>
          </p:cNvSpPr>
          <p:nvPr>
            <p:ph type="dt" idx="10"/>
          </p:nvPr>
        </p:nvSpPr>
        <p:spPr>
          <a:xfrm>
            <a:off x="2193925" y="29978350"/>
            <a:ext cx="1024255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ftr" idx="11"/>
          </p:nvPr>
        </p:nvSpPr>
        <p:spPr>
          <a:xfrm>
            <a:off x="14995525" y="29978350"/>
            <a:ext cx="1390015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sldNum" idx="12"/>
          </p:nvPr>
        </p:nvSpPr>
        <p:spPr>
          <a:xfrm>
            <a:off x="31454725" y="29978350"/>
            <a:ext cx="1024255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>
            <a:spLocks noGrp="1"/>
          </p:cNvSpPr>
          <p:nvPr>
            <p:ph type="title"/>
          </p:nvPr>
        </p:nvSpPr>
        <p:spPr>
          <a:xfrm>
            <a:off x="2194833" y="1318533"/>
            <a:ext cx="39501537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body" idx="1"/>
          </p:nvPr>
        </p:nvSpPr>
        <p:spPr>
          <a:xfrm>
            <a:off x="2194833" y="7368269"/>
            <a:ext cx="19392900" cy="3071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b" anchorCtr="0">
            <a:noAutofit/>
          </a:bodyPr>
          <a:lstStyle>
            <a:lvl1pPr marL="457200" lvl="0" indent="-228600" algn="l">
              <a:spcBef>
                <a:spcPts val="415"/>
              </a:spcBef>
              <a:spcAft>
                <a:spcPts val="0"/>
              </a:spcAft>
              <a:buClr>
                <a:schemeClr val="dk1"/>
              </a:buClr>
              <a:buSzPts val="2073"/>
              <a:buFont typeface="Arial"/>
              <a:buNone/>
              <a:defRPr sz="2073" b="1"/>
            </a:lvl1pPr>
            <a:lvl2pPr marL="914400" lvl="1" indent="-228600" algn="l">
              <a:spcBef>
                <a:spcPts val="349"/>
              </a:spcBef>
              <a:spcAft>
                <a:spcPts val="0"/>
              </a:spcAft>
              <a:buClr>
                <a:schemeClr val="dk1"/>
              </a:buClr>
              <a:buSzPts val="1745"/>
              <a:buFont typeface="Arial"/>
              <a:buNone/>
              <a:defRPr sz="1745" b="1"/>
            </a:lvl2pPr>
            <a:lvl3pPr marL="1371600" lvl="2" indent="-228600" algn="l">
              <a:spcBef>
                <a:spcPts val="305"/>
              </a:spcBef>
              <a:spcAft>
                <a:spcPts val="0"/>
              </a:spcAft>
              <a:buClr>
                <a:schemeClr val="dk1"/>
              </a:buClr>
              <a:buSzPts val="1527"/>
              <a:buFont typeface="Arial"/>
              <a:buNone/>
              <a:defRPr sz="1527" b="1"/>
            </a:lvl3pPr>
            <a:lvl4pPr marL="1828800" lvl="3" indent="-228600" algn="l">
              <a:spcBef>
                <a:spcPts val="284"/>
              </a:spcBef>
              <a:spcAft>
                <a:spcPts val="0"/>
              </a:spcAft>
              <a:buClr>
                <a:schemeClr val="dk1"/>
              </a:buClr>
              <a:buSzPts val="1418"/>
              <a:buFont typeface="Arial"/>
              <a:buNone/>
              <a:defRPr sz="1418" b="1"/>
            </a:lvl4pPr>
            <a:lvl5pPr marL="2286000" lvl="4" indent="-228600" algn="l">
              <a:spcBef>
                <a:spcPts val="284"/>
              </a:spcBef>
              <a:spcAft>
                <a:spcPts val="0"/>
              </a:spcAft>
              <a:buClr>
                <a:schemeClr val="dk1"/>
              </a:buClr>
              <a:buSzPts val="1418"/>
              <a:buFont typeface="Arial"/>
              <a:buNone/>
              <a:defRPr sz="1418" b="1"/>
            </a:lvl5pPr>
            <a:lvl6pPr marL="2743200" lvl="5" indent="-228600" algn="l">
              <a:spcBef>
                <a:spcPts val="284"/>
              </a:spcBef>
              <a:spcAft>
                <a:spcPts val="0"/>
              </a:spcAft>
              <a:buClr>
                <a:schemeClr val="dk1"/>
              </a:buClr>
              <a:buSzPts val="1418"/>
              <a:buFont typeface="Arial"/>
              <a:buNone/>
              <a:defRPr sz="1418" b="1"/>
            </a:lvl6pPr>
            <a:lvl7pPr marL="3200400" lvl="6" indent="-228600" algn="l">
              <a:spcBef>
                <a:spcPts val="284"/>
              </a:spcBef>
              <a:spcAft>
                <a:spcPts val="0"/>
              </a:spcAft>
              <a:buClr>
                <a:schemeClr val="dk1"/>
              </a:buClr>
              <a:buSzPts val="1418"/>
              <a:buFont typeface="Arial"/>
              <a:buNone/>
              <a:defRPr sz="1418" b="1"/>
            </a:lvl7pPr>
            <a:lvl8pPr marL="3657600" lvl="7" indent="-228600" algn="l">
              <a:spcBef>
                <a:spcPts val="284"/>
              </a:spcBef>
              <a:spcAft>
                <a:spcPts val="0"/>
              </a:spcAft>
              <a:buClr>
                <a:schemeClr val="dk1"/>
              </a:buClr>
              <a:buSzPts val="1418"/>
              <a:buFont typeface="Arial"/>
              <a:buNone/>
              <a:defRPr sz="1418" b="1"/>
            </a:lvl8pPr>
            <a:lvl9pPr marL="4114800" lvl="8" indent="-228600" algn="l">
              <a:spcBef>
                <a:spcPts val="284"/>
              </a:spcBef>
              <a:spcAft>
                <a:spcPts val="0"/>
              </a:spcAft>
              <a:buClr>
                <a:schemeClr val="dk1"/>
              </a:buClr>
              <a:buSzPts val="1418"/>
              <a:buFont typeface="Arial"/>
              <a:buNone/>
              <a:defRPr sz="1418" b="1"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body" idx="2"/>
          </p:nvPr>
        </p:nvSpPr>
        <p:spPr>
          <a:xfrm>
            <a:off x="2194833" y="10439400"/>
            <a:ext cx="19392900" cy="18965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marL="457200" lvl="0" indent="-360235" algn="l">
              <a:spcBef>
                <a:spcPts val="415"/>
              </a:spcBef>
              <a:spcAft>
                <a:spcPts val="0"/>
              </a:spcAft>
              <a:buClr>
                <a:schemeClr val="dk1"/>
              </a:buClr>
              <a:buSzPts val="2073"/>
              <a:buFont typeface="Arial"/>
              <a:buChar char="•"/>
              <a:defRPr sz="2073"/>
            </a:lvl1pPr>
            <a:lvl2pPr marL="914400" lvl="1" indent="-339407" algn="l">
              <a:spcBef>
                <a:spcPts val="349"/>
              </a:spcBef>
              <a:spcAft>
                <a:spcPts val="0"/>
              </a:spcAft>
              <a:buClr>
                <a:schemeClr val="dk1"/>
              </a:buClr>
              <a:buSzPts val="1745"/>
              <a:buFont typeface="Arial"/>
              <a:buChar char="–"/>
              <a:defRPr sz="1745"/>
            </a:lvl2pPr>
            <a:lvl3pPr marL="1371600" lvl="2" indent="-325564" algn="l">
              <a:spcBef>
                <a:spcPts val="305"/>
              </a:spcBef>
              <a:spcAft>
                <a:spcPts val="0"/>
              </a:spcAft>
              <a:buClr>
                <a:schemeClr val="dk1"/>
              </a:buClr>
              <a:buSzPts val="1527"/>
              <a:buFont typeface="Arial"/>
              <a:buChar char="•"/>
              <a:defRPr sz="1527"/>
            </a:lvl3pPr>
            <a:lvl4pPr marL="1828800" lvl="3" indent="-318642" algn="l">
              <a:spcBef>
                <a:spcPts val="284"/>
              </a:spcBef>
              <a:spcAft>
                <a:spcPts val="0"/>
              </a:spcAft>
              <a:buClr>
                <a:schemeClr val="dk1"/>
              </a:buClr>
              <a:buSzPts val="1418"/>
              <a:buFont typeface="Arial"/>
              <a:buChar char="–"/>
              <a:defRPr sz="1418"/>
            </a:lvl4pPr>
            <a:lvl5pPr marL="2286000" lvl="4" indent="-318642" algn="l">
              <a:spcBef>
                <a:spcPts val="284"/>
              </a:spcBef>
              <a:spcAft>
                <a:spcPts val="0"/>
              </a:spcAft>
              <a:buClr>
                <a:schemeClr val="dk1"/>
              </a:buClr>
              <a:buSzPts val="1418"/>
              <a:buFont typeface="Arial"/>
              <a:buChar char="»"/>
              <a:defRPr sz="1418"/>
            </a:lvl5pPr>
            <a:lvl6pPr marL="2743200" lvl="5" indent="-318642" algn="l">
              <a:spcBef>
                <a:spcPts val="284"/>
              </a:spcBef>
              <a:spcAft>
                <a:spcPts val="0"/>
              </a:spcAft>
              <a:buClr>
                <a:schemeClr val="dk1"/>
              </a:buClr>
              <a:buSzPts val="1418"/>
              <a:buFont typeface="Arial"/>
              <a:buChar char="»"/>
              <a:defRPr sz="1418"/>
            </a:lvl6pPr>
            <a:lvl7pPr marL="3200400" lvl="6" indent="-318642" algn="l">
              <a:spcBef>
                <a:spcPts val="284"/>
              </a:spcBef>
              <a:spcAft>
                <a:spcPts val="0"/>
              </a:spcAft>
              <a:buClr>
                <a:schemeClr val="dk1"/>
              </a:buClr>
              <a:buSzPts val="1418"/>
              <a:buFont typeface="Arial"/>
              <a:buChar char="»"/>
              <a:defRPr sz="1418"/>
            </a:lvl7pPr>
            <a:lvl8pPr marL="3657600" lvl="7" indent="-318642" algn="l">
              <a:spcBef>
                <a:spcPts val="284"/>
              </a:spcBef>
              <a:spcAft>
                <a:spcPts val="0"/>
              </a:spcAft>
              <a:buClr>
                <a:schemeClr val="dk1"/>
              </a:buClr>
              <a:buSzPts val="1418"/>
              <a:buFont typeface="Arial"/>
              <a:buChar char="»"/>
              <a:defRPr sz="1418"/>
            </a:lvl8pPr>
            <a:lvl9pPr marL="4114800" lvl="8" indent="-318642" algn="l">
              <a:spcBef>
                <a:spcPts val="284"/>
              </a:spcBef>
              <a:spcAft>
                <a:spcPts val="0"/>
              </a:spcAft>
              <a:buClr>
                <a:schemeClr val="dk1"/>
              </a:buClr>
              <a:buSzPts val="1418"/>
              <a:buFont typeface="Arial"/>
              <a:buChar char="»"/>
              <a:defRPr sz="1418"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body" idx="3"/>
          </p:nvPr>
        </p:nvSpPr>
        <p:spPr>
          <a:xfrm>
            <a:off x="22296664" y="7368269"/>
            <a:ext cx="19399704" cy="3071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b" anchorCtr="0">
            <a:noAutofit/>
          </a:bodyPr>
          <a:lstStyle>
            <a:lvl1pPr marL="457200" lvl="0" indent="-228600" algn="l">
              <a:spcBef>
                <a:spcPts val="415"/>
              </a:spcBef>
              <a:spcAft>
                <a:spcPts val="0"/>
              </a:spcAft>
              <a:buClr>
                <a:schemeClr val="dk1"/>
              </a:buClr>
              <a:buSzPts val="2073"/>
              <a:buFont typeface="Arial"/>
              <a:buNone/>
              <a:defRPr sz="2073" b="1"/>
            </a:lvl1pPr>
            <a:lvl2pPr marL="914400" lvl="1" indent="-228600" algn="l">
              <a:spcBef>
                <a:spcPts val="349"/>
              </a:spcBef>
              <a:spcAft>
                <a:spcPts val="0"/>
              </a:spcAft>
              <a:buClr>
                <a:schemeClr val="dk1"/>
              </a:buClr>
              <a:buSzPts val="1745"/>
              <a:buFont typeface="Arial"/>
              <a:buNone/>
              <a:defRPr sz="1745" b="1"/>
            </a:lvl2pPr>
            <a:lvl3pPr marL="1371600" lvl="2" indent="-228600" algn="l">
              <a:spcBef>
                <a:spcPts val="305"/>
              </a:spcBef>
              <a:spcAft>
                <a:spcPts val="0"/>
              </a:spcAft>
              <a:buClr>
                <a:schemeClr val="dk1"/>
              </a:buClr>
              <a:buSzPts val="1527"/>
              <a:buFont typeface="Arial"/>
              <a:buNone/>
              <a:defRPr sz="1527" b="1"/>
            </a:lvl3pPr>
            <a:lvl4pPr marL="1828800" lvl="3" indent="-228600" algn="l">
              <a:spcBef>
                <a:spcPts val="284"/>
              </a:spcBef>
              <a:spcAft>
                <a:spcPts val="0"/>
              </a:spcAft>
              <a:buClr>
                <a:schemeClr val="dk1"/>
              </a:buClr>
              <a:buSzPts val="1418"/>
              <a:buFont typeface="Arial"/>
              <a:buNone/>
              <a:defRPr sz="1418" b="1"/>
            </a:lvl4pPr>
            <a:lvl5pPr marL="2286000" lvl="4" indent="-228600" algn="l">
              <a:spcBef>
                <a:spcPts val="284"/>
              </a:spcBef>
              <a:spcAft>
                <a:spcPts val="0"/>
              </a:spcAft>
              <a:buClr>
                <a:schemeClr val="dk1"/>
              </a:buClr>
              <a:buSzPts val="1418"/>
              <a:buFont typeface="Arial"/>
              <a:buNone/>
              <a:defRPr sz="1418" b="1"/>
            </a:lvl5pPr>
            <a:lvl6pPr marL="2743200" lvl="5" indent="-228600" algn="l">
              <a:spcBef>
                <a:spcPts val="284"/>
              </a:spcBef>
              <a:spcAft>
                <a:spcPts val="0"/>
              </a:spcAft>
              <a:buClr>
                <a:schemeClr val="dk1"/>
              </a:buClr>
              <a:buSzPts val="1418"/>
              <a:buFont typeface="Arial"/>
              <a:buNone/>
              <a:defRPr sz="1418" b="1"/>
            </a:lvl6pPr>
            <a:lvl7pPr marL="3200400" lvl="6" indent="-228600" algn="l">
              <a:spcBef>
                <a:spcPts val="284"/>
              </a:spcBef>
              <a:spcAft>
                <a:spcPts val="0"/>
              </a:spcAft>
              <a:buClr>
                <a:schemeClr val="dk1"/>
              </a:buClr>
              <a:buSzPts val="1418"/>
              <a:buFont typeface="Arial"/>
              <a:buNone/>
              <a:defRPr sz="1418" b="1"/>
            </a:lvl7pPr>
            <a:lvl8pPr marL="3657600" lvl="7" indent="-228600" algn="l">
              <a:spcBef>
                <a:spcPts val="284"/>
              </a:spcBef>
              <a:spcAft>
                <a:spcPts val="0"/>
              </a:spcAft>
              <a:buClr>
                <a:schemeClr val="dk1"/>
              </a:buClr>
              <a:buSzPts val="1418"/>
              <a:buFont typeface="Arial"/>
              <a:buNone/>
              <a:defRPr sz="1418" b="1"/>
            </a:lvl8pPr>
            <a:lvl9pPr marL="4114800" lvl="8" indent="-228600" algn="l">
              <a:spcBef>
                <a:spcPts val="284"/>
              </a:spcBef>
              <a:spcAft>
                <a:spcPts val="0"/>
              </a:spcAft>
              <a:buClr>
                <a:schemeClr val="dk1"/>
              </a:buClr>
              <a:buSzPts val="1418"/>
              <a:buFont typeface="Arial"/>
              <a:buNone/>
              <a:defRPr sz="1418" b="1"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body" idx="4"/>
          </p:nvPr>
        </p:nvSpPr>
        <p:spPr>
          <a:xfrm>
            <a:off x="22296664" y="10439400"/>
            <a:ext cx="19399704" cy="18965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marL="457200" lvl="0" indent="-360235" algn="l">
              <a:spcBef>
                <a:spcPts val="415"/>
              </a:spcBef>
              <a:spcAft>
                <a:spcPts val="0"/>
              </a:spcAft>
              <a:buClr>
                <a:schemeClr val="dk1"/>
              </a:buClr>
              <a:buSzPts val="2073"/>
              <a:buFont typeface="Arial"/>
              <a:buChar char="•"/>
              <a:defRPr sz="2073"/>
            </a:lvl1pPr>
            <a:lvl2pPr marL="914400" lvl="1" indent="-339407" algn="l">
              <a:spcBef>
                <a:spcPts val="349"/>
              </a:spcBef>
              <a:spcAft>
                <a:spcPts val="0"/>
              </a:spcAft>
              <a:buClr>
                <a:schemeClr val="dk1"/>
              </a:buClr>
              <a:buSzPts val="1745"/>
              <a:buFont typeface="Arial"/>
              <a:buChar char="–"/>
              <a:defRPr sz="1745"/>
            </a:lvl2pPr>
            <a:lvl3pPr marL="1371600" lvl="2" indent="-325564" algn="l">
              <a:spcBef>
                <a:spcPts val="305"/>
              </a:spcBef>
              <a:spcAft>
                <a:spcPts val="0"/>
              </a:spcAft>
              <a:buClr>
                <a:schemeClr val="dk1"/>
              </a:buClr>
              <a:buSzPts val="1527"/>
              <a:buFont typeface="Arial"/>
              <a:buChar char="•"/>
              <a:defRPr sz="1527"/>
            </a:lvl3pPr>
            <a:lvl4pPr marL="1828800" lvl="3" indent="-318642" algn="l">
              <a:spcBef>
                <a:spcPts val="284"/>
              </a:spcBef>
              <a:spcAft>
                <a:spcPts val="0"/>
              </a:spcAft>
              <a:buClr>
                <a:schemeClr val="dk1"/>
              </a:buClr>
              <a:buSzPts val="1418"/>
              <a:buFont typeface="Arial"/>
              <a:buChar char="–"/>
              <a:defRPr sz="1418"/>
            </a:lvl4pPr>
            <a:lvl5pPr marL="2286000" lvl="4" indent="-318642" algn="l">
              <a:spcBef>
                <a:spcPts val="284"/>
              </a:spcBef>
              <a:spcAft>
                <a:spcPts val="0"/>
              </a:spcAft>
              <a:buClr>
                <a:schemeClr val="dk1"/>
              </a:buClr>
              <a:buSzPts val="1418"/>
              <a:buFont typeface="Arial"/>
              <a:buChar char="»"/>
              <a:defRPr sz="1418"/>
            </a:lvl5pPr>
            <a:lvl6pPr marL="2743200" lvl="5" indent="-318642" algn="l">
              <a:spcBef>
                <a:spcPts val="284"/>
              </a:spcBef>
              <a:spcAft>
                <a:spcPts val="0"/>
              </a:spcAft>
              <a:buClr>
                <a:schemeClr val="dk1"/>
              </a:buClr>
              <a:buSzPts val="1418"/>
              <a:buFont typeface="Arial"/>
              <a:buChar char="»"/>
              <a:defRPr sz="1418"/>
            </a:lvl6pPr>
            <a:lvl7pPr marL="3200400" lvl="6" indent="-318642" algn="l">
              <a:spcBef>
                <a:spcPts val="284"/>
              </a:spcBef>
              <a:spcAft>
                <a:spcPts val="0"/>
              </a:spcAft>
              <a:buClr>
                <a:schemeClr val="dk1"/>
              </a:buClr>
              <a:buSzPts val="1418"/>
              <a:buFont typeface="Arial"/>
              <a:buChar char="»"/>
              <a:defRPr sz="1418"/>
            </a:lvl7pPr>
            <a:lvl8pPr marL="3657600" lvl="7" indent="-318642" algn="l">
              <a:spcBef>
                <a:spcPts val="284"/>
              </a:spcBef>
              <a:spcAft>
                <a:spcPts val="0"/>
              </a:spcAft>
              <a:buClr>
                <a:schemeClr val="dk1"/>
              </a:buClr>
              <a:buSzPts val="1418"/>
              <a:buFont typeface="Arial"/>
              <a:buChar char="»"/>
              <a:defRPr sz="1418"/>
            </a:lvl8pPr>
            <a:lvl9pPr marL="4114800" lvl="8" indent="-318642" algn="l">
              <a:spcBef>
                <a:spcPts val="284"/>
              </a:spcBef>
              <a:spcAft>
                <a:spcPts val="0"/>
              </a:spcAft>
              <a:buClr>
                <a:schemeClr val="dk1"/>
              </a:buClr>
              <a:buSzPts val="1418"/>
              <a:buFont typeface="Arial"/>
              <a:buChar char="»"/>
              <a:defRPr sz="1418"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dt" idx="10"/>
          </p:nvPr>
        </p:nvSpPr>
        <p:spPr>
          <a:xfrm>
            <a:off x="2193925" y="29978350"/>
            <a:ext cx="1024255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ftr" idx="11"/>
          </p:nvPr>
        </p:nvSpPr>
        <p:spPr>
          <a:xfrm>
            <a:off x="14995525" y="29978350"/>
            <a:ext cx="1390015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sldNum" idx="12"/>
          </p:nvPr>
        </p:nvSpPr>
        <p:spPr>
          <a:xfrm>
            <a:off x="31454725" y="29978350"/>
            <a:ext cx="1024255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>
            <a:spLocks noGrp="1"/>
          </p:cNvSpPr>
          <p:nvPr>
            <p:ph type="title"/>
          </p:nvPr>
        </p:nvSpPr>
        <p:spPr>
          <a:xfrm>
            <a:off x="2193925" y="1317625"/>
            <a:ext cx="39503351" cy="548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body" idx="1"/>
          </p:nvPr>
        </p:nvSpPr>
        <p:spPr>
          <a:xfrm>
            <a:off x="2193472" y="7682593"/>
            <a:ext cx="19686813" cy="21725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60235" algn="l">
              <a:spcBef>
                <a:spcPts val="415"/>
              </a:spcBef>
              <a:spcAft>
                <a:spcPts val="0"/>
              </a:spcAft>
              <a:buClr>
                <a:schemeClr val="dk1"/>
              </a:buClr>
              <a:buSzPts val="2073"/>
              <a:buFont typeface="Arial"/>
              <a:buChar char="–"/>
              <a:defRPr sz="2073"/>
            </a:lvl2pPr>
            <a:lvl3pPr marL="1371600" lvl="2" indent="-339407" algn="l">
              <a:spcBef>
                <a:spcPts val="349"/>
              </a:spcBef>
              <a:spcAft>
                <a:spcPts val="0"/>
              </a:spcAft>
              <a:buClr>
                <a:schemeClr val="dk1"/>
              </a:buClr>
              <a:buSzPts val="1745"/>
              <a:buFont typeface="Arial"/>
              <a:buChar char="•"/>
              <a:defRPr sz="1745"/>
            </a:lvl3pPr>
            <a:lvl4pPr marL="1828800" lvl="3" indent="-325564" algn="l">
              <a:spcBef>
                <a:spcPts val="305"/>
              </a:spcBef>
              <a:spcAft>
                <a:spcPts val="0"/>
              </a:spcAft>
              <a:buClr>
                <a:schemeClr val="dk1"/>
              </a:buClr>
              <a:buSzPts val="1527"/>
              <a:buFont typeface="Arial"/>
              <a:buChar char="–"/>
              <a:defRPr sz="1527"/>
            </a:lvl4pPr>
            <a:lvl5pPr marL="2286000" lvl="4" indent="-325564" algn="l">
              <a:spcBef>
                <a:spcPts val="305"/>
              </a:spcBef>
              <a:spcAft>
                <a:spcPts val="0"/>
              </a:spcAft>
              <a:buClr>
                <a:schemeClr val="dk1"/>
              </a:buClr>
              <a:buSzPts val="1527"/>
              <a:buFont typeface="Arial"/>
              <a:buChar char="»"/>
              <a:defRPr sz="1527"/>
            </a:lvl5pPr>
            <a:lvl6pPr marL="2743200" lvl="5" indent="-325564" algn="l">
              <a:spcBef>
                <a:spcPts val="305"/>
              </a:spcBef>
              <a:spcAft>
                <a:spcPts val="0"/>
              </a:spcAft>
              <a:buClr>
                <a:schemeClr val="dk1"/>
              </a:buClr>
              <a:buSzPts val="1527"/>
              <a:buFont typeface="Arial"/>
              <a:buChar char="»"/>
              <a:defRPr sz="1527"/>
            </a:lvl6pPr>
            <a:lvl7pPr marL="3200400" lvl="6" indent="-325564" algn="l">
              <a:spcBef>
                <a:spcPts val="305"/>
              </a:spcBef>
              <a:spcAft>
                <a:spcPts val="0"/>
              </a:spcAft>
              <a:buClr>
                <a:schemeClr val="dk1"/>
              </a:buClr>
              <a:buSzPts val="1527"/>
              <a:buFont typeface="Arial"/>
              <a:buChar char="»"/>
              <a:defRPr sz="1527"/>
            </a:lvl7pPr>
            <a:lvl8pPr marL="3657600" lvl="7" indent="-325564" algn="l">
              <a:spcBef>
                <a:spcPts val="305"/>
              </a:spcBef>
              <a:spcAft>
                <a:spcPts val="0"/>
              </a:spcAft>
              <a:buClr>
                <a:schemeClr val="dk1"/>
              </a:buClr>
              <a:buSzPts val="1527"/>
              <a:buFont typeface="Arial"/>
              <a:buChar char="»"/>
              <a:defRPr sz="1527"/>
            </a:lvl8pPr>
            <a:lvl9pPr marL="4114800" lvl="8" indent="-325564" algn="l">
              <a:spcBef>
                <a:spcPts val="305"/>
              </a:spcBef>
              <a:spcAft>
                <a:spcPts val="0"/>
              </a:spcAft>
              <a:buClr>
                <a:schemeClr val="dk1"/>
              </a:buClr>
              <a:buSzPts val="1527"/>
              <a:buFont typeface="Arial"/>
              <a:buChar char="»"/>
              <a:defRPr sz="1527"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body" idx="2"/>
          </p:nvPr>
        </p:nvSpPr>
        <p:spPr>
          <a:xfrm>
            <a:off x="22010914" y="7682593"/>
            <a:ext cx="19686813" cy="21725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60235" algn="l">
              <a:spcBef>
                <a:spcPts val="415"/>
              </a:spcBef>
              <a:spcAft>
                <a:spcPts val="0"/>
              </a:spcAft>
              <a:buClr>
                <a:schemeClr val="dk1"/>
              </a:buClr>
              <a:buSzPts val="2073"/>
              <a:buFont typeface="Arial"/>
              <a:buChar char="–"/>
              <a:defRPr sz="2073"/>
            </a:lvl2pPr>
            <a:lvl3pPr marL="1371600" lvl="2" indent="-339407" algn="l">
              <a:spcBef>
                <a:spcPts val="349"/>
              </a:spcBef>
              <a:spcAft>
                <a:spcPts val="0"/>
              </a:spcAft>
              <a:buClr>
                <a:schemeClr val="dk1"/>
              </a:buClr>
              <a:buSzPts val="1745"/>
              <a:buFont typeface="Arial"/>
              <a:buChar char="•"/>
              <a:defRPr sz="1745"/>
            </a:lvl3pPr>
            <a:lvl4pPr marL="1828800" lvl="3" indent="-325564" algn="l">
              <a:spcBef>
                <a:spcPts val="305"/>
              </a:spcBef>
              <a:spcAft>
                <a:spcPts val="0"/>
              </a:spcAft>
              <a:buClr>
                <a:schemeClr val="dk1"/>
              </a:buClr>
              <a:buSzPts val="1527"/>
              <a:buFont typeface="Arial"/>
              <a:buChar char="–"/>
              <a:defRPr sz="1527"/>
            </a:lvl4pPr>
            <a:lvl5pPr marL="2286000" lvl="4" indent="-325564" algn="l">
              <a:spcBef>
                <a:spcPts val="305"/>
              </a:spcBef>
              <a:spcAft>
                <a:spcPts val="0"/>
              </a:spcAft>
              <a:buClr>
                <a:schemeClr val="dk1"/>
              </a:buClr>
              <a:buSzPts val="1527"/>
              <a:buFont typeface="Arial"/>
              <a:buChar char="»"/>
              <a:defRPr sz="1527"/>
            </a:lvl5pPr>
            <a:lvl6pPr marL="2743200" lvl="5" indent="-325564" algn="l">
              <a:spcBef>
                <a:spcPts val="305"/>
              </a:spcBef>
              <a:spcAft>
                <a:spcPts val="0"/>
              </a:spcAft>
              <a:buClr>
                <a:schemeClr val="dk1"/>
              </a:buClr>
              <a:buSzPts val="1527"/>
              <a:buFont typeface="Arial"/>
              <a:buChar char="»"/>
              <a:defRPr sz="1527"/>
            </a:lvl6pPr>
            <a:lvl7pPr marL="3200400" lvl="6" indent="-325564" algn="l">
              <a:spcBef>
                <a:spcPts val="305"/>
              </a:spcBef>
              <a:spcAft>
                <a:spcPts val="0"/>
              </a:spcAft>
              <a:buClr>
                <a:schemeClr val="dk1"/>
              </a:buClr>
              <a:buSzPts val="1527"/>
              <a:buFont typeface="Arial"/>
              <a:buChar char="»"/>
              <a:defRPr sz="1527"/>
            </a:lvl7pPr>
            <a:lvl8pPr marL="3657600" lvl="7" indent="-325564" algn="l">
              <a:spcBef>
                <a:spcPts val="305"/>
              </a:spcBef>
              <a:spcAft>
                <a:spcPts val="0"/>
              </a:spcAft>
              <a:buClr>
                <a:schemeClr val="dk1"/>
              </a:buClr>
              <a:buSzPts val="1527"/>
              <a:buFont typeface="Arial"/>
              <a:buChar char="»"/>
              <a:defRPr sz="1527"/>
            </a:lvl8pPr>
            <a:lvl9pPr marL="4114800" lvl="8" indent="-325564" algn="l">
              <a:spcBef>
                <a:spcPts val="305"/>
              </a:spcBef>
              <a:spcAft>
                <a:spcPts val="0"/>
              </a:spcAft>
              <a:buClr>
                <a:schemeClr val="dk1"/>
              </a:buClr>
              <a:buSzPts val="1527"/>
              <a:buFont typeface="Arial"/>
              <a:buChar char="»"/>
              <a:defRPr sz="1527"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dt" idx="10"/>
          </p:nvPr>
        </p:nvSpPr>
        <p:spPr>
          <a:xfrm>
            <a:off x="2193925" y="29978350"/>
            <a:ext cx="1024255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ftr" idx="11"/>
          </p:nvPr>
        </p:nvSpPr>
        <p:spPr>
          <a:xfrm>
            <a:off x="14995525" y="29978350"/>
            <a:ext cx="1390015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sldNum" idx="12"/>
          </p:nvPr>
        </p:nvSpPr>
        <p:spPr>
          <a:xfrm>
            <a:off x="31454725" y="29978350"/>
            <a:ext cx="1024255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1"/>
          <p:cNvSpPr txBox="1">
            <a:spLocks noGrp="1"/>
          </p:cNvSpPr>
          <p:nvPr>
            <p:ph type="title"/>
          </p:nvPr>
        </p:nvSpPr>
        <p:spPr>
          <a:xfrm>
            <a:off x="3467103" y="21153667"/>
            <a:ext cx="37308065" cy="6536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382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body" idx="1"/>
          </p:nvPr>
        </p:nvSpPr>
        <p:spPr>
          <a:xfrm>
            <a:off x="3467103" y="13952766"/>
            <a:ext cx="37308065" cy="72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b" anchorCtr="0">
            <a:noAutofit/>
          </a:bodyPr>
          <a:lstStyle>
            <a:lvl1pPr marL="457200" lvl="0" indent="-228600" algn="l">
              <a:spcBef>
                <a:spcPts val="349"/>
              </a:spcBef>
              <a:spcAft>
                <a:spcPts val="0"/>
              </a:spcAft>
              <a:buClr>
                <a:schemeClr val="dk1"/>
              </a:buClr>
              <a:buSzPts val="1745"/>
              <a:buFont typeface="Arial"/>
              <a:buNone/>
              <a:defRPr sz="1745"/>
            </a:lvl1pPr>
            <a:lvl2pPr marL="914400" lvl="1" indent="-228600" algn="l">
              <a:spcBef>
                <a:spcPts val="305"/>
              </a:spcBef>
              <a:spcAft>
                <a:spcPts val="0"/>
              </a:spcAft>
              <a:buClr>
                <a:schemeClr val="dk1"/>
              </a:buClr>
              <a:buSzPts val="1527"/>
              <a:buFont typeface="Arial"/>
              <a:buNone/>
              <a:defRPr sz="1527"/>
            </a:lvl2pPr>
            <a:lvl3pPr marL="1371600" lvl="2" indent="-228600" algn="l">
              <a:spcBef>
                <a:spcPts val="284"/>
              </a:spcBef>
              <a:spcAft>
                <a:spcPts val="0"/>
              </a:spcAft>
              <a:buClr>
                <a:schemeClr val="dk1"/>
              </a:buClr>
              <a:buSzPts val="1418"/>
              <a:buFont typeface="Arial"/>
              <a:buNone/>
              <a:defRPr sz="1418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dt" idx="10"/>
          </p:nvPr>
        </p:nvSpPr>
        <p:spPr>
          <a:xfrm>
            <a:off x="2193925" y="29978350"/>
            <a:ext cx="1024255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ftr" idx="11"/>
          </p:nvPr>
        </p:nvSpPr>
        <p:spPr>
          <a:xfrm>
            <a:off x="14995525" y="29978350"/>
            <a:ext cx="1390015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sldNum" idx="12"/>
          </p:nvPr>
        </p:nvSpPr>
        <p:spPr>
          <a:xfrm>
            <a:off x="31454725" y="29978350"/>
            <a:ext cx="1024255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2193925" y="1317625"/>
            <a:ext cx="39503351" cy="548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09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5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5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5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054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2193925" y="7681912"/>
            <a:ext cx="39503351" cy="21726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marL="457200" marR="0" lvl="0" indent="-1187450" algn="l" rtl="0">
              <a:spcBef>
                <a:spcPts val="3020"/>
              </a:spcBef>
              <a:spcAft>
                <a:spcPts val="0"/>
              </a:spcAft>
              <a:buClr>
                <a:schemeClr val="dk1"/>
              </a:buClr>
              <a:buSzPts val="15100"/>
              <a:buFont typeface="Arial"/>
              <a:buChar char="•"/>
              <a:defRPr sz="15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1079500" algn="l" rtl="0">
              <a:spcBef>
                <a:spcPts val="2680"/>
              </a:spcBef>
              <a:spcAft>
                <a:spcPts val="0"/>
              </a:spcAft>
              <a:buClr>
                <a:schemeClr val="dk1"/>
              </a:buClr>
              <a:buSzPts val="13400"/>
              <a:buFont typeface="Arial"/>
              <a:buChar char="–"/>
              <a:defRPr sz="13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958850" algn="l" rtl="0">
              <a:spcBef>
                <a:spcPts val="2300"/>
              </a:spcBef>
              <a:spcAft>
                <a:spcPts val="0"/>
              </a:spcAft>
              <a:buClr>
                <a:schemeClr val="dk1"/>
              </a:buClr>
              <a:buSzPts val="11500"/>
              <a:buFont typeface="Arial"/>
              <a:buChar char="•"/>
              <a:defRPr sz="1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819150" algn="l" rtl="0">
              <a:spcBef>
                <a:spcPts val="1860"/>
              </a:spcBef>
              <a:spcAft>
                <a:spcPts val="0"/>
              </a:spcAft>
              <a:buClr>
                <a:schemeClr val="dk1"/>
              </a:buClr>
              <a:buSzPts val="9300"/>
              <a:buFont typeface="Arial"/>
              <a:buChar char="–"/>
              <a:defRPr sz="9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819150" algn="l" rtl="0">
              <a:spcBef>
                <a:spcPts val="1860"/>
              </a:spcBef>
              <a:spcAft>
                <a:spcPts val="0"/>
              </a:spcAft>
              <a:buClr>
                <a:schemeClr val="dk1"/>
              </a:buClr>
              <a:buSzPts val="9300"/>
              <a:buFont typeface="Arial"/>
              <a:buChar char="»"/>
              <a:defRPr sz="9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824357" algn="l" rtl="0">
              <a:spcBef>
                <a:spcPts val="1876"/>
              </a:spcBef>
              <a:spcAft>
                <a:spcPts val="0"/>
              </a:spcAft>
              <a:buClr>
                <a:schemeClr val="dk1"/>
              </a:buClr>
              <a:buSzPts val="9382"/>
              <a:buFont typeface="Arial"/>
              <a:buChar char="»"/>
              <a:defRPr sz="938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824357" algn="l" rtl="0">
              <a:spcBef>
                <a:spcPts val="1876"/>
              </a:spcBef>
              <a:spcAft>
                <a:spcPts val="0"/>
              </a:spcAft>
              <a:buClr>
                <a:schemeClr val="dk1"/>
              </a:buClr>
              <a:buSzPts val="9382"/>
              <a:buFont typeface="Arial"/>
              <a:buChar char="»"/>
              <a:defRPr sz="938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824357" algn="l" rtl="0">
              <a:spcBef>
                <a:spcPts val="1876"/>
              </a:spcBef>
              <a:spcAft>
                <a:spcPts val="0"/>
              </a:spcAft>
              <a:buClr>
                <a:schemeClr val="dk1"/>
              </a:buClr>
              <a:buSzPts val="9382"/>
              <a:buFont typeface="Arial"/>
              <a:buChar char="»"/>
              <a:defRPr sz="938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824357" algn="l" rtl="0">
              <a:spcBef>
                <a:spcPts val="1876"/>
              </a:spcBef>
              <a:spcAft>
                <a:spcPts val="0"/>
              </a:spcAft>
              <a:buClr>
                <a:schemeClr val="dk1"/>
              </a:buClr>
              <a:buSzPts val="9382"/>
              <a:buFont typeface="Arial"/>
              <a:buChar char="»"/>
              <a:defRPr sz="938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2193925" y="29978350"/>
            <a:ext cx="1024255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14995525" y="29978350"/>
            <a:ext cx="1390015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31454725" y="29978350"/>
            <a:ext cx="1024255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  <a:defRPr sz="6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.png"/><Relationship Id="rId10" Type="http://schemas.openxmlformats.org/officeDocument/2006/relationships/image" Target="../media/image6.jpe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Relationship Id="rId1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FB291F2-28C8-144A-8900-2943F69FACD7}"/>
              </a:ext>
            </a:extLst>
          </p:cNvPr>
          <p:cNvSpPr/>
          <p:nvPr/>
        </p:nvSpPr>
        <p:spPr>
          <a:xfrm>
            <a:off x="0" y="5593974"/>
            <a:ext cx="43891200" cy="26311566"/>
          </a:xfrm>
          <a:prstGeom prst="rect">
            <a:avLst/>
          </a:prstGeom>
          <a:solidFill>
            <a:srgbClr val="D3B51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Google Shape;106;p1">
            <a:extLst>
              <a:ext uri="{FF2B5EF4-FFF2-40B4-BE49-F238E27FC236}">
                <a16:creationId xmlns:a16="http://schemas.microsoft.com/office/drawing/2014/main" id="{D19DF74D-CEB3-4343-97B1-3A4EF335098C}"/>
              </a:ext>
            </a:extLst>
          </p:cNvPr>
          <p:cNvSpPr txBox="1"/>
          <p:nvPr/>
        </p:nvSpPr>
        <p:spPr>
          <a:xfrm>
            <a:off x="1628971" y="9565276"/>
            <a:ext cx="19659566" cy="11910913"/>
          </a:xfrm>
          <a:prstGeom prst="rect">
            <a:avLst/>
          </a:prstGeom>
          <a:solidFill>
            <a:schemeClr val="bg1"/>
          </a:solidFill>
          <a:ln w="3175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074738" marR="0" lvl="1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514"/>
              </a:buClr>
              <a:buSzPts val="3400"/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rgbClr val="000514"/>
                </a:solidFill>
              </a:rPr>
              <a:t>Patient needs for conversation, community, and recognition outside of the context of their hospitalization</a:t>
            </a:r>
          </a:p>
          <a:p>
            <a:pPr marL="1074738" marR="0" lvl="1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514"/>
              </a:buClr>
              <a:buSzPts val="3400"/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rgbClr val="000514"/>
                </a:solidFill>
              </a:rPr>
              <a:t>MS4 led effort to actualize humanism in healthcare by providing visual symbols of connection and camaraderie with patients</a:t>
            </a:r>
          </a:p>
          <a:p>
            <a:pPr marL="1074738" marR="0" lvl="1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514"/>
              </a:buClr>
              <a:buSzPts val="3400"/>
              <a:buFont typeface="Arial" panose="020B0604020202020204" pitchFamily="34" charset="0"/>
              <a:buChar char="•"/>
            </a:pPr>
            <a:endParaRPr lang="en-US" sz="4800" dirty="0">
              <a:solidFill>
                <a:srgbClr val="000514"/>
              </a:solidFill>
            </a:endParaRPr>
          </a:p>
          <a:p>
            <a:pPr marL="1074738" marR="0" lvl="1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514"/>
              </a:buClr>
              <a:buSzPts val="3400"/>
              <a:buFont typeface="Arial" panose="020B0604020202020204" pitchFamily="34" charset="0"/>
              <a:buChar char="•"/>
            </a:pPr>
            <a:endParaRPr lang="en-US" sz="4800" dirty="0">
              <a:solidFill>
                <a:srgbClr val="000514"/>
              </a:solidFill>
            </a:endParaRPr>
          </a:p>
          <a:p>
            <a:pPr marL="1074738" marR="0" lvl="1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514"/>
              </a:buClr>
              <a:buSzPts val="3400"/>
              <a:buFont typeface="Arial" panose="020B0604020202020204" pitchFamily="34" charset="0"/>
              <a:buChar char="•"/>
            </a:pPr>
            <a:endParaRPr lang="en-US" sz="4800" dirty="0">
              <a:solidFill>
                <a:srgbClr val="000514"/>
              </a:solidFill>
            </a:endParaRPr>
          </a:p>
          <a:p>
            <a:pPr marL="1074738" marR="0" lvl="1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514"/>
              </a:buClr>
              <a:buSzPts val="3400"/>
              <a:buFont typeface="Arial" panose="020B0604020202020204" pitchFamily="34" charset="0"/>
              <a:buChar char="•"/>
            </a:pPr>
            <a:endParaRPr lang="en-US" sz="4800" dirty="0">
              <a:solidFill>
                <a:srgbClr val="000514"/>
              </a:solidFill>
            </a:endParaRPr>
          </a:p>
          <a:p>
            <a:pPr marL="1074738" marR="0" lvl="1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514"/>
              </a:buClr>
              <a:buSzPts val="3400"/>
              <a:buFont typeface="Arial" panose="020B0604020202020204" pitchFamily="34" charset="0"/>
              <a:buChar char="•"/>
            </a:pPr>
            <a:endParaRPr lang="en-US" sz="4800" dirty="0">
              <a:solidFill>
                <a:srgbClr val="000514"/>
              </a:solidFill>
            </a:endParaRPr>
          </a:p>
          <a:p>
            <a:pPr marL="1074738" marR="0" lvl="1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514"/>
              </a:buClr>
              <a:buSzPts val="3400"/>
              <a:buFont typeface="Arial" panose="020B0604020202020204" pitchFamily="34" charset="0"/>
              <a:buChar char="•"/>
            </a:pPr>
            <a:endParaRPr lang="en-US" sz="4800" dirty="0">
              <a:solidFill>
                <a:srgbClr val="000514"/>
              </a:solidFill>
            </a:endParaRPr>
          </a:p>
          <a:p>
            <a:pPr marL="1074738" marR="0" lvl="1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514"/>
              </a:buClr>
              <a:buSzPts val="3400"/>
              <a:buFont typeface="Arial" panose="020B0604020202020204" pitchFamily="34" charset="0"/>
              <a:buChar char="•"/>
            </a:pPr>
            <a:endParaRPr lang="en-US" sz="4800" dirty="0">
              <a:solidFill>
                <a:srgbClr val="000514"/>
              </a:solidFill>
            </a:endParaRPr>
          </a:p>
          <a:p>
            <a:pPr marL="1074738" marR="0" lvl="1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514"/>
              </a:buClr>
              <a:buSzPts val="3400"/>
              <a:buFont typeface="Arial" panose="020B0604020202020204" pitchFamily="34" charset="0"/>
              <a:buChar char="•"/>
            </a:pPr>
            <a:endParaRPr lang="en-US" sz="4800" dirty="0">
              <a:solidFill>
                <a:srgbClr val="000514"/>
              </a:solidFill>
            </a:endParaRPr>
          </a:p>
          <a:p>
            <a:pPr marL="1074738" marR="0" lvl="1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514"/>
              </a:buClr>
              <a:buSzPts val="3400"/>
              <a:buFont typeface="Arial" panose="020B0604020202020204" pitchFamily="34" charset="0"/>
              <a:buChar char="•"/>
            </a:pPr>
            <a:endParaRPr lang="en-US" sz="4800" dirty="0">
              <a:solidFill>
                <a:srgbClr val="000514"/>
              </a:solidFill>
            </a:endParaRPr>
          </a:p>
          <a:p>
            <a:pPr marL="1074738" marR="0" lvl="1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514"/>
              </a:buClr>
              <a:buSzPts val="3400"/>
              <a:buFont typeface="Arial" panose="020B0604020202020204" pitchFamily="34" charset="0"/>
              <a:buChar char="•"/>
            </a:pPr>
            <a:endParaRPr lang="en-US" sz="4800" dirty="0">
              <a:solidFill>
                <a:srgbClr val="000514"/>
              </a:solidFill>
            </a:endParaRPr>
          </a:p>
          <a:p>
            <a:pPr marL="1074738" marR="0" lvl="1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514"/>
              </a:buClr>
              <a:buSzPts val="3400"/>
              <a:buFont typeface="Arial" panose="020B0604020202020204" pitchFamily="34" charset="0"/>
              <a:buChar char="•"/>
            </a:pPr>
            <a:endParaRPr lang="en-US" sz="4800" dirty="0">
              <a:solidFill>
                <a:srgbClr val="000514"/>
              </a:solidFill>
            </a:endParaRPr>
          </a:p>
          <a:p>
            <a:pPr marL="1074738" marR="0" lvl="1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514"/>
              </a:buClr>
              <a:buSzPts val="3400"/>
              <a:buFont typeface="Arial" panose="020B0604020202020204" pitchFamily="34" charset="0"/>
              <a:buChar char="•"/>
            </a:pPr>
            <a:endParaRPr lang="en-US" sz="4800" dirty="0">
              <a:solidFill>
                <a:srgbClr val="000514"/>
              </a:solidFill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B83F0C21-8431-2044-B96D-BF58CC98F2FA}"/>
              </a:ext>
            </a:extLst>
          </p:cNvPr>
          <p:cNvSpPr/>
          <p:nvPr/>
        </p:nvSpPr>
        <p:spPr>
          <a:xfrm>
            <a:off x="0" y="0"/>
            <a:ext cx="43891200" cy="644796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Google Shape;105;p1"/>
          <p:cNvSpPr txBox="1"/>
          <p:nvPr/>
        </p:nvSpPr>
        <p:spPr>
          <a:xfrm flipH="1">
            <a:off x="1616859" y="22714034"/>
            <a:ext cx="12869357" cy="1551081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438800" tIns="219400" rIns="438800" bIns="2194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700"/>
              <a:buFont typeface="Arial"/>
              <a:buNone/>
            </a:pPr>
            <a:r>
              <a:rPr lang="en-US" sz="7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Impact</a:t>
            </a:r>
            <a:r>
              <a:rPr lang="en-US" sz="7200" b="1" dirty="0">
                <a:solidFill>
                  <a:schemeClr val="bg1"/>
                </a:solidFill>
              </a:rPr>
              <a:t> </a:t>
            </a:r>
            <a:endParaRPr sz="7200" b="1" dirty="0">
              <a:solidFill>
                <a:schemeClr val="bg1"/>
              </a:solidFill>
            </a:endParaRPr>
          </a:p>
        </p:txBody>
      </p:sp>
      <p:sp>
        <p:nvSpPr>
          <p:cNvPr id="106" name="Google Shape;106;p1"/>
          <p:cNvSpPr txBox="1"/>
          <p:nvPr/>
        </p:nvSpPr>
        <p:spPr>
          <a:xfrm>
            <a:off x="1608022" y="24380669"/>
            <a:ext cx="12887030" cy="6740266"/>
          </a:xfrm>
          <a:prstGeom prst="rect">
            <a:avLst/>
          </a:prstGeom>
          <a:solidFill>
            <a:schemeClr val="lt1"/>
          </a:solidFill>
          <a:ln w="3175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074738" lvl="1" indent="-685800">
              <a:buClr>
                <a:srgbClr val="000514"/>
              </a:buClr>
              <a:buSzPts val="3400"/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rgbClr val="000514"/>
                </a:solidFill>
              </a:rPr>
              <a:t>Compassionate patient care </a:t>
            </a:r>
          </a:p>
          <a:p>
            <a:pPr marL="1074738" lvl="1" indent="-685800">
              <a:buClr>
                <a:srgbClr val="000514"/>
              </a:buClr>
              <a:buSzPts val="3400"/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rgbClr val="000514"/>
                </a:solidFill>
              </a:rPr>
              <a:t>Patients feel valued</a:t>
            </a:r>
          </a:p>
          <a:p>
            <a:pPr marL="1074738" marR="0" lvl="1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514"/>
              </a:buClr>
              <a:buSzPts val="3400"/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rgbClr val="000514"/>
                </a:solidFill>
              </a:rPr>
              <a:t>Unification of medical </a:t>
            </a:r>
          </a:p>
          <a:p>
            <a:pPr marL="388938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514"/>
              </a:buClr>
              <a:buSzPts val="3400"/>
            </a:pPr>
            <a:r>
              <a:rPr lang="en-US" sz="4800" dirty="0">
                <a:solidFill>
                  <a:srgbClr val="000514"/>
                </a:solidFill>
              </a:rPr>
              <a:t>student body through </a:t>
            </a:r>
          </a:p>
          <a:p>
            <a:pPr marL="388938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514"/>
              </a:buClr>
              <a:buSzPts val="3400"/>
            </a:pPr>
            <a:r>
              <a:rPr lang="en-US" sz="4800" dirty="0">
                <a:solidFill>
                  <a:srgbClr val="000514"/>
                </a:solidFill>
              </a:rPr>
              <a:t>narrative medicine</a:t>
            </a:r>
          </a:p>
          <a:p>
            <a:pPr marL="1074738" marR="0" lvl="1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514"/>
              </a:buClr>
              <a:buSzPts val="3400"/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rgbClr val="000514"/>
                </a:solidFill>
              </a:rPr>
              <a:t>Positive engagement </a:t>
            </a:r>
          </a:p>
          <a:p>
            <a:pPr marL="388938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514"/>
              </a:buClr>
              <a:buSzPts val="3400"/>
            </a:pPr>
            <a:r>
              <a:rPr lang="en-US" sz="4800" dirty="0">
                <a:solidFill>
                  <a:srgbClr val="000514"/>
                </a:solidFill>
              </a:rPr>
              <a:t>with medical teams</a:t>
            </a:r>
          </a:p>
          <a:p>
            <a:pPr marL="388938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514"/>
              </a:buClr>
              <a:buSzPts val="3400"/>
            </a:pPr>
            <a:endParaRPr lang="en-US" sz="4800" dirty="0">
              <a:solidFill>
                <a:srgbClr val="000514"/>
              </a:solidFill>
            </a:endParaRPr>
          </a:p>
          <a:p>
            <a:pPr marL="388938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514"/>
              </a:buClr>
              <a:buSzPts val="3400"/>
            </a:pPr>
            <a:endParaRPr lang="en-US" sz="4800" dirty="0">
              <a:solidFill>
                <a:srgbClr val="000514"/>
              </a:solidFill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8BDBC3EA-8A32-4AE5-AF9F-59EA7A4164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9111196" y="45565765"/>
            <a:ext cx="59876894" cy="44907671"/>
          </a:xfrm>
          <a:prstGeom prst="rect">
            <a:avLst/>
          </a:prstGeom>
        </p:spPr>
      </p:pic>
      <p:grpSp>
        <p:nvGrpSpPr>
          <p:cNvPr id="49" name="Google Shape;107;p1">
            <a:extLst>
              <a:ext uri="{FF2B5EF4-FFF2-40B4-BE49-F238E27FC236}">
                <a16:creationId xmlns:a16="http://schemas.microsoft.com/office/drawing/2014/main" id="{0ED2A610-2E99-441A-A4D7-E6CD43DF0A0B}"/>
              </a:ext>
            </a:extLst>
          </p:cNvPr>
          <p:cNvGrpSpPr/>
          <p:nvPr/>
        </p:nvGrpSpPr>
        <p:grpSpPr>
          <a:xfrm>
            <a:off x="29758210" y="27143062"/>
            <a:ext cx="12887030" cy="4014187"/>
            <a:chOff x="1188262" y="23135324"/>
            <a:chExt cx="11375911" cy="3367952"/>
          </a:xfrm>
        </p:grpSpPr>
        <p:sp>
          <p:nvSpPr>
            <p:cNvPr id="50" name="Google Shape;108;p1">
              <a:extLst>
                <a:ext uri="{FF2B5EF4-FFF2-40B4-BE49-F238E27FC236}">
                  <a16:creationId xmlns:a16="http://schemas.microsoft.com/office/drawing/2014/main" id="{AFAFF382-AAFF-4C9F-B185-2A94089D69D0}"/>
                </a:ext>
              </a:extLst>
            </p:cNvPr>
            <p:cNvSpPr txBox="1"/>
            <p:nvPr/>
          </p:nvSpPr>
          <p:spPr>
            <a:xfrm flipH="1">
              <a:off x="1188262" y="23135324"/>
              <a:ext cx="11375911" cy="1301375"/>
            </a:xfrm>
            <a:prstGeom prst="rect">
              <a:avLst/>
            </a:prstGeom>
            <a:solidFill>
              <a:srgbClr val="0F110F"/>
            </a:solidFill>
            <a:ln w="127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438800" tIns="219400" rIns="438800" bIns="2194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200"/>
                <a:buFont typeface="Arial"/>
                <a:buNone/>
              </a:pPr>
              <a:r>
                <a:rPr lang="en-US" sz="72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Acknowledgements</a:t>
              </a:r>
            </a:p>
          </p:txBody>
        </p:sp>
        <p:sp>
          <p:nvSpPr>
            <p:cNvPr id="51" name="Google Shape;109;p1">
              <a:extLst>
                <a:ext uri="{FF2B5EF4-FFF2-40B4-BE49-F238E27FC236}">
                  <a16:creationId xmlns:a16="http://schemas.microsoft.com/office/drawing/2014/main" id="{143D384C-19EB-494D-9C0B-85F2CF19A93C}"/>
                </a:ext>
              </a:extLst>
            </p:cNvPr>
            <p:cNvSpPr txBox="1"/>
            <p:nvPr/>
          </p:nvSpPr>
          <p:spPr>
            <a:xfrm>
              <a:off x="1188262" y="24514952"/>
              <a:ext cx="11375911" cy="1988324"/>
            </a:xfrm>
            <a:prstGeom prst="rect">
              <a:avLst/>
            </a:prstGeom>
            <a:solidFill>
              <a:schemeClr val="lt1"/>
            </a:solidFill>
            <a:ln w="3175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454025" lvl="1" indent="-65087">
                <a:buClr>
                  <a:srgbClr val="000514"/>
                </a:buClr>
                <a:buSzPts val="3400"/>
                <a:buFont typeface="Arial"/>
                <a:buChar char="•"/>
              </a:pPr>
              <a:r>
                <a:rPr lang="en-US" sz="3600" dirty="0"/>
                <a:t>This project is supported by a Chapter Grant to CUSOM GHHS. </a:t>
              </a:r>
            </a:p>
            <a:p>
              <a:pPr marL="454025" lvl="1" indent="-65087">
                <a:buClr>
                  <a:srgbClr val="000514"/>
                </a:buClr>
                <a:buSzPts val="3400"/>
                <a:buFont typeface="Arial"/>
                <a:buChar char="•"/>
              </a:pPr>
              <a:r>
                <a:rPr lang="en-US" sz="3600" dirty="0"/>
                <a:t>We thank Louisa </a:t>
              </a:r>
              <a:r>
                <a:rPr lang="en-US" sz="3600" dirty="0" err="1"/>
                <a:t>Tvito</a:t>
              </a:r>
              <a:r>
                <a:rPr lang="en-US" sz="3600" dirty="0"/>
                <a:t>, Jordan Coulter, and Vincent Fu for their insights and support</a:t>
              </a:r>
              <a:r>
                <a:rPr lang="en-US" sz="4000" dirty="0"/>
                <a:t>.</a:t>
              </a:r>
            </a:p>
          </p:txBody>
        </p:sp>
      </p:grpSp>
      <p:sp>
        <p:nvSpPr>
          <p:cNvPr id="91" name="Google Shape;91;p1"/>
          <p:cNvSpPr txBox="1">
            <a:spLocks noGrp="1"/>
          </p:cNvSpPr>
          <p:nvPr>
            <p:ph type="title"/>
          </p:nvPr>
        </p:nvSpPr>
        <p:spPr>
          <a:xfrm>
            <a:off x="0" y="323257"/>
            <a:ext cx="43891200" cy="5507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69275" tIns="234625" rIns="469275" bIns="234625" anchor="ctr" anchorCtr="0">
            <a:noAutofit/>
          </a:bodyPr>
          <a:lstStyle/>
          <a:p>
            <a:pPr lvl="0">
              <a:buClr>
                <a:srgbClr val="CC9900"/>
              </a:buClr>
              <a:buSzPts val="6800"/>
            </a:pPr>
            <a:r>
              <a:rPr lang="en-US" sz="8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l Nile" pitchFamily="2" charset="-78"/>
              </a:rPr>
              <a:t>Gold Tokens of Humanity:</a:t>
            </a:r>
            <a:br>
              <a:rPr lang="en-US" sz="80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l Nile" pitchFamily="2" charset="-78"/>
              </a:rPr>
            </a:br>
            <a:r>
              <a:rPr lang="en-US" sz="5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l Nile" pitchFamily="2" charset="-78"/>
              </a:rPr>
              <a:t>U</a:t>
            </a:r>
            <a:r>
              <a:rPr lang="en-US" sz="5200" b="1" dirty="0">
                <a:solidFill>
                  <a:schemeClr val="bg1"/>
                </a:solidFill>
                <a:latin typeface="Cambria" panose="02040503050406030204" pitchFamily="18" charset="0"/>
              </a:rPr>
              <a:t>sing visual memoirs to reconnect and heal the heart of healthcare during the COVID-19 pandemic</a:t>
            </a:r>
            <a:br>
              <a:rPr lang="en-US" sz="7200" b="1" dirty="0">
                <a:solidFill>
                  <a:schemeClr val="bg1"/>
                </a:solidFill>
                <a:latin typeface="Cambria" panose="02040503050406030204" pitchFamily="18" charset="0"/>
                <a:cs typeface="Al Nile" pitchFamily="2" charset="-78"/>
              </a:rPr>
            </a:br>
            <a:br>
              <a:rPr lang="en-US" sz="4800" b="1" i="0" u="none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l Nile" pitchFamily="2" charset="-78"/>
                <a:sym typeface="Arial"/>
              </a:rPr>
            </a:br>
            <a:r>
              <a:rPr lang="en-US" sz="4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l Nile" pitchFamily="2" charset="-78"/>
              </a:rPr>
              <a:t>Saori </a:t>
            </a:r>
            <a:r>
              <a:rPr lang="en-US" sz="4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l Nile" pitchFamily="2" charset="-78"/>
              </a:rPr>
              <a:t>Haigo</a:t>
            </a:r>
            <a:r>
              <a:rPr lang="en-US" sz="4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l Nile" pitchFamily="2" charset="-78"/>
              </a:rPr>
              <a:t>, PhD, </a:t>
            </a:r>
            <a:r>
              <a:rPr lang="en-US" sz="4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l Nile" pitchFamily="2" charset="-78"/>
              </a:rPr>
              <a:t>Vikasini</a:t>
            </a:r>
            <a:r>
              <a:rPr lang="en-US" sz="4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l Nile" pitchFamily="2" charset="-78"/>
              </a:rPr>
              <a:t> Mahalingam, Troy Kincaid, Scott Stuart, PhD, </a:t>
            </a:r>
            <a:br>
              <a:rPr lang="en-US" sz="4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l Nile" pitchFamily="2" charset="-78"/>
              </a:rPr>
            </a:br>
            <a:r>
              <a:rPr lang="en-US" sz="4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l Nile" pitchFamily="2" charset="-78"/>
              </a:rPr>
              <a:t>Jeanie </a:t>
            </a:r>
            <a:r>
              <a:rPr lang="en-US" sz="4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l Nile" pitchFamily="2" charset="-78"/>
              </a:rPr>
              <a:t>Youngworth</a:t>
            </a:r>
            <a:r>
              <a:rPr lang="en-US" sz="4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l Nile" pitchFamily="2" charset="-78"/>
              </a:rPr>
              <a:t>, MD, &amp; Steven Lowenstein, MD, MPH</a:t>
            </a:r>
            <a:br>
              <a:rPr lang="en-US" sz="4400" i="0" u="none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l Nile" pitchFamily="2" charset="-78"/>
                <a:sym typeface="Arial"/>
              </a:rPr>
            </a:br>
            <a:br>
              <a:rPr lang="en-US" sz="4400" i="0" u="none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l Nile" pitchFamily="2" charset="-78"/>
                <a:sym typeface="Arial"/>
              </a:rPr>
            </a:br>
            <a:r>
              <a:rPr lang="en-US" sz="4400" i="0" u="none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l Nile" pitchFamily="2" charset="-78"/>
                <a:sym typeface="Arial"/>
              </a:rPr>
              <a:t>University of Colorado School of Medicine, Aurora, CO USA</a:t>
            </a:r>
            <a:endParaRPr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l Nile" pitchFamily="2" charset="-78"/>
            </a:endParaRPr>
          </a:p>
        </p:txBody>
      </p:sp>
      <p:sp>
        <p:nvSpPr>
          <p:cNvPr id="14" name="AutoShape 4">
            <a:extLst>
              <a:ext uri="{FF2B5EF4-FFF2-40B4-BE49-F238E27FC236}">
                <a16:creationId xmlns:a16="http://schemas.microsoft.com/office/drawing/2014/main" id="{3529D5B3-2FA5-0D49-88BA-61C162B317E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1793200" y="16306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9" name="Picture 18" descr="A picture containing text&#10;&#10;Description automatically generated">
            <a:extLst>
              <a:ext uri="{FF2B5EF4-FFF2-40B4-BE49-F238E27FC236}">
                <a16:creationId xmlns:a16="http://schemas.microsoft.com/office/drawing/2014/main" id="{9E30DC2C-B0A9-EA47-87C2-45EEE8E207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811852" y="3223984"/>
            <a:ext cx="11154199" cy="2485793"/>
          </a:xfrm>
          <a:prstGeom prst="rect">
            <a:avLst/>
          </a:prstGeom>
        </p:spPr>
      </p:pic>
      <p:pic>
        <p:nvPicPr>
          <p:cNvPr id="22" name="Picture 21" descr="Text&#10;&#10;Description automatically generated with low confidence">
            <a:extLst>
              <a:ext uri="{FF2B5EF4-FFF2-40B4-BE49-F238E27FC236}">
                <a16:creationId xmlns:a16="http://schemas.microsoft.com/office/drawing/2014/main" id="{23B2E043-A495-7F46-818F-4F2B80C33D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5149" y="2163124"/>
            <a:ext cx="5484333" cy="3356412"/>
          </a:xfrm>
          <a:prstGeom prst="rect">
            <a:avLst/>
          </a:prstGeom>
        </p:spPr>
      </p:pic>
      <p:sp>
        <p:nvSpPr>
          <p:cNvPr id="54" name="Google Shape;105;p1">
            <a:extLst>
              <a:ext uri="{FF2B5EF4-FFF2-40B4-BE49-F238E27FC236}">
                <a16:creationId xmlns:a16="http://schemas.microsoft.com/office/drawing/2014/main" id="{46A39E0E-0B60-6F40-A60C-3AF80BE1A874}"/>
              </a:ext>
            </a:extLst>
          </p:cNvPr>
          <p:cNvSpPr txBox="1"/>
          <p:nvPr/>
        </p:nvSpPr>
        <p:spPr>
          <a:xfrm flipH="1">
            <a:off x="1616760" y="7886588"/>
            <a:ext cx="19659568" cy="155109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438800" tIns="219400" rIns="438800" bIns="219400" anchor="t" anchorCtr="0">
            <a:spAutoFit/>
          </a:bodyPr>
          <a:lstStyle/>
          <a:p>
            <a:pPr lvl="0" algn="ctr">
              <a:buClr>
                <a:schemeClr val="lt1"/>
              </a:buClr>
              <a:buSzPts val="6700"/>
            </a:pPr>
            <a:r>
              <a:rPr lang="en-US" sz="7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Goals &amp; Vision</a:t>
            </a:r>
          </a:p>
        </p:txBody>
      </p:sp>
      <p:pic>
        <p:nvPicPr>
          <p:cNvPr id="13" name="Gold_Tokens_of_Humanity_Promo_Video" descr="Gold_Tokens_of_Humanity_Promo_Video">
            <a:hlinkClick r:id="" action="ppaction://media"/>
            <a:extLst>
              <a:ext uri="{FF2B5EF4-FFF2-40B4-BE49-F238E27FC236}">
                <a16:creationId xmlns:a16="http://schemas.microsoft.com/office/drawing/2014/main" id="{E3EA563C-92A5-2042-8EC7-7D012941602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261243" y="13348140"/>
            <a:ext cx="13471830" cy="7577904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8A3C8B68-6323-204D-A599-27277CAB743A}"/>
              </a:ext>
            </a:extLst>
          </p:cNvPr>
          <p:cNvGrpSpPr/>
          <p:nvPr/>
        </p:nvGrpSpPr>
        <p:grpSpPr>
          <a:xfrm>
            <a:off x="1916553" y="15328220"/>
            <a:ext cx="4992428" cy="4021114"/>
            <a:chOff x="1520618" y="15465767"/>
            <a:chExt cx="5400501" cy="4463595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B3D9B7BD-71D8-6048-8B69-5D60BD1DCC3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970" t="8211" r="23276" b="10415"/>
            <a:stretch/>
          </p:blipFill>
          <p:spPr bwMode="auto">
            <a:xfrm>
              <a:off x="1686967" y="15465767"/>
              <a:ext cx="5234152" cy="44635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CCD1F63-C8AF-7B43-9314-A472A0C92E54}"/>
                </a:ext>
              </a:extLst>
            </p:cNvPr>
            <p:cNvSpPr/>
            <p:nvPr/>
          </p:nvSpPr>
          <p:spPr>
            <a:xfrm>
              <a:off x="1520618" y="19149848"/>
              <a:ext cx="602472" cy="6682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" name="Google Shape;105;p1">
            <a:extLst>
              <a:ext uri="{FF2B5EF4-FFF2-40B4-BE49-F238E27FC236}">
                <a16:creationId xmlns:a16="http://schemas.microsoft.com/office/drawing/2014/main" id="{4524DE43-3B82-4E2A-8006-BB7F93974068}"/>
              </a:ext>
            </a:extLst>
          </p:cNvPr>
          <p:cNvSpPr txBox="1"/>
          <p:nvPr/>
        </p:nvSpPr>
        <p:spPr>
          <a:xfrm flipH="1">
            <a:off x="22893090" y="7886588"/>
            <a:ext cx="19659568" cy="1551089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438800" tIns="219400" rIns="438800" bIns="2194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700"/>
              <a:buFont typeface="Arial"/>
              <a:buNone/>
            </a:pPr>
            <a:r>
              <a:rPr lang="en-US" sz="7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What are Gold Tokens?</a:t>
            </a:r>
            <a:endParaRPr sz="7200" b="1" dirty="0">
              <a:solidFill>
                <a:schemeClr val="bg1"/>
              </a:solidFill>
            </a:endParaRPr>
          </a:p>
        </p:txBody>
      </p:sp>
      <p:sp>
        <p:nvSpPr>
          <p:cNvPr id="46" name="Google Shape;106;p1">
            <a:extLst>
              <a:ext uri="{FF2B5EF4-FFF2-40B4-BE49-F238E27FC236}">
                <a16:creationId xmlns:a16="http://schemas.microsoft.com/office/drawing/2014/main" id="{EE48B42E-01E4-4760-854B-AD7FA636C4D5}"/>
              </a:ext>
            </a:extLst>
          </p:cNvPr>
          <p:cNvSpPr txBox="1"/>
          <p:nvPr/>
        </p:nvSpPr>
        <p:spPr>
          <a:xfrm>
            <a:off x="22893089" y="9565276"/>
            <a:ext cx="19659566" cy="11910913"/>
          </a:xfrm>
          <a:prstGeom prst="rect">
            <a:avLst/>
          </a:prstGeom>
          <a:solidFill>
            <a:schemeClr val="bg1"/>
          </a:solidFill>
          <a:ln w="3175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074738" marR="0" lvl="1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514"/>
              </a:buClr>
              <a:buSzPts val="3400"/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rgbClr val="000514"/>
                </a:solidFill>
              </a:rPr>
              <a:t>Photos, drawings or paintings that provide comfort to patients</a:t>
            </a:r>
          </a:p>
          <a:p>
            <a:pPr marL="1074738" marR="0" lvl="1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514"/>
              </a:buClr>
              <a:buSzPts val="3400"/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rgbClr val="000514"/>
                </a:solidFill>
              </a:rPr>
              <a:t>Designed individually for patients at bedside by medical students following one-on-one conversations with hospitalized patients</a:t>
            </a:r>
          </a:p>
          <a:p>
            <a:pPr marL="1074738" marR="0" lvl="1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514"/>
              </a:buClr>
              <a:buSzPts val="3400"/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rgbClr val="000514"/>
                </a:solidFill>
              </a:rPr>
              <a:t>Recognition of core memories or value(s) and providing an opportunity for storytelling actualized into artistic representation</a:t>
            </a:r>
          </a:p>
          <a:p>
            <a:pPr marL="388938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514"/>
              </a:buClr>
              <a:buSzPts val="3400"/>
            </a:pPr>
            <a:endParaRPr lang="en-US" sz="4800" dirty="0">
              <a:solidFill>
                <a:srgbClr val="000514"/>
              </a:solidFill>
            </a:endParaRPr>
          </a:p>
          <a:p>
            <a:pPr marL="388938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514"/>
              </a:buClr>
              <a:buSzPts val="3400"/>
            </a:pPr>
            <a:endParaRPr lang="en-US" sz="4800" dirty="0">
              <a:solidFill>
                <a:srgbClr val="000514"/>
              </a:solidFill>
            </a:endParaRPr>
          </a:p>
          <a:p>
            <a:pPr marL="388938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514"/>
              </a:buClr>
              <a:buSzPts val="3400"/>
            </a:pPr>
            <a:endParaRPr lang="en-US" sz="4800" dirty="0">
              <a:solidFill>
                <a:srgbClr val="000514"/>
              </a:solidFill>
            </a:endParaRPr>
          </a:p>
          <a:p>
            <a:pPr marL="388938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514"/>
              </a:buClr>
              <a:buSzPts val="3400"/>
            </a:pPr>
            <a:endParaRPr lang="en-US" sz="4800" dirty="0">
              <a:solidFill>
                <a:srgbClr val="000514"/>
              </a:solidFill>
            </a:endParaRPr>
          </a:p>
          <a:p>
            <a:pPr marL="388938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514"/>
              </a:buClr>
              <a:buSzPts val="3400"/>
            </a:pPr>
            <a:endParaRPr lang="en-US" sz="4800" dirty="0">
              <a:solidFill>
                <a:srgbClr val="000514"/>
              </a:solidFill>
            </a:endParaRPr>
          </a:p>
          <a:p>
            <a:pPr marL="388938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514"/>
              </a:buClr>
              <a:buSzPts val="3400"/>
            </a:pPr>
            <a:endParaRPr lang="en-US" sz="4800" dirty="0">
              <a:solidFill>
                <a:srgbClr val="000514"/>
              </a:solidFill>
            </a:endParaRPr>
          </a:p>
          <a:p>
            <a:pPr marL="388938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514"/>
              </a:buClr>
              <a:buSzPts val="3400"/>
            </a:pPr>
            <a:endParaRPr lang="en-US" sz="4800" dirty="0">
              <a:solidFill>
                <a:srgbClr val="000514"/>
              </a:solidFill>
            </a:endParaRPr>
          </a:p>
          <a:p>
            <a:pPr marL="388938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514"/>
              </a:buClr>
              <a:buSzPts val="3400"/>
            </a:pPr>
            <a:endParaRPr lang="en-US" sz="4800" dirty="0">
              <a:solidFill>
                <a:srgbClr val="000514"/>
              </a:solidFill>
            </a:endParaRPr>
          </a:p>
          <a:p>
            <a:pPr marL="388938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514"/>
              </a:buClr>
              <a:buSzPts val="3400"/>
            </a:pPr>
            <a:endParaRPr lang="en-US" sz="4800" dirty="0">
              <a:solidFill>
                <a:srgbClr val="000514"/>
              </a:solidFill>
            </a:endParaRPr>
          </a:p>
          <a:p>
            <a:pPr marL="388938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514"/>
              </a:buClr>
              <a:buSzPts val="3400"/>
            </a:pPr>
            <a:endParaRPr lang="en-US" sz="4800" dirty="0">
              <a:solidFill>
                <a:srgbClr val="000514"/>
              </a:solidFill>
            </a:endParaRPr>
          </a:p>
          <a:p>
            <a:pPr marL="388938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514"/>
              </a:buClr>
              <a:buSzPts val="3400"/>
            </a:pPr>
            <a:endParaRPr lang="en-US" sz="4800" dirty="0">
              <a:solidFill>
                <a:srgbClr val="000514"/>
              </a:solidFill>
            </a:endParaRPr>
          </a:p>
        </p:txBody>
      </p:sp>
      <p:pic>
        <p:nvPicPr>
          <p:cNvPr id="64" name="Picture 63" descr="A person holding a picture&#10;&#10;Description automatically generated with medium confidence">
            <a:extLst>
              <a:ext uri="{FF2B5EF4-FFF2-40B4-BE49-F238E27FC236}">
                <a16:creationId xmlns:a16="http://schemas.microsoft.com/office/drawing/2014/main" id="{CBD72C4B-DFBA-0A46-B87E-7EBABC09529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129886" y="13705813"/>
            <a:ext cx="9766276" cy="7324707"/>
          </a:xfrm>
          <a:prstGeom prst="rect">
            <a:avLst/>
          </a:prstGeom>
        </p:spPr>
      </p:pic>
      <p:sp>
        <p:nvSpPr>
          <p:cNvPr id="67" name="Google Shape;105;p1">
            <a:extLst>
              <a:ext uri="{FF2B5EF4-FFF2-40B4-BE49-F238E27FC236}">
                <a16:creationId xmlns:a16="http://schemas.microsoft.com/office/drawing/2014/main" id="{41FF30B7-D8C6-BE4F-9120-50FE93E7C0A8}"/>
              </a:ext>
            </a:extLst>
          </p:cNvPr>
          <p:cNvSpPr txBox="1"/>
          <p:nvPr/>
        </p:nvSpPr>
        <p:spPr>
          <a:xfrm flipH="1">
            <a:off x="15663321" y="22714034"/>
            <a:ext cx="12869357" cy="1551081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438800" tIns="219400" rIns="438800" bIns="2194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700"/>
              <a:buFont typeface="Arial"/>
              <a:buNone/>
            </a:pPr>
            <a:r>
              <a:rPr lang="en-US" sz="7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How to Get Involved</a:t>
            </a:r>
            <a:endParaRPr sz="7200" b="1" dirty="0">
              <a:solidFill>
                <a:schemeClr val="bg1"/>
              </a:solidFill>
            </a:endParaRPr>
          </a:p>
        </p:txBody>
      </p:sp>
      <p:sp>
        <p:nvSpPr>
          <p:cNvPr id="68" name="Google Shape;105;p1">
            <a:extLst>
              <a:ext uri="{FF2B5EF4-FFF2-40B4-BE49-F238E27FC236}">
                <a16:creationId xmlns:a16="http://schemas.microsoft.com/office/drawing/2014/main" id="{DEDE508F-F05D-794A-9DF1-6BE3B2FDD67C}"/>
              </a:ext>
            </a:extLst>
          </p:cNvPr>
          <p:cNvSpPr txBox="1"/>
          <p:nvPr/>
        </p:nvSpPr>
        <p:spPr>
          <a:xfrm flipH="1">
            <a:off x="29724164" y="22714034"/>
            <a:ext cx="12869357" cy="1551081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438800" tIns="219400" rIns="438800" bIns="2194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700"/>
              <a:buFont typeface="Arial"/>
              <a:buNone/>
            </a:pPr>
            <a:r>
              <a:rPr lang="en-US" sz="7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Future Directions</a:t>
            </a:r>
            <a:endParaRPr sz="7200" b="1" dirty="0">
              <a:solidFill>
                <a:schemeClr val="bg1"/>
              </a:solidFill>
            </a:endParaRPr>
          </a:p>
        </p:txBody>
      </p:sp>
      <p:pic>
        <p:nvPicPr>
          <p:cNvPr id="36" name="Picture 35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E24E90D4-B9E3-3D41-BA6C-5955A954EA09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7216" t="13569" r="7332" b="13569"/>
          <a:stretch/>
        </p:blipFill>
        <p:spPr>
          <a:xfrm>
            <a:off x="23395072" y="13933595"/>
            <a:ext cx="8416780" cy="7176642"/>
          </a:xfrm>
          <a:prstGeom prst="rect">
            <a:avLst/>
          </a:prstGeom>
        </p:spPr>
      </p:pic>
      <p:sp>
        <p:nvSpPr>
          <p:cNvPr id="73" name="Google Shape;105;p1">
            <a:extLst>
              <a:ext uri="{FF2B5EF4-FFF2-40B4-BE49-F238E27FC236}">
                <a16:creationId xmlns:a16="http://schemas.microsoft.com/office/drawing/2014/main" id="{DFCDD99E-5389-704A-B4F4-F68F3A2BB1FE}"/>
              </a:ext>
            </a:extLst>
          </p:cNvPr>
          <p:cNvSpPr txBox="1"/>
          <p:nvPr/>
        </p:nvSpPr>
        <p:spPr>
          <a:xfrm flipH="1">
            <a:off x="1520616" y="22729447"/>
            <a:ext cx="12869357" cy="1551081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438800" tIns="219400" rIns="438800" bIns="2194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700"/>
              <a:buFont typeface="Arial"/>
              <a:buNone/>
            </a:pPr>
            <a:r>
              <a:rPr lang="en-US" sz="7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Impact</a:t>
            </a:r>
            <a:r>
              <a:rPr lang="en-US" sz="7200" b="1" dirty="0">
                <a:solidFill>
                  <a:schemeClr val="bg1"/>
                </a:solidFill>
              </a:rPr>
              <a:t> </a:t>
            </a:r>
            <a:endParaRPr sz="7200" b="1" dirty="0">
              <a:solidFill>
                <a:schemeClr val="bg1"/>
              </a:solidFill>
            </a:endParaRPr>
          </a:p>
        </p:txBody>
      </p:sp>
      <p:sp>
        <p:nvSpPr>
          <p:cNvPr id="75" name="Google Shape;106;p1">
            <a:extLst>
              <a:ext uri="{FF2B5EF4-FFF2-40B4-BE49-F238E27FC236}">
                <a16:creationId xmlns:a16="http://schemas.microsoft.com/office/drawing/2014/main" id="{89275D85-1493-3C46-906C-D512B3A38E64}"/>
              </a:ext>
            </a:extLst>
          </p:cNvPr>
          <p:cNvSpPr txBox="1"/>
          <p:nvPr/>
        </p:nvSpPr>
        <p:spPr>
          <a:xfrm>
            <a:off x="15663321" y="24380669"/>
            <a:ext cx="12887030" cy="6740266"/>
          </a:xfrm>
          <a:prstGeom prst="rect">
            <a:avLst/>
          </a:prstGeom>
          <a:solidFill>
            <a:schemeClr val="lt1"/>
          </a:solidFill>
          <a:ln w="3175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88938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514"/>
              </a:buClr>
              <a:buSzPts val="3400"/>
            </a:pPr>
            <a:endParaRPr lang="en-US" sz="4800" dirty="0">
              <a:solidFill>
                <a:srgbClr val="000514"/>
              </a:solidFill>
            </a:endParaRPr>
          </a:p>
          <a:p>
            <a:pPr marL="388938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514"/>
              </a:buClr>
              <a:buSzPts val="3400"/>
            </a:pPr>
            <a:endParaRPr lang="en-US" sz="4800" dirty="0">
              <a:solidFill>
                <a:srgbClr val="000514"/>
              </a:solidFill>
            </a:endParaRPr>
          </a:p>
          <a:p>
            <a:pPr marL="388938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514"/>
              </a:buClr>
              <a:buSzPts val="3400"/>
            </a:pPr>
            <a:endParaRPr lang="en-US" sz="4800" dirty="0">
              <a:solidFill>
                <a:srgbClr val="000514"/>
              </a:solidFill>
            </a:endParaRPr>
          </a:p>
          <a:p>
            <a:pPr marL="388938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514"/>
              </a:buClr>
              <a:buSzPts val="3400"/>
            </a:pPr>
            <a:endParaRPr lang="en-US" sz="4800" dirty="0">
              <a:solidFill>
                <a:srgbClr val="000514"/>
              </a:solidFill>
            </a:endParaRPr>
          </a:p>
          <a:p>
            <a:pPr marL="388938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514"/>
              </a:buClr>
              <a:buSzPts val="3400"/>
            </a:pPr>
            <a:endParaRPr lang="en-US" sz="4800" dirty="0">
              <a:solidFill>
                <a:srgbClr val="000514"/>
              </a:solidFill>
            </a:endParaRPr>
          </a:p>
          <a:p>
            <a:pPr marL="388938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514"/>
              </a:buClr>
              <a:buSzPts val="3400"/>
            </a:pPr>
            <a:endParaRPr lang="en-US" sz="4800" dirty="0">
              <a:solidFill>
                <a:srgbClr val="000514"/>
              </a:solidFill>
            </a:endParaRPr>
          </a:p>
          <a:p>
            <a:pPr marL="388938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514"/>
              </a:buClr>
              <a:buSzPts val="3400"/>
            </a:pPr>
            <a:endParaRPr lang="en-US" sz="4800" dirty="0">
              <a:solidFill>
                <a:srgbClr val="000514"/>
              </a:solidFill>
            </a:endParaRPr>
          </a:p>
          <a:p>
            <a:pPr marL="388938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514"/>
              </a:buClr>
              <a:buSzPts val="3400"/>
            </a:pPr>
            <a:endParaRPr lang="en-US" sz="4800" dirty="0">
              <a:solidFill>
                <a:srgbClr val="000514"/>
              </a:solidFill>
            </a:endParaRPr>
          </a:p>
          <a:p>
            <a:pPr marL="388938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514"/>
              </a:buClr>
              <a:buSzPts val="3400"/>
            </a:pPr>
            <a:endParaRPr lang="en-US" sz="4800" dirty="0">
              <a:solidFill>
                <a:srgbClr val="000514"/>
              </a:solidFill>
            </a:endParaRPr>
          </a:p>
        </p:txBody>
      </p:sp>
      <p:sp>
        <p:nvSpPr>
          <p:cNvPr id="76" name="Google Shape;106;p1">
            <a:extLst>
              <a:ext uri="{FF2B5EF4-FFF2-40B4-BE49-F238E27FC236}">
                <a16:creationId xmlns:a16="http://schemas.microsoft.com/office/drawing/2014/main" id="{F53B4860-50D5-B248-B124-2E7C07A73374}"/>
              </a:ext>
            </a:extLst>
          </p:cNvPr>
          <p:cNvSpPr txBox="1"/>
          <p:nvPr/>
        </p:nvSpPr>
        <p:spPr>
          <a:xfrm>
            <a:off x="29750929" y="24380669"/>
            <a:ext cx="12887030" cy="2308284"/>
          </a:xfrm>
          <a:prstGeom prst="rect">
            <a:avLst/>
          </a:prstGeom>
          <a:solidFill>
            <a:schemeClr val="lt1"/>
          </a:solidFill>
          <a:ln w="3175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074738" marR="0" lvl="1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514"/>
              </a:buClr>
              <a:buSzPts val="3400"/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rgbClr val="000514"/>
                </a:solidFill>
              </a:rPr>
              <a:t>Expansion to DHHA, CHCO, RMR VAMC</a:t>
            </a:r>
          </a:p>
          <a:p>
            <a:pPr marL="1074738" marR="0" lvl="1" indent="-685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514"/>
              </a:buClr>
              <a:buSzPts val="3400"/>
              <a:buFont typeface="Arial" panose="020B0604020202020204" pitchFamily="34" charset="0"/>
              <a:buChar char="•"/>
            </a:pPr>
            <a:r>
              <a:rPr lang="en-US" sz="4800" dirty="0">
                <a:solidFill>
                  <a:srgbClr val="000514"/>
                </a:solidFill>
              </a:rPr>
              <a:t>Research on patient and provider experiences for program evaluation</a:t>
            </a:r>
          </a:p>
        </p:txBody>
      </p:sp>
      <p:pic>
        <p:nvPicPr>
          <p:cNvPr id="26" name="Picture 25" descr="Logo&#10;&#10;Description automatically generated">
            <a:extLst>
              <a:ext uri="{FF2B5EF4-FFF2-40B4-BE49-F238E27FC236}">
                <a16:creationId xmlns:a16="http://schemas.microsoft.com/office/drawing/2014/main" id="{525EB6B6-2BE9-D64D-A603-85CCBAD238F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371630" y="25194431"/>
            <a:ext cx="5312480" cy="5312480"/>
          </a:xfrm>
          <a:prstGeom prst="rect">
            <a:avLst/>
          </a:prstGeom>
        </p:spPr>
      </p:pic>
      <p:pic>
        <p:nvPicPr>
          <p:cNvPr id="38" name="Picture 37" descr="Qr code&#10;&#10;Description automatically generated">
            <a:extLst>
              <a:ext uri="{FF2B5EF4-FFF2-40B4-BE49-F238E27FC236}">
                <a16:creationId xmlns:a16="http://schemas.microsoft.com/office/drawing/2014/main" id="{DE26EA7E-0E14-6F4C-B11B-F09E8527D75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736300" y="25327117"/>
            <a:ext cx="4934101" cy="4934101"/>
          </a:xfrm>
          <a:prstGeom prst="rect">
            <a:avLst/>
          </a:prstGeom>
        </p:spPr>
      </p:pic>
      <p:pic>
        <p:nvPicPr>
          <p:cNvPr id="40" name="Picture 39" descr="A picture containing person, outdoor, crowd&#10;&#10;Description automatically generated">
            <a:extLst>
              <a:ext uri="{FF2B5EF4-FFF2-40B4-BE49-F238E27FC236}">
                <a16:creationId xmlns:a16="http://schemas.microsoft.com/office/drawing/2014/main" id="{8AEC1198-F47A-E74E-8410-AD25AE693BF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839200" y="26018912"/>
            <a:ext cx="4848894" cy="4294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042208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Inter Med Poster Template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994</TotalTime>
  <Words>226</Words>
  <Application>Microsoft Macintosh PowerPoint</Application>
  <PresentationFormat>Custom</PresentationFormat>
  <Paragraphs>51</Paragraphs>
  <Slides>1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Cambria</vt:lpstr>
      <vt:lpstr>Inter Med Poster Template</vt:lpstr>
      <vt:lpstr>Gold Tokens of Humanity: Using visual memoirs to reconnect and heal the heart of healthcare during the COVID-19 pandemic  Saori Haigo, PhD, Vikasini Mahalingam, Troy Kincaid, Scott Stuart, PhD,  Jeanie Youngworth, MD, &amp; Steven Lowenstein, MD, MPH  University of Colorado School of Medicine, Aurora, CO USA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Colonoscopies Close to Home: Family Medicine Providers Answer when Duty Calls  Vikasini Mahalingam, MS3,  Dr. Charles Anthony Gerk, MD University of Colorado School of Medicine, Colorado Springs Branch.  Northeastern Colorado Family Medicine, Sterling, CO</dc:title>
  <dc:creator>wiestrya</dc:creator>
  <cp:lastModifiedBy>Haigo, Saori</cp:lastModifiedBy>
  <cp:revision>24</cp:revision>
  <dcterms:created xsi:type="dcterms:W3CDTF">2012-04-02T14:59:11Z</dcterms:created>
  <dcterms:modified xsi:type="dcterms:W3CDTF">2022-02-19T02:40:35Z</dcterms:modified>
</cp:coreProperties>
</file>