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4"/>
    <p:sldMasterId id="2147483730" r:id="rId5"/>
    <p:sldMasterId id="2147483749" r:id="rId6"/>
    <p:sldMasterId id="2147483685" r:id="rId7"/>
  </p:sldMasterIdLst>
  <p:notesMasterIdLst>
    <p:notesMasterId r:id="rId23"/>
  </p:notesMasterIdLst>
  <p:handoutMasterIdLst>
    <p:handoutMasterId r:id="rId24"/>
  </p:handoutMasterIdLst>
  <p:sldIdLst>
    <p:sldId id="344" r:id="rId8"/>
    <p:sldId id="405" r:id="rId9"/>
    <p:sldId id="409" r:id="rId10"/>
    <p:sldId id="430" r:id="rId11"/>
    <p:sldId id="431" r:id="rId12"/>
    <p:sldId id="427" r:id="rId13"/>
    <p:sldId id="420" r:id="rId14"/>
    <p:sldId id="411" r:id="rId15"/>
    <p:sldId id="422" r:id="rId16"/>
    <p:sldId id="424" r:id="rId17"/>
    <p:sldId id="425" r:id="rId18"/>
    <p:sldId id="426" r:id="rId19"/>
    <p:sldId id="421" r:id="rId20"/>
    <p:sldId id="414" r:id="rId21"/>
    <p:sldId id="38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9C4C"/>
    <a:srgbClr val="9BBF71"/>
    <a:srgbClr val="CBB379"/>
    <a:srgbClr val="262625"/>
    <a:srgbClr val="434343"/>
    <a:srgbClr val="7DE5CB"/>
    <a:srgbClr val="BFC2C9"/>
    <a:srgbClr val="AAACB2"/>
    <a:srgbClr val="55D6E8"/>
    <a:srgbClr val="5AD6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2BC835-4B37-09AB-FDAD-0C154B9FAC47}" v="638" dt="2026-07-19T23:44:43.9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53EBD-2868-854D-B7E4-FEB3D2B729E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0E9156-2865-E34D-B5BE-6030F5B648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49C0C-E19E-2A41-9ADF-2987DE64CDD3}" type="datetimeFigureOut">
              <a:rPr lang="en-US" smtClean="0"/>
              <a:t>8/4/2026</a:t>
            </a:fld>
            <a:endParaRPr lang="en-US"/>
          </a:p>
        </p:txBody>
      </p:sp>
      <p:sp>
        <p:nvSpPr>
          <p:cNvPr id="4" name="Footer Placeholder 3">
            <a:extLst>
              <a:ext uri="{FF2B5EF4-FFF2-40B4-BE49-F238E27FC236}">
                <a16:creationId xmlns:a16="http://schemas.microsoft.com/office/drawing/2014/main" id="{A4F48FF2-80CA-5040-A76B-E7E8773EE7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6E9548-A76A-A44A-B5A6-B38389EF44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6A50A9-82D1-EE42-A9BF-9F5047B5286C}" type="slidenum">
              <a:rPr lang="en-US" smtClean="0"/>
              <a:t>‹#›</a:t>
            </a:fld>
            <a:endParaRPr lang="en-US"/>
          </a:p>
        </p:txBody>
      </p:sp>
    </p:spTree>
    <p:extLst>
      <p:ext uri="{BB962C8B-B14F-4D97-AF65-F5344CB8AC3E}">
        <p14:creationId xmlns:p14="http://schemas.microsoft.com/office/powerpoint/2010/main" val="291188426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E1E33-D903-42F5-918E-4EEA31BDA9DA}"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9F632-0407-4C0A-BE8F-CDAC807460C6}" type="slidenum">
              <a:rPr lang="en-US" smtClean="0"/>
              <a:t>‹#›</a:t>
            </a:fld>
            <a:endParaRPr lang="en-US"/>
          </a:p>
        </p:txBody>
      </p:sp>
    </p:spTree>
    <p:extLst>
      <p:ext uri="{BB962C8B-B14F-4D97-AF65-F5344CB8AC3E}">
        <p14:creationId xmlns:p14="http://schemas.microsoft.com/office/powerpoint/2010/main" val="126706399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BEST PRACTICES &amp; ACCESSBILITY STANDARDS: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”Save as” this template before you begin and rename it to the title of your presentation. This way, you will retain a copy of this blank template for future use.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Choose a title slide theme and then delete the other options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To add a new slide go to Insert in the navigation bar &gt; New Slide and click the drop-down arrow to choose from different slide layouts and designs.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For body text keep font size at 18pts or larger. For headers keep font size at 24pts or larger.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For any new image or icon you add please add a description in the alt text. Right click image &gt; click on View Alt Text &gt; type in image description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p>
          <a:p>
            <a:endParaRPr lang="en-US"/>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a:p>
        </p:txBody>
      </p:sp>
    </p:spTree>
    <p:extLst>
      <p:ext uri="{BB962C8B-B14F-4D97-AF65-F5344CB8AC3E}">
        <p14:creationId xmlns:p14="http://schemas.microsoft.com/office/powerpoint/2010/main" val="173642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9F632-0407-4C0A-BE8F-CDAC807460C6}" type="slidenum">
              <a:rPr lang="en-US" smtClean="0"/>
              <a:t>2</a:t>
            </a:fld>
            <a:endParaRPr lang="en-US"/>
          </a:p>
        </p:txBody>
      </p:sp>
    </p:spTree>
    <p:extLst>
      <p:ext uri="{BB962C8B-B14F-4D97-AF65-F5344CB8AC3E}">
        <p14:creationId xmlns:p14="http://schemas.microsoft.com/office/powerpoint/2010/main" val="4217783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2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7.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7" name="Picture 6" descr="A city with mountains in the background&#10;&#10;Description automatically generated with low confidence">
            <a:extLst>
              <a:ext uri="{FF2B5EF4-FFF2-40B4-BE49-F238E27FC236}">
                <a16:creationId xmlns:a16="http://schemas.microsoft.com/office/drawing/2014/main" id="{A0C76F64-FEA3-0B47-88F1-C1DF553105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345" r="10461"/>
          <a:stretch/>
        </p:blipFill>
        <p:spPr>
          <a:xfrm>
            <a:off x="0" y="-123821"/>
            <a:ext cx="12192000" cy="7105641"/>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DD1AA520-5093-0F45-9323-54E97DBAB8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98342" y="677917"/>
            <a:ext cx="3732088" cy="698866"/>
          </a:xfrm>
          <a:prstGeom prst="rect">
            <a:avLst/>
          </a:prstGeom>
        </p:spPr>
      </p:pic>
      <p:cxnSp>
        <p:nvCxnSpPr>
          <p:cNvPr id="9" name="Straight Connector 8">
            <a:extLst>
              <a:ext uri="{FF2B5EF4-FFF2-40B4-BE49-F238E27FC236}">
                <a16:creationId xmlns:a16="http://schemas.microsoft.com/office/drawing/2014/main" id="{7D4F5AED-37E8-6742-B1C3-0610BD08A7D6}"/>
              </a:ext>
            </a:extLst>
          </p:cNvPr>
          <p:cNvCxnSpPr>
            <a:cxnSpLocks/>
          </p:cNvCxnSpPr>
          <p:nvPr userDrawn="1"/>
        </p:nvCxnSpPr>
        <p:spPr>
          <a:xfrm>
            <a:off x="0" y="2924688"/>
            <a:ext cx="1119499" cy="0"/>
          </a:xfrm>
          <a:prstGeom prst="line">
            <a:avLst/>
          </a:prstGeom>
          <a:ln w="508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a:extLst>
              <a:ext uri="{FF2B5EF4-FFF2-40B4-BE49-F238E27FC236}">
                <a16:creationId xmlns:a16="http://schemas.microsoft.com/office/drawing/2014/main" id="{BA451A34-8A15-E24D-93C8-BC44B9E0BBA1}"/>
              </a:ext>
            </a:extLst>
          </p:cNvPr>
          <p:cNvSpPr>
            <a:spLocks noGrp="1"/>
          </p:cNvSpPr>
          <p:nvPr>
            <p:ph type="body" sz="quarter" idx="10" hasCustomPrompt="1"/>
          </p:nvPr>
        </p:nvSpPr>
        <p:spPr>
          <a:xfrm>
            <a:off x="1292553" y="2443163"/>
            <a:ext cx="10184744" cy="985837"/>
          </a:xfrm>
          <a:prstGeom prst="rect">
            <a:avLst/>
          </a:prstGeom>
        </p:spPr>
        <p:txBody>
          <a:bodyPr anchor="ctr"/>
          <a:lstStyle>
            <a:lvl1pPr marL="0" indent="0">
              <a:buNone/>
              <a:defRPr sz="4400" b="1">
                <a:solidFill>
                  <a:schemeClr val="bg1"/>
                </a:solidFill>
                <a:latin typeface="Helvetica" pitchFamily="2" charset="0"/>
              </a:defRPr>
            </a:lvl1pPr>
          </a:lstStyle>
          <a:p>
            <a:pPr lvl="0"/>
            <a:r>
              <a:rPr lang="en-US"/>
              <a:t>POWERPOINT TITLE</a:t>
            </a:r>
          </a:p>
        </p:txBody>
      </p:sp>
      <p:sp>
        <p:nvSpPr>
          <p:cNvPr id="11" name="Text Placeholder 13">
            <a:extLst>
              <a:ext uri="{FF2B5EF4-FFF2-40B4-BE49-F238E27FC236}">
                <a16:creationId xmlns:a16="http://schemas.microsoft.com/office/drawing/2014/main" id="{C44E1AA8-60DA-874F-865E-DF81E2CBEEB3}"/>
              </a:ext>
            </a:extLst>
          </p:cNvPr>
          <p:cNvSpPr>
            <a:spLocks noGrp="1"/>
          </p:cNvSpPr>
          <p:nvPr>
            <p:ph type="body" sz="quarter" idx="11" hasCustomPrompt="1"/>
          </p:nvPr>
        </p:nvSpPr>
        <p:spPr>
          <a:xfrm>
            <a:off x="1292225" y="3783013"/>
            <a:ext cx="10184744" cy="473677"/>
          </a:xfrm>
          <a:prstGeom prst="rect">
            <a:avLst/>
          </a:prstGeom>
        </p:spPr>
        <p:txBody>
          <a:bodyPr anchor="ctr"/>
          <a:lstStyle>
            <a:lvl1pPr marL="0" indent="0">
              <a:buNone/>
              <a:defRPr>
                <a:solidFill>
                  <a:schemeClr val="bg1"/>
                </a:solidFill>
                <a:latin typeface="Helvetica" pitchFamily="2" charset="0"/>
              </a:defRPr>
            </a:lvl1pPr>
          </a:lstStyle>
          <a:p>
            <a:pPr lvl="0"/>
            <a:r>
              <a:rPr lang="en-US"/>
              <a:t>Insert Subtitle</a:t>
            </a:r>
          </a:p>
        </p:txBody>
      </p:sp>
      <p:pic>
        <p:nvPicPr>
          <p:cNvPr id="3" name="Picture 2" descr="Text&#10;&#10;Description automatically generated">
            <a:extLst>
              <a:ext uri="{FF2B5EF4-FFF2-40B4-BE49-F238E27FC236}">
                <a16:creationId xmlns:a16="http://schemas.microsoft.com/office/drawing/2014/main" id="{2E6B050D-14D3-DA4E-8EA9-ED1C19E705E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68919" y="946786"/>
            <a:ext cx="3147572" cy="429997"/>
          </a:xfrm>
          <a:prstGeom prst="rect">
            <a:avLst/>
          </a:prstGeom>
        </p:spPr>
      </p:pic>
    </p:spTree>
    <p:extLst>
      <p:ext uri="{BB962C8B-B14F-4D97-AF65-F5344CB8AC3E}">
        <p14:creationId xmlns:p14="http://schemas.microsoft.com/office/powerpoint/2010/main" val="2059285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pic>
        <p:nvPicPr>
          <p:cNvPr id="7" name="Picture 6" descr="A picture containing sky, outdoor, city, road&#10;&#10;Description automatically generated">
            <a:extLst>
              <a:ext uri="{FF2B5EF4-FFF2-40B4-BE49-F238E27FC236}">
                <a16:creationId xmlns:a16="http://schemas.microsoft.com/office/drawing/2014/main" id="{E53F5F97-0776-B047-A711-417AD363556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348" b="4278"/>
          <a:stretch/>
        </p:blipFill>
        <p:spPr>
          <a:xfrm flipH="1">
            <a:off x="0" y="-1"/>
            <a:ext cx="12192000" cy="6858001"/>
          </a:xfrm>
          <a:prstGeom prst="rect">
            <a:avLst/>
          </a:prstGeom>
        </p:spPr>
      </p:pic>
      <p:sp>
        <p:nvSpPr>
          <p:cNvPr id="8" name="Rectangle 7">
            <a:extLst>
              <a:ext uri="{FF2B5EF4-FFF2-40B4-BE49-F238E27FC236}">
                <a16:creationId xmlns:a16="http://schemas.microsoft.com/office/drawing/2014/main" id="{417EC0D4-D0C3-2B42-8C92-282488B5996B}"/>
              </a:ext>
            </a:extLst>
          </p:cNvPr>
          <p:cNvSpPr/>
          <p:nvPr userDrawn="1"/>
        </p:nvSpPr>
        <p:spPr>
          <a:xfrm>
            <a:off x="0" y="0"/>
            <a:ext cx="12192000" cy="6858000"/>
          </a:xfrm>
          <a:prstGeom prst="rect">
            <a:avLst/>
          </a:prstGeom>
          <a:gradFill flip="none" rotWithShape="1">
            <a:gsLst>
              <a:gs pos="0">
                <a:schemeClr val="bg1">
                  <a:alpha val="21000"/>
                </a:schemeClr>
              </a:gs>
              <a:gs pos="100000">
                <a:schemeClr val="tx1">
                  <a:lumMod val="50000"/>
                  <a:lumOff val="50000"/>
                  <a:alpha val="0"/>
                </a:schemeClr>
              </a:gs>
            </a:gsLst>
            <a:lin ang="21594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E0184740-C51D-394A-9248-FEA93F4E2B4F}"/>
              </a:ext>
            </a:extLst>
          </p:cNvPr>
          <p:cNvCxnSpPr>
            <a:cxnSpLocks/>
          </p:cNvCxnSpPr>
          <p:nvPr userDrawn="1"/>
        </p:nvCxnSpPr>
        <p:spPr>
          <a:xfrm>
            <a:off x="2065937" y="1407236"/>
            <a:ext cx="2413416" cy="0"/>
          </a:xfrm>
          <a:prstGeom prst="line">
            <a:avLst/>
          </a:prstGeom>
          <a:ln w="41275">
            <a:solidFill>
              <a:srgbClr val="CBB379"/>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86AECEC-353D-7B43-9958-A81F5EA5E498}"/>
              </a:ext>
            </a:extLst>
          </p:cNvPr>
          <p:cNvSpPr txBox="1">
            <a:spLocks/>
          </p:cNvSpPr>
          <p:nvPr userDrawn="1"/>
        </p:nvSpPr>
        <p:spPr>
          <a:xfrm>
            <a:off x="937876" y="1576396"/>
            <a:ext cx="4725948" cy="1240830"/>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b="1">
                <a:solidFill>
                  <a:schemeClr val="tx1"/>
                </a:solidFill>
                <a:latin typeface="Helvetica" pitchFamily="2" charset="0"/>
              </a:rPr>
              <a:t>THANK YOU</a:t>
            </a:r>
          </a:p>
        </p:txBody>
      </p:sp>
      <p:cxnSp>
        <p:nvCxnSpPr>
          <p:cNvPr id="11" name="Straight Connector 10">
            <a:extLst>
              <a:ext uri="{FF2B5EF4-FFF2-40B4-BE49-F238E27FC236}">
                <a16:creationId xmlns:a16="http://schemas.microsoft.com/office/drawing/2014/main" id="{F566BAF8-95A6-C44E-9EB1-D5EFA7981F86}"/>
              </a:ext>
            </a:extLst>
          </p:cNvPr>
          <p:cNvCxnSpPr>
            <a:cxnSpLocks/>
          </p:cNvCxnSpPr>
          <p:nvPr userDrawn="1"/>
        </p:nvCxnSpPr>
        <p:spPr>
          <a:xfrm>
            <a:off x="2065937" y="2830874"/>
            <a:ext cx="2413416" cy="0"/>
          </a:xfrm>
          <a:prstGeom prst="line">
            <a:avLst/>
          </a:prstGeom>
          <a:ln w="41275">
            <a:solidFill>
              <a:srgbClr val="CBB379"/>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9C1AD67-21D8-AD4C-99D2-01AD86283E1F}"/>
              </a:ext>
            </a:extLst>
          </p:cNvPr>
          <p:cNvSpPr/>
          <p:nvPr userDrawn="1"/>
        </p:nvSpPr>
        <p:spPr>
          <a:xfrm>
            <a:off x="0" y="4929809"/>
            <a:ext cx="12219708" cy="1928191"/>
          </a:xfrm>
          <a:prstGeom prst="rect">
            <a:avLst/>
          </a:prstGeom>
          <a:gradFill flip="none" rotWithShape="1">
            <a:gsLst>
              <a:gs pos="23000">
                <a:schemeClr val="tx1">
                  <a:alpha val="38000"/>
                </a:schemeClr>
              </a:gs>
              <a:gs pos="100000">
                <a:schemeClr val="accent1">
                  <a:lumMod val="30000"/>
                  <a:lumOff val="70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CF1C996C-60B7-7440-A358-D6220BD2CB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1231" y="5931860"/>
            <a:ext cx="2899485" cy="542954"/>
          </a:xfrm>
          <a:prstGeom prst="rect">
            <a:avLst/>
          </a:prstGeom>
        </p:spPr>
      </p:pic>
    </p:spTree>
    <p:extLst>
      <p:ext uri="{BB962C8B-B14F-4D97-AF65-F5344CB8AC3E}">
        <p14:creationId xmlns:p14="http://schemas.microsoft.com/office/powerpoint/2010/main" val="3708963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3">
    <p:spTree>
      <p:nvGrpSpPr>
        <p:cNvPr id="1" name=""/>
        <p:cNvGrpSpPr/>
        <p:nvPr/>
      </p:nvGrpSpPr>
      <p:grpSpPr>
        <a:xfrm>
          <a:off x="0" y="0"/>
          <a:ext cx="0" cy="0"/>
          <a:chOff x="0" y="0"/>
          <a:chExt cx="0" cy="0"/>
        </a:xfrm>
      </p:grpSpPr>
      <p:pic>
        <p:nvPicPr>
          <p:cNvPr id="3" name="Picture 2" descr="A picture containing outdoor, city, mountain, road&#10;&#10;Description automatically generated">
            <a:extLst>
              <a:ext uri="{FF2B5EF4-FFF2-40B4-BE49-F238E27FC236}">
                <a16:creationId xmlns:a16="http://schemas.microsoft.com/office/drawing/2014/main" id="{37F0D370-A365-474E-B405-F4983862DB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642" b="11109"/>
          <a:stretch/>
        </p:blipFill>
        <p:spPr>
          <a:xfrm>
            <a:off x="0" y="0"/>
            <a:ext cx="12192000" cy="5362244"/>
          </a:xfrm>
          <a:prstGeom prst="rect">
            <a:avLst/>
          </a:prstGeom>
        </p:spPr>
      </p:pic>
      <p:sp>
        <p:nvSpPr>
          <p:cNvPr id="4" name="Title 1">
            <a:extLst>
              <a:ext uri="{FF2B5EF4-FFF2-40B4-BE49-F238E27FC236}">
                <a16:creationId xmlns:a16="http://schemas.microsoft.com/office/drawing/2014/main" id="{F4955840-43A3-EC45-ACA0-138EE710838C}"/>
              </a:ext>
            </a:extLst>
          </p:cNvPr>
          <p:cNvSpPr txBox="1">
            <a:spLocks/>
          </p:cNvSpPr>
          <p:nvPr userDrawn="1"/>
        </p:nvSpPr>
        <p:spPr>
          <a:xfrm>
            <a:off x="3488272" y="4531056"/>
            <a:ext cx="5215455" cy="1273633"/>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6000" b="1">
                <a:solidFill>
                  <a:schemeClr val="bg1"/>
                </a:solidFill>
                <a:latin typeface="Helvetica" pitchFamily="2" charset="0"/>
              </a:rPr>
              <a:t>THANK YOU</a:t>
            </a:r>
          </a:p>
        </p:txBody>
      </p:sp>
      <p:pic>
        <p:nvPicPr>
          <p:cNvPr id="6" name="Picture 5" descr="Shape&#10;&#10;Description automatically generated with medium confidence">
            <a:extLst>
              <a:ext uri="{FF2B5EF4-FFF2-40B4-BE49-F238E27FC236}">
                <a16:creationId xmlns:a16="http://schemas.microsoft.com/office/drawing/2014/main" id="{16F5E56C-D470-794B-86B7-1E3488E802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8458" y="5997419"/>
            <a:ext cx="2819815" cy="528035"/>
          </a:xfrm>
          <a:prstGeom prst="rect">
            <a:avLst/>
          </a:prstGeom>
        </p:spPr>
      </p:pic>
    </p:spTree>
    <p:extLst>
      <p:ext uri="{BB962C8B-B14F-4D97-AF65-F5344CB8AC3E}">
        <p14:creationId xmlns:p14="http://schemas.microsoft.com/office/powerpoint/2010/main" val="3190975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4">
    <p:spTree>
      <p:nvGrpSpPr>
        <p:cNvPr id="1" name=""/>
        <p:cNvGrpSpPr/>
        <p:nvPr/>
      </p:nvGrpSpPr>
      <p:grpSpPr>
        <a:xfrm>
          <a:off x="0" y="0"/>
          <a:ext cx="0" cy="0"/>
          <a:chOff x="0" y="0"/>
          <a:chExt cx="0" cy="0"/>
        </a:xfrm>
      </p:grpSpPr>
      <p:pic>
        <p:nvPicPr>
          <p:cNvPr id="8" name="Picture 7" descr="A picture containing sky, outdoor&#10;&#10;Description automatically generated">
            <a:extLst>
              <a:ext uri="{FF2B5EF4-FFF2-40B4-BE49-F238E27FC236}">
                <a16:creationId xmlns:a16="http://schemas.microsoft.com/office/drawing/2014/main" id="{CFF0CD5A-F5CF-3A44-9FA6-D6831ECDDB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370" t="-88" b="238"/>
          <a:stretch/>
        </p:blipFill>
        <p:spPr>
          <a:xfrm flipH="1">
            <a:off x="-1" y="-1"/>
            <a:ext cx="12210286" cy="6858001"/>
          </a:xfrm>
          <a:prstGeom prst="rect">
            <a:avLst/>
          </a:prstGeom>
        </p:spPr>
      </p:pic>
      <p:sp>
        <p:nvSpPr>
          <p:cNvPr id="9" name="Rectangle 8">
            <a:extLst>
              <a:ext uri="{FF2B5EF4-FFF2-40B4-BE49-F238E27FC236}">
                <a16:creationId xmlns:a16="http://schemas.microsoft.com/office/drawing/2014/main" id="{2B6E9CE4-2A1A-E34F-B816-6AA79BDCDCC0}"/>
              </a:ext>
            </a:extLst>
          </p:cNvPr>
          <p:cNvSpPr/>
          <p:nvPr userDrawn="1"/>
        </p:nvSpPr>
        <p:spPr>
          <a:xfrm>
            <a:off x="7710984" y="1495968"/>
            <a:ext cx="4481015" cy="1083459"/>
          </a:xfrm>
          <a:prstGeom prst="rect">
            <a:avLst/>
          </a:prstGeom>
          <a:solidFill>
            <a:schemeClr val="tx1">
              <a:alpha val="5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29292F52-05E5-5B41-952C-18CD3157C836}"/>
              </a:ext>
            </a:extLst>
          </p:cNvPr>
          <p:cNvSpPr txBox="1">
            <a:spLocks/>
          </p:cNvSpPr>
          <p:nvPr userDrawn="1"/>
        </p:nvSpPr>
        <p:spPr>
          <a:xfrm>
            <a:off x="7292764" y="1472034"/>
            <a:ext cx="5215455" cy="1273633"/>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4800" b="1">
                <a:solidFill>
                  <a:srgbClr val="CBB379"/>
                </a:solidFill>
                <a:latin typeface="Helvetica" pitchFamily="2" charset="0"/>
              </a:rPr>
              <a:t>THANK YOU</a:t>
            </a:r>
          </a:p>
        </p:txBody>
      </p:sp>
      <p:cxnSp>
        <p:nvCxnSpPr>
          <p:cNvPr id="11" name="Straight Connector 10">
            <a:extLst>
              <a:ext uri="{FF2B5EF4-FFF2-40B4-BE49-F238E27FC236}">
                <a16:creationId xmlns:a16="http://schemas.microsoft.com/office/drawing/2014/main" id="{EA5D9C15-B4A4-8147-A2CE-BCB03907C622}"/>
              </a:ext>
            </a:extLst>
          </p:cNvPr>
          <p:cNvCxnSpPr>
            <a:cxnSpLocks/>
          </p:cNvCxnSpPr>
          <p:nvPr userDrawn="1"/>
        </p:nvCxnSpPr>
        <p:spPr>
          <a:xfrm>
            <a:off x="8719154" y="-10286"/>
            <a:ext cx="0" cy="1506254"/>
          </a:xfrm>
          <a:prstGeom prst="line">
            <a:avLst/>
          </a:prstGeom>
          <a:ln w="34925">
            <a:solidFill>
              <a:schemeClr val="tx1">
                <a:alpha val="59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DAB5B9-89D0-0F41-9EDE-DA1CAE1AE161}"/>
              </a:ext>
            </a:extLst>
          </p:cNvPr>
          <p:cNvCxnSpPr>
            <a:cxnSpLocks/>
          </p:cNvCxnSpPr>
          <p:nvPr userDrawn="1"/>
        </p:nvCxnSpPr>
        <p:spPr>
          <a:xfrm>
            <a:off x="8728497" y="2579427"/>
            <a:ext cx="0" cy="4278573"/>
          </a:xfrm>
          <a:prstGeom prst="line">
            <a:avLst/>
          </a:prstGeom>
          <a:ln w="34925">
            <a:solidFill>
              <a:schemeClr val="tx1">
                <a:alpha val="59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with low confidence">
            <a:extLst>
              <a:ext uri="{FF2B5EF4-FFF2-40B4-BE49-F238E27FC236}">
                <a16:creationId xmlns:a16="http://schemas.microsoft.com/office/drawing/2014/main" id="{3570493B-BB6B-C244-93CA-2B7C8DAE58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1231" y="5931860"/>
            <a:ext cx="2899485" cy="542954"/>
          </a:xfrm>
          <a:prstGeom prst="rect">
            <a:avLst/>
          </a:prstGeom>
        </p:spPr>
      </p:pic>
    </p:spTree>
    <p:extLst>
      <p:ext uri="{BB962C8B-B14F-4D97-AF65-F5344CB8AC3E}">
        <p14:creationId xmlns:p14="http://schemas.microsoft.com/office/powerpoint/2010/main" val="941507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899E72-349B-8043-AEFE-74995DD919E0}"/>
              </a:ext>
            </a:extLst>
          </p:cNvPr>
          <p:cNvSpPr/>
          <p:nvPr userDrawn="1"/>
        </p:nvSpPr>
        <p:spPr>
          <a:xfrm>
            <a:off x="0" y="5317066"/>
            <a:ext cx="12192000" cy="15409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BEF2E73-4115-4646-AC3C-565550352ABA}"/>
              </a:ext>
            </a:extLst>
          </p:cNvPr>
          <p:cNvPicPr>
            <a:picLocks noChangeAspect="1"/>
          </p:cNvPicPr>
          <p:nvPr userDrawn="1"/>
        </p:nvPicPr>
        <p:blipFill rotWithShape="1">
          <a:blip r:embed="rId2" cstate="email">
            <a:alphaModFix amt="8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t="3987" b="26965"/>
          <a:stretch/>
        </p:blipFill>
        <p:spPr>
          <a:xfrm>
            <a:off x="1" y="0"/>
            <a:ext cx="12191999" cy="5317066"/>
          </a:xfrm>
          <a:prstGeom prst="rect">
            <a:avLst/>
          </a:prstGeom>
        </p:spPr>
      </p:pic>
      <p:sp>
        <p:nvSpPr>
          <p:cNvPr id="12" name="Rectangle 11">
            <a:extLst>
              <a:ext uri="{FF2B5EF4-FFF2-40B4-BE49-F238E27FC236}">
                <a16:creationId xmlns:a16="http://schemas.microsoft.com/office/drawing/2014/main" id="{4D8CCABD-EA81-6E43-8C51-E90C67F8E609}"/>
              </a:ext>
            </a:extLst>
          </p:cNvPr>
          <p:cNvSpPr/>
          <p:nvPr userDrawn="1"/>
        </p:nvSpPr>
        <p:spPr>
          <a:xfrm>
            <a:off x="0" y="2534993"/>
            <a:ext cx="6384471"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F800F564-7ED7-2D41-B12C-0217AE5AFC3C}"/>
              </a:ext>
            </a:extLst>
          </p:cNvPr>
          <p:cNvSpPr txBox="1">
            <a:spLocks/>
          </p:cNvSpPr>
          <p:nvPr userDrawn="1"/>
        </p:nvSpPr>
        <p:spPr>
          <a:xfrm>
            <a:off x="1457489" y="2439251"/>
            <a:ext cx="9144000" cy="1085490"/>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a:solidFill>
                  <a:schemeClr val="bg1">
                    <a:lumMod val="95000"/>
                  </a:schemeClr>
                </a:solidFill>
                <a:latin typeface="Helvetica" pitchFamily="2" charset="0"/>
              </a:rPr>
              <a:t>THANK YOU</a:t>
            </a:r>
          </a:p>
        </p:txBody>
      </p:sp>
      <p:pic>
        <p:nvPicPr>
          <p:cNvPr id="6" name="Picture 5" descr="Text&#10;&#10;Description automatically generated with low confidence">
            <a:extLst>
              <a:ext uri="{FF2B5EF4-FFF2-40B4-BE49-F238E27FC236}">
                <a16:creationId xmlns:a16="http://schemas.microsoft.com/office/drawing/2014/main" id="{D936E4A0-A758-C649-AE9D-CF34094CD8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1231" y="5931860"/>
            <a:ext cx="2899485" cy="542954"/>
          </a:xfrm>
          <a:prstGeom prst="rect">
            <a:avLst/>
          </a:prstGeom>
        </p:spPr>
      </p:pic>
    </p:spTree>
    <p:extLst>
      <p:ext uri="{BB962C8B-B14F-4D97-AF65-F5344CB8AC3E}">
        <p14:creationId xmlns:p14="http://schemas.microsoft.com/office/powerpoint/2010/main" val="3874299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987C8A-6ECA-834A-AAE9-1C0508867E0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6C5FEDB-7FA1-EF4A-B8B4-58E30A14C9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D760A6-47FD-BB4E-A618-5CB288BB4863}"/>
              </a:ext>
            </a:extLst>
          </p:cNvPr>
          <p:cNvSpPr>
            <a:spLocks noGrp="1"/>
          </p:cNvSpPr>
          <p:nvPr>
            <p:ph type="sldNum" sz="quarter" idx="12"/>
          </p:nvPr>
        </p:nvSpPr>
        <p:spPr/>
        <p:txBody>
          <a:bodyPr/>
          <a:lstStyle/>
          <a:p>
            <a:fld id="{41D62A6E-57A6-B64E-9B05-C4CCCE1E18F2}" type="slidenum">
              <a:rPr lang="en-US" smtClean="0"/>
              <a:t>‹#›</a:t>
            </a:fld>
            <a:endParaRPr lang="en-US"/>
          </a:p>
        </p:txBody>
      </p:sp>
      <p:pic>
        <p:nvPicPr>
          <p:cNvPr id="7" name="Picture 6" descr="A picture containing sky, outdoor, track, city&#10;&#10;Description automatically generated">
            <a:extLst>
              <a:ext uri="{FF2B5EF4-FFF2-40B4-BE49-F238E27FC236}">
                <a16:creationId xmlns:a16="http://schemas.microsoft.com/office/drawing/2014/main" id="{E797D8D0-F964-604C-B842-5E791CF66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3200400"/>
            <a:ext cx="12192001" cy="3657600"/>
          </a:xfrm>
          <a:prstGeom prst="rect">
            <a:avLst/>
          </a:prstGeom>
        </p:spPr>
      </p:pic>
      <p:grpSp>
        <p:nvGrpSpPr>
          <p:cNvPr id="9" name="Group 8">
            <a:extLst>
              <a:ext uri="{FF2B5EF4-FFF2-40B4-BE49-F238E27FC236}">
                <a16:creationId xmlns:a16="http://schemas.microsoft.com/office/drawing/2014/main" id="{B104D849-EE8B-C44C-81B0-38F0B4479019}"/>
              </a:ext>
            </a:extLst>
          </p:cNvPr>
          <p:cNvGrpSpPr/>
          <p:nvPr userDrawn="1"/>
        </p:nvGrpSpPr>
        <p:grpSpPr>
          <a:xfrm>
            <a:off x="1731270" y="1185014"/>
            <a:ext cx="8729459" cy="1194719"/>
            <a:chOff x="1668924" y="473814"/>
            <a:chExt cx="8729459" cy="1194719"/>
          </a:xfrm>
        </p:grpSpPr>
        <p:sp>
          <p:nvSpPr>
            <p:cNvPr id="10" name="Title 1">
              <a:extLst>
                <a:ext uri="{FF2B5EF4-FFF2-40B4-BE49-F238E27FC236}">
                  <a16:creationId xmlns:a16="http://schemas.microsoft.com/office/drawing/2014/main" id="{21BC98A5-D097-3D44-8B99-28602C308896}"/>
                </a:ext>
              </a:extLst>
            </p:cNvPr>
            <p:cNvSpPr txBox="1">
              <a:spLocks/>
            </p:cNvSpPr>
            <p:nvPr userDrawn="1"/>
          </p:nvSpPr>
          <p:spPr>
            <a:xfrm>
              <a:off x="3840899" y="473814"/>
              <a:ext cx="4385509" cy="1194719"/>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5400" b="1">
                  <a:solidFill>
                    <a:srgbClr val="CBB379"/>
                  </a:solidFill>
                  <a:latin typeface="Helvetica" pitchFamily="2" charset="0"/>
                </a:rPr>
                <a:t>THANK YOU</a:t>
              </a:r>
            </a:p>
          </p:txBody>
        </p:sp>
        <p:cxnSp>
          <p:nvCxnSpPr>
            <p:cNvPr id="11" name="Straight Connector 10">
              <a:extLst>
                <a:ext uri="{FF2B5EF4-FFF2-40B4-BE49-F238E27FC236}">
                  <a16:creationId xmlns:a16="http://schemas.microsoft.com/office/drawing/2014/main" id="{C3807C38-8F40-AE47-9769-2C5F1B8A6E71}"/>
                </a:ext>
              </a:extLst>
            </p:cNvPr>
            <p:cNvCxnSpPr>
              <a:cxnSpLocks/>
            </p:cNvCxnSpPr>
            <p:nvPr userDrawn="1"/>
          </p:nvCxnSpPr>
          <p:spPr>
            <a:xfrm>
              <a:off x="8417183" y="1071173"/>
              <a:ext cx="19812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0624F7D-6B78-094C-AF46-95DDD30CB034}"/>
                </a:ext>
              </a:extLst>
            </p:cNvPr>
            <p:cNvCxnSpPr>
              <a:cxnSpLocks/>
            </p:cNvCxnSpPr>
            <p:nvPr userDrawn="1"/>
          </p:nvCxnSpPr>
          <p:spPr>
            <a:xfrm>
              <a:off x="1668924" y="1071173"/>
              <a:ext cx="19812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3" name="Picture 12" descr="Text&#10;&#10;Description automatically generated with low confidence">
            <a:extLst>
              <a:ext uri="{FF2B5EF4-FFF2-40B4-BE49-F238E27FC236}">
                <a16:creationId xmlns:a16="http://schemas.microsoft.com/office/drawing/2014/main" id="{42E3C946-E5F8-114E-89CB-5BF93F4DE1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1231" y="5931860"/>
            <a:ext cx="2899485" cy="542954"/>
          </a:xfrm>
          <a:prstGeom prst="rect">
            <a:avLst/>
          </a:prstGeom>
        </p:spPr>
      </p:pic>
    </p:spTree>
    <p:extLst>
      <p:ext uri="{BB962C8B-B14F-4D97-AF65-F5344CB8AC3E}">
        <p14:creationId xmlns:p14="http://schemas.microsoft.com/office/powerpoint/2010/main" val="1983700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D9E9ED8-8AAF-8E4A-9A1C-35A247BC304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55F7D302-22D3-E74F-A0C8-5ADFC27731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BD513-795C-A24B-B367-C1F95C25D5D0}"/>
              </a:ext>
            </a:extLst>
          </p:cNvPr>
          <p:cNvSpPr>
            <a:spLocks noGrp="1"/>
          </p:cNvSpPr>
          <p:nvPr>
            <p:ph type="sldNum" sz="quarter" idx="12"/>
          </p:nvPr>
        </p:nvSpPr>
        <p:spPr>
          <a:xfrm>
            <a:off x="8610600" y="6356350"/>
            <a:ext cx="2743200" cy="365125"/>
          </a:xfrm>
          <a:prstGeom prst="rect">
            <a:avLst/>
          </a:prstGeom>
        </p:spPr>
        <p:txBody>
          <a:bodyPr/>
          <a:lstStyle/>
          <a:p>
            <a:fld id="{41D62A6E-57A6-B64E-9B05-C4CCCE1E18F2}" type="slidenum">
              <a:rPr lang="en-US" smtClean="0"/>
              <a:t>‹#›</a:t>
            </a:fld>
            <a:endParaRPr lang="en-US"/>
          </a:p>
        </p:txBody>
      </p:sp>
      <p:sp>
        <p:nvSpPr>
          <p:cNvPr id="6" name="Rectangle 5">
            <a:extLst>
              <a:ext uri="{FF2B5EF4-FFF2-40B4-BE49-F238E27FC236}">
                <a16:creationId xmlns:a16="http://schemas.microsoft.com/office/drawing/2014/main" id="{B7778742-8A9E-204C-8641-4D7B822130D1}"/>
              </a:ext>
            </a:extLst>
          </p:cNvPr>
          <p:cNvSpPr/>
          <p:nvPr userDrawn="1"/>
        </p:nvSpPr>
        <p:spPr>
          <a:xfrm>
            <a:off x="0" y="248478"/>
            <a:ext cx="12192000" cy="6858000"/>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Description automatically generated">
            <a:extLst>
              <a:ext uri="{FF2B5EF4-FFF2-40B4-BE49-F238E27FC236}">
                <a16:creationId xmlns:a16="http://schemas.microsoft.com/office/drawing/2014/main" id="{7614ABF2-F489-754F-B54D-0AE13454B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78873" y="2332360"/>
            <a:ext cx="3630878" cy="496021"/>
          </a:xfrm>
          <a:prstGeom prst="rect">
            <a:avLst/>
          </a:prstGeom>
        </p:spPr>
      </p:pic>
      <p:cxnSp>
        <p:nvCxnSpPr>
          <p:cNvPr id="8" name="Straight Connector 7">
            <a:extLst>
              <a:ext uri="{FF2B5EF4-FFF2-40B4-BE49-F238E27FC236}">
                <a16:creationId xmlns:a16="http://schemas.microsoft.com/office/drawing/2014/main" id="{98535B9C-9E29-1743-95C0-498A2A8B4B85}"/>
              </a:ext>
            </a:extLst>
          </p:cNvPr>
          <p:cNvCxnSpPr/>
          <p:nvPr userDrawn="1"/>
        </p:nvCxnSpPr>
        <p:spPr>
          <a:xfrm>
            <a:off x="0" y="1028700"/>
            <a:ext cx="6096000" cy="0"/>
          </a:xfrm>
          <a:prstGeom prst="line">
            <a:avLst/>
          </a:prstGeom>
          <a:ln w="22225">
            <a:solidFill>
              <a:srgbClr val="CBB379"/>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82B9F59-C735-B14F-8FC1-657E1C0F11F0}"/>
              </a:ext>
            </a:extLst>
          </p:cNvPr>
          <p:cNvCxnSpPr/>
          <p:nvPr userDrawn="1"/>
        </p:nvCxnSpPr>
        <p:spPr>
          <a:xfrm>
            <a:off x="6096000" y="5788680"/>
            <a:ext cx="6096000" cy="0"/>
          </a:xfrm>
          <a:prstGeom prst="line">
            <a:avLst/>
          </a:prstGeom>
          <a:ln w="22225">
            <a:solidFill>
              <a:srgbClr val="CBB379"/>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E37983D-FA8A-094D-BF67-F3BEE84904C2}"/>
              </a:ext>
            </a:extLst>
          </p:cNvPr>
          <p:cNvCxnSpPr>
            <a:cxnSpLocks/>
          </p:cNvCxnSpPr>
          <p:nvPr userDrawn="1"/>
        </p:nvCxnSpPr>
        <p:spPr>
          <a:xfrm>
            <a:off x="6096000" y="1028700"/>
            <a:ext cx="0" cy="1209174"/>
          </a:xfrm>
          <a:prstGeom prst="line">
            <a:avLst/>
          </a:prstGeom>
          <a:ln w="22225">
            <a:solidFill>
              <a:srgbClr val="CBB379"/>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11D3482-D179-F843-A4E1-C05CE013F759}"/>
              </a:ext>
            </a:extLst>
          </p:cNvPr>
          <p:cNvCxnSpPr>
            <a:cxnSpLocks/>
          </p:cNvCxnSpPr>
          <p:nvPr userDrawn="1"/>
        </p:nvCxnSpPr>
        <p:spPr>
          <a:xfrm flipV="1">
            <a:off x="6096000" y="4957011"/>
            <a:ext cx="0" cy="831672"/>
          </a:xfrm>
          <a:prstGeom prst="line">
            <a:avLst/>
          </a:prstGeom>
          <a:ln w="22225">
            <a:solidFill>
              <a:srgbClr val="CBB379"/>
            </a:solidFill>
          </a:ln>
        </p:spPr>
        <p:style>
          <a:lnRef idx="1">
            <a:schemeClr val="accent1"/>
          </a:lnRef>
          <a:fillRef idx="0">
            <a:schemeClr val="accent1"/>
          </a:fillRef>
          <a:effectRef idx="0">
            <a:schemeClr val="accent1"/>
          </a:effectRef>
          <a:fontRef idx="minor">
            <a:schemeClr val="tx1"/>
          </a:fontRef>
        </p:style>
      </p:cxnSp>
      <p:pic>
        <p:nvPicPr>
          <p:cNvPr id="13" name="Picture 12" descr="Text&#10;&#10;Description automatically generated with low confidence">
            <a:extLst>
              <a:ext uri="{FF2B5EF4-FFF2-40B4-BE49-F238E27FC236}">
                <a16:creationId xmlns:a16="http://schemas.microsoft.com/office/drawing/2014/main" id="{35249C50-611C-7744-90B1-75C46152735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02142" y="3957820"/>
            <a:ext cx="3953462" cy="740320"/>
          </a:xfrm>
          <a:prstGeom prst="rect">
            <a:avLst/>
          </a:prstGeom>
        </p:spPr>
      </p:pic>
      <p:cxnSp>
        <p:nvCxnSpPr>
          <p:cNvPr id="14" name="Straight Connector 13">
            <a:extLst>
              <a:ext uri="{FF2B5EF4-FFF2-40B4-BE49-F238E27FC236}">
                <a16:creationId xmlns:a16="http://schemas.microsoft.com/office/drawing/2014/main" id="{C63A4FDF-29AD-8245-9498-58E5F14D7B8E}"/>
              </a:ext>
            </a:extLst>
          </p:cNvPr>
          <p:cNvCxnSpPr>
            <a:cxnSpLocks/>
          </p:cNvCxnSpPr>
          <p:nvPr userDrawn="1"/>
        </p:nvCxnSpPr>
        <p:spPr>
          <a:xfrm>
            <a:off x="6096000" y="2828381"/>
            <a:ext cx="0" cy="1129439"/>
          </a:xfrm>
          <a:prstGeom prst="line">
            <a:avLst/>
          </a:prstGeom>
          <a:ln w="22225">
            <a:solidFill>
              <a:srgbClr val="CBB3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309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8" name="Picture 7" descr="A picture containing sky, outdoor, clouds&#10;&#10;Description automatically generated">
            <a:extLst>
              <a:ext uri="{FF2B5EF4-FFF2-40B4-BE49-F238E27FC236}">
                <a16:creationId xmlns:a16="http://schemas.microsoft.com/office/drawing/2014/main" id="{6F54908B-AB05-9B40-8723-FD39D357FF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247" r="261"/>
          <a:stretch/>
        </p:blipFill>
        <p:spPr>
          <a:xfrm>
            <a:off x="1" y="0"/>
            <a:ext cx="12192000" cy="4816928"/>
          </a:xfrm>
          <a:prstGeom prst="rect">
            <a:avLst/>
          </a:prstGeom>
        </p:spPr>
      </p:pic>
      <p:sp>
        <p:nvSpPr>
          <p:cNvPr id="9" name="Rectangle 8">
            <a:extLst>
              <a:ext uri="{FF2B5EF4-FFF2-40B4-BE49-F238E27FC236}">
                <a16:creationId xmlns:a16="http://schemas.microsoft.com/office/drawing/2014/main" id="{ED82DB9C-C132-8843-B5E6-E11BDE24CB48}"/>
              </a:ext>
            </a:extLst>
          </p:cNvPr>
          <p:cNvSpPr/>
          <p:nvPr userDrawn="1"/>
        </p:nvSpPr>
        <p:spPr>
          <a:xfrm>
            <a:off x="0" y="4816928"/>
            <a:ext cx="12192000" cy="20410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a:extLst>
              <a:ext uri="{FF2B5EF4-FFF2-40B4-BE49-F238E27FC236}">
                <a16:creationId xmlns:a16="http://schemas.microsoft.com/office/drawing/2014/main" id="{1796EDAC-9841-F84A-9FA3-23198964C4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06470" y="5732472"/>
            <a:ext cx="3411253" cy="466018"/>
          </a:xfrm>
          <a:prstGeom prst="rect">
            <a:avLst/>
          </a:prstGeom>
        </p:spPr>
      </p:pic>
      <p:pic>
        <p:nvPicPr>
          <p:cNvPr id="7" name="Picture 6" descr="Text&#10;&#10;Description automatically generated with low confidence">
            <a:extLst>
              <a:ext uri="{FF2B5EF4-FFF2-40B4-BE49-F238E27FC236}">
                <a16:creationId xmlns:a16="http://schemas.microsoft.com/office/drawing/2014/main" id="{57C8C279-899A-E142-B187-D28D505BAFE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74278" y="5458170"/>
            <a:ext cx="3953462" cy="740320"/>
          </a:xfrm>
          <a:prstGeom prst="rect">
            <a:avLst/>
          </a:prstGeom>
        </p:spPr>
      </p:pic>
      <p:cxnSp>
        <p:nvCxnSpPr>
          <p:cNvPr id="3" name="Straight Connector 2">
            <a:extLst>
              <a:ext uri="{FF2B5EF4-FFF2-40B4-BE49-F238E27FC236}">
                <a16:creationId xmlns:a16="http://schemas.microsoft.com/office/drawing/2014/main" id="{B3C1A78B-E5D6-7A46-B845-91B51DC90991}"/>
              </a:ext>
            </a:extLst>
          </p:cNvPr>
          <p:cNvCxnSpPr>
            <a:cxnSpLocks/>
          </p:cNvCxnSpPr>
          <p:nvPr userDrawn="1"/>
        </p:nvCxnSpPr>
        <p:spPr>
          <a:xfrm>
            <a:off x="6367105" y="5123250"/>
            <a:ext cx="0" cy="1410160"/>
          </a:xfrm>
          <a:prstGeom prst="line">
            <a:avLst/>
          </a:prstGeom>
          <a:ln w="9525">
            <a:solidFill>
              <a:srgbClr val="CBB3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871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3">
    <p:spTree>
      <p:nvGrpSpPr>
        <p:cNvPr id="1" name=""/>
        <p:cNvGrpSpPr/>
        <p:nvPr/>
      </p:nvGrpSpPr>
      <p:grpSpPr>
        <a:xfrm>
          <a:off x="0" y="0"/>
          <a:ext cx="0" cy="0"/>
          <a:chOff x="0" y="0"/>
          <a:chExt cx="0" cy="0"/>
        </a:xfrm>
      </p:grpSpPr>
      <p:pic>
        <p:nvPicPr>
          <p:cNvPr id="7" name="Picture 6" descr="A picture containing sky, outdoor, city, road&#10;&#10;Description automatically generated">
            <a:extLst>
              <a:ext uri="{FF2B5EF4-FFF2-40B4-BE49-F238E27FC236}">
                <a16:creationId xmlns:a16="http://schemas.microsoft.com/office/drawing/2014/main" id="{E53F5F97-0776-B047-A711-417AD363556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348" b="4278"/>
          <a:stretch/>
        </p:blipFill>
        <p:spPr>
          <a:xfrm flipH="1">
            <a:off x="0" y="-1"/>
            <a:ext cx="12192000" cy="6858001"/>
          </a:xfrm>
          <a:prstGeom prst="rect">
            <a:avLst/>
          </a:prstGeom>
        </p:spPr>
      </p:pic>
      <p:sp>
        <p:nvSpPr>
          <p:cNvPr id="22" name="Rectangle 21">
            <a:extLst>
              <a:ext uri="{FF2B5EF4-FFF2-40B4-BE49-F238E27FC236}">
                <a16:creationId xmlns:a16="http://schemas.microsoft.com/office/drawing/2014/main" id="{BE9A8C6C-E87E-014C-8EAC-A405AB7B5EBF}"/>
              </a:ext>
            </a:extLst>
          </p:cNvPr>
          <p:cNvSpPr/>
          <p:nvPr userDrawn="1"/>
        </p:nvSpPr>
        <p:spPr>
          <a:xfrm>
            <a:off x="-2" y="636814"/>
            <a:ext cx="12192002" cy="181247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26C6F1A6-E4AF-9446-BCE8-5D6425B55984}"/>
              </a:ext>
            </a:extLst>
          </p:cNvPr>
          <p:cNvGrpSpPr/>
          <p:nvPr userDrawn="1"/>
        </p:nvGrpSpPr>
        <p:grpSpPr>
          <a:xfrm>
            <a:off x="1424572" y="838961"/>
            <a:ext cx="9342857" cy="1408176"/>
            <a:chOff x="906202" y="5272243"/>
            <a:chExt cx="9342857" cy="1408176"/>
          </a:xfrm>
        </p:grpSpPr>
        <p:pic>
          <p:nvPicPr>
            <p:cNvPr id="26" name="Picture 25" descr="Shape&#10;&#10;Description automatically generated with medium confidence">
              <a:extLst>
                <a:ext uri="{FF2B5EF4-FFF2-40B4-BE49-F238E27FC236}">
                  <a16:creationId xmlns:a16="http://schemas.microsoft.com/office/drawing/2014/main" id="{FCA35978-2FCF-3244-A3AA-342B7C315F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202" y="5662214"/>
              <a:ext cx="3354897" cy="628234"/>
            </a:xfrm>
            <a:prstGeom prst="rect">
              <a:avLst/>
            </a:prstGeom>
          </p:spPr>
        </p:pic>
        <p:pic>
          <p:nvPicPr>
            <p:cNvPr id="27" name="Picture 26" descr="Text&#10;&#10;Description automatically generated">
              <a:extLst>
                <a:ext uri="{FF2B5EF4-FFF2-40B4-BE49-F238E27FC236}">
                  <a16:creationId xmlns:a16="http://schemas.microsoft.com/office/drawing/2014/main" id="{AD8F2158-9422-6847-BE46-290D3FE3B66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00156" y="5860270"/>
              <a:ext cx="3148903" cy="430178"/>
            </a:xfrm>
            <a:prstGeom prst="rect">
              <a:avLst/>
            </a:prstGeom>
          </p:spPr>
        </p:pic>
        <p:cxnSp>
          <p:nvCxnSpPr>
            <p:cNvPr id="28" name="Straight Connector 27">
              <a:extLst>
                <a:ext uri="{FF2B5EF4-FFF2-40B4-BE49-F238E27FC236}">
                  <a16:creationId xmlns:a16="http://schemas.microsoft.com/office/drawing/2014/main" id="{24E64F07-AB75-E14C-943F-A5D222D6ED9F}"/>
                </a:ext>
              </a:extLst>
            </p:cNvPr>
            <p:cNvCxnSpPr>
              <a:cxnSpLocks/>
            </p:cNvCxnSpPr>
            <p:nvPr userDrawn="1"/>
          </p:nvCxnSpPr>
          <p:spPr>
            <a:xfrm>
              <a:off x="5680627" y="5272243"/>
              <a:ext cx="0" cy="1408176"/>
            </a:xfrm>
            <a:prstGeom prst="line">
              <a:avLst/>
            </a:prstGeom>
            <a:ln w="19050">
              <a:solidFill>
                <a:srgbClr val="CBB37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67064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4">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EF2E73-4115-4646-AC3C-565550352ABA}"/>
              </a:ext>
            </a:extLst>
          </p:cNvPr>
          <p:cNvPicPr>
            <a:picLocks noChangeAspect="1"/>
          </p:cNvPicPr>
          <p:nvPr userDrawn="1"/>
        </p:nvPicPr>
        <p:blipFill rotWithShape="1">
          <a:blip r:embed="rId2" cstate="email">
            <a:alphaModFix amt="8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t="3987" b="26965"/>
          <a:stretch/>
        </p:blipFill>
        <p:spPr>
          <a:xfrm>
            <a:off x="1" y="0"/>
            <a:ext cx="12191999" cy="4944533"/>
          </a:xfrm>
          <a:prstGeom prst="rect">
            <a:avLst/>
          </a:prstGeom>
        </p:spPr>
      </p:pic>
      <p:grpSp>
        <p:nvGrpSpPr>
          <p:cNvPr id="5" name="Group 4">
            <a:extLst>
              <a:ext uri="{FF2B5EF4-FFF2-40B4-BE49-F238E27FC236}">
                <a16:creationId xmlns:a16="http://schemas.microsoft.com/office/drawing/2014/main" id="{260A87FF-46FF-7943-8F3F-F039D96D9490}"/>
              </a:ext>
            </a:extLst>
          </p:cNvPr>
          <p:cNvGrpSpPr/>
          <p:nvPr userDrawn="1"/>
        </p:nvGrpSpPr>
        <p:grpSpPr>
          <a:xfrm>
            <a:off x="1424572" y="5272243"/>
            <a:ext cx="9342857" cy="1408176"/>
            <a:chOff x="906202" y="5272243"/>
            <a:chExt cx="9342857" cy="1408176"/>
          </a:xfrm>
        </p:grpSpPr>
        <p:pic>
          <p:nvPicPr>
            <p:cNvPr id="7" name="Picture 6" descr="Shape&#10;&#10;Description automatically generated with medium confidence">
              <a:extLst>
                <a:ext uri="{FF2B5EF4-FFF2-40B4-BE49-F238E27FC236}">
                  <a16:creationId xmlns:a16="http://schemas.microsoft.com/office/drawing/2014/main" id="{BA86FABC-2E18-6948-9CEF-0669254893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202" y="5662214"/>
              <a:ext cx="3354897" cy="628234"/>
            </a:xfrm>
            <a:prstGeom prst="rect">
              <a:avLst/>
            </a:prstGeom>
          </p:spPr>
        </p:pic>
        <p:pic>
          <p:nvPicPr>
            <p:cNvPr id="8" name="Picture 7" descr="Text&#10;&#10;Description automatically generated">
              <a:extLst>
                <a:ext uri="{FF2B5EF4-FFF2-40B4-BE49-F238E27FC236}">
                  <a16:creationId xmlns:a16="http://schemas.microsoft.com/office/drawing/2014/main" id="{6F199682-961E-7C4E-9DD6-BFEA10EE54B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00156" y="5860270"/>
              <a:ext cx="3148903" cy="430178"/>
            </a:xfrm>
            <a:prstGeom prst="rect">
              <a:avLst/>
            </a:prstGeom>
          </p:spPr>
        </p:pic>
        <p:cxnSp>
          <p:nvCxnSpPr>
            <p:cNvPr id="4" name="Straight Connector 3">
              <a:extLst>
                <a:ext uri="{FF2B5EF4-FFF2-40B4-BE49-F238E27FC236}">
                  <a16:creationId xmlns:a16="http://schemas.microsoft.com/office/drawing/2014/main" id="{02272565-984D-4F46-A58C-0B36A2A506B4}"/>
                </a:ext>
              </a:extLst>
            </p:cNvPr>
            <p:cNvCxnSpPr>
              <a:cxnSpLocks/>
            </p:cNvCxnSpPr>
            <p:nvPr userDrawn="1"/>
          </p:nvCxnSpPr>
          <p:spPr>
            <a:xfrm>
              <a:off x="5680627" y="5272243"/>
              <a:ext cx="0" cy="1408176"/>
            </a:xfrm>
            <a:prstGeom prst="line">
              <a:avLst/>
            </a:prstGeom>
            <a:ln w="19050">
              <a:solidFill>
                <a:srgbClr val="CBB37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723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69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7" name="Picture 6" descr="A city with mountains in the background&#10;&#10;Description automatically generated with low confidence">
            <a:extLst>
              <a:ext uri="{FF2B5EF4-FFF2-40B4-BE49-F238E27FC236}">
                <a16:creationId xmlns:a16="http://schemas.microsoft.com/office/drawing/2014/main" id="{CDF11189-B20A-3C49-924B-761711C19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345" r="10461"/>
          <a:stretch/>
        </p:blipFill>
        <p:spPr>
          <a:xfrm>
            <a:off x="0" y="0"/>
            <a:ext cx="12192000" cy="7105641"/>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2CB0F300-3E8C-A047-B647-7EA2285A20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98342" y="677917"/>
            <a:ext cx="3732088" cy="698866"/>
          </a:xfrm>
          <a:prstGeom prst="rect">
            <a:avLst/>
          </a:prstGeom>
        </p:spPr>
      </p:pic>
      <p:sp>
        <p:nvSpPr>
          <p:cNvPr id="9" name="Rectangle 8">
            <a:extLst>
              <a:ext uri="{FF2B5EF4-FFF2-40B4-BE49-F238E27FC236}">
                <a16:creationId xmlns:a16="http://schemas.microsoft.com/office/drawing/2014/main" id="{718F6AC6-0B99-2D4B-92BA-43BC18CA3281}"/>
              </a:ext>
            </a:extLst>
          </p:cNvPr>
          <p:cNvSpPr/>
          <p:nvPr userDrawn="1"/>
        </p:nvSpPr>
        <p:spPr>
          <a:xfrm>
            <a:off x="0" y="2282457"/>
            <a:ext cx="12192000" cy="1146543"/>
          </a:xfrm>
          <a:prstGeom prst="rect">
            <a:avLst/>
          </a:prstGeom>
          <a:solidFill>
            <a:srgbClr val="CBB379">
              <a:alpha val="6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75EED3E1-1620-184F-8691-0C1128FC67D2}"/>
              </a:ext>
            </a:extLst>
          </p:cNvPr>
          <p:cNvCxnSpPr>
            <a:cxnSpLocks/>
          </p:cNvCxnSpPr>
          <p:nvPr userDrawn="1"/>
        </p:nvCxnSpPr>
        <p:spPr>
          <a:xfrm>
            <a:off x="0" y="2924688"/>
            <a:ext cx="1119499" cy="0"/>
          </a:xfrm>
          <a:prstGeom prst="line">
            <a:avLst/>
          </a:prstGeom>
          <a:ln w="412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9">
            <a:extLst>
              <a:ext uri="{FF2B5EF4-FFF2-40B4-BE49-F238E27FC236}">
                <a16:creationId xmlns:a16="http://schemas.microsoft.com/office/drawing/2014/main" id="{0690D21A-C8F7-D547-8D98-F8831AC661DA}"/>
              </a:ext>
            </a:extLst>
          </p:cNvPr>
          <p:cNvSpPr>
            <a:spLocks noGrp="1"/>
          </p:cNvSpPr>
          <p:nvPr>
            <p:ph type="body" sz="quarter" idx="10" hasCustomPrompt="1"/>
          </p:nvPr>
        </p:nvSpPr>
        <p:spPr>
          <a:xfrm>
            <a:off x="1292225" y="2473633"/>
            <a:ext cx="10184744" cy="985837"/>
          </a:xfrm>
          <a:prstGeom prst="rect">
            <a:avLst/>
          </a:prstGeom>
        </p:spPr>
        <p:txBody>
          <a:bodyPr anchor="ctr"/>
          <a:lstStyle>
            <a:lvl1pPr marL="0" indent="0">
              <a:buNone/>
              <a:defRPr sz="4400" b="1">
                <a:solidFill>
                  <a:schemeClr val="bg1"/>
                </a:solidFill>
                <a:latin typeface="Helvetica" pitchFamily="2" charset="0"/>
              </a:defRPr>
            </a:lvl1pPr>
          </a:lstStyle>
          <a:p>
            <a:pPr lvl="0"/>
            <a:r>
              <a:rPr lang="en-US"/>
              <a:t>POWERPOINT TITLE</a:t>
            </a:r>
          </a:p>
        </p:txBody>
      </p:sp>
      <p:sp>
        <p:nvSpPr>
          <p:cNvPr id="12" name="Text Placeholder 13">
            <a:extLst>
              <a:ext uri="{FF2B5EF4-FFF2-40B4-BE49-F238E27FC236}">
                <a16:creationId xmlns:a16="http://schemas.microsoft.com/office/drawing/2014/main" id="{7143CB2C-034D-B04C-A810-905BE2D1073A}"/>
              </a:ext>
            </a:extLst>
          </p:cNvPr>
          <p:cNvSpPr>
            <a:spLocks noGrp="1"/>
          </p:cNvSpPr>
          <p:nvPr>
            <p:ph type="body" sz="quarter" idx="11" hasCustomPrompt="1"/>
          </p:nvPr>
        </p:nvSpPr>
        <p:spPr>
          <a:xfrm>
            <a:off x="1292225" y="3783013"/>
            <a:ext cx="10184744" cy="473677"/>
          </a:xfrm>
          <a:prstGeom prst="rect">
            <a:avLst/>
          </a:prstGeom>
        </p:spPr>
        <p:txBody>
          <a:bodyPr anchor="ctr"/>
          <a:lstStyle>
            <a:lvl1pPr marL="0" indent="0">
              <a:buNone/>
              <a:defRPr>
                <a:solidFill>
                  <a:schemeClr val="bg1"/>
                </a:solidFill>
                <a:latin typeface="Helvetica" pitchFamily="2" charset="0"/>
              </a:defRPr>
            </a:lvl1pPr>
          </a:lstStyle>
          <a:p>
            <a:pPr lvl="0"/>
            <a:r>
              <a:rPr lang="en-US"/>
              <a:t>Insert Subtitle</a:t>
            </a:r>
          </a:p>
        </p:txBody>
      </p:sp>
      <p:pic>
        <p:nvPicPr>
          <p:cNvPr id="13" name="Picture 12" descr="Text&#10;&#10;Description automatically generated">
            <a:extLst>
              <a:ext uri="{FF2B5EF4-FFF2-40B4-BE49-F238E27FC236}">
                <a16:creationId xmlns:a16="http://schemas.microsoft.com/office/drawing/2014/main" id="{A1F24814-A4C4-F143-A4E7-4B85463F654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28756" y="927221"/>
            <a:ext cx="3290791" cy="449562"/>
          </a:xfrm>
          <a:prstGeom prst="rect">
            <a:avLst/>
          </a:prstGeom>
        </p:spPr>
      </p:pic>
    </p:spTree>
    <p:extLst>
      <p:ext uri="{BB962C8B-B14F-4D97-AF65-F5344CB8AC3E}">
        <p14:creationId xmlns:p14="http://schemas.microsoft.com/office/powerpoint/2010/main" val="6252696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762785" y="620440"/>
            <a:ext cx="4992556" cy="1325563"/>
          </a:xfrm>
          <a:prstGeom prst="rect">
            <a:avLst/>
          </a:prstGeom>
        </p:spPr>
        <p:txBody>
          <a:bodyPr/>
          <a:lstStyle/>
          <a:p>
            <a:r>
              <a:rPr lang="en-US"/>
              <a:t>HEADING TEXT</a:t>
            </a:r>
            <a:br>
              <a:rPr lang="en-US"/>
            </a:br>
            <a:r>
              <a:rPr lang="en-US"/>
              <a:t>GOES HERE</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762785" y="224484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762802" y="3610038"/>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762785" y="3256878"/>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28" name="Rectangle 27">
            <a:extLst>
              <a:ext uri="{FF2B5EF4-FFF2-40B4-BE49-F238E27FC236}">
                <a16:creationId xmlns:a16="http://schemas.microsoft.com/office/drawing/2014/main" id="{B24D301D-51D2-7B49-B36F-2D3B066FD32F}"/>
              </a:ext>
            </a:extLst>
          </p:cNvPr>
          <p:cNvSpPr/>
          <p:nvPr userDrawn="1"/>
        </p:nvSpPr>
        <p:spPr>
          <a:xfrm>
            <a:off x="0" y="555892"/>
            <a:ext cx="416859" cy="1219120"/>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175061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762785" y="620440"/>
            <a:ext cx="4992556" cy="1325563"/>
          </a:xfrm>
          <a:prstGeom prst="rect">
            <a:avLst/>
          </a:prstGeom>
        </p:spPr>
        <p:txBody>
          <a:bodyPr/>
          <a:lstStyle/>
          <a:p>
            <a:r>
              <a:rPr lang="en-US"/>
              <a:t>HEADING TEXT</a:t>
            </a:r>
            <a:br>
              <a:rPr lang="en-US"/>
            </a:br>
            <a:r>
              <a:rPr lang="en-US"/>
              <a:t>GOES HERE</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762785" y="2573142"/>
            <a:ext cx="5070438" cy="3246745"/>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762768" y="2219982"/>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28" name="Rectangle 27">
            <a:extLst>
              <a:ext uri="{FF2B5EF4-FFF2-40B4-BE49-F238E27FC236}">
                <a16:creationId xmlns:a16="http://schemas.microsoft.com/office/drawing/2014/main" id="{B24D301D-51D2-7B49-B36F-2D3B066FD32F}"/>
              </a:ext>
            </a:extLst>
          </p:cNvPr>
          <p:cNvSpPr/>
          <p:nvPr userDrawn="1"/>
        </p:nvSpPr>
        <p:spPr>
          <a:xfrm>
            <a:off x="0" y="555892"/>
            <a:ext cx="416859" cy="1219120"/>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9">
            <a:extLst>
              <a:ext uri="{FF2B5EF4-FFF2-40B4-BE49-F238E27FC236}">
                <a16:creationId xmlns:a16="http://schemas.microsoft.com/office/drawing/2014/main" id="{32EA0994-5429-8D4E-9EAE-7AD02384145F}"/>
              </a:ext>
            </a:extLst>
          </p:cNvPr>
          <p:cNvSpPr>
            <a:spLocks noGrp="1"/>
          </p:cNvSpPr>
          <p:nvPr>
            <p:ph type="body" sz="quarter" idx="13" hasCustomPrompt="1"/>
          </p:nvPr>
        </p:nvSpPr>
        <p:spPr>
          <a:xfrm>
            <a:off x="6358796" y="2598564"/>
            <a:ext cx="5070438" cy="3246745"/>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10" name="Text Placeholder 21">
            <a:extLst>
              <a:ext uri="{FF2B5EF4-FFF2-40B4-BE49-F238E27FC236}">
                <a16:creationId xmlns:a16="http://schemas.microsoft.com/office/drawing/2014/main" id="{D78E8377-7127-3749-B48D-34D4C8EB92B6}"/>
              </a:ext>
            </a:extLst>
          </p:cNvPr>
          <p:cNvSpPr>
            <a:spLocks noGrp="1"/>
          </p:cNvSpPr>
          <p:nvPr>
            <p:ph type="body" sz="quarter" idx="14" hasCustomPrompt="1"/>
          </p:nvPr>
        </p:nvSpPr>
        <p:spPr>
          <a:xfrm>
            <a:off x="6358779" y="2245404"/>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Tree>
    <p:extLst>
      <p:ext uri="{BB962C8B-B14F-4D97-AF65-F5344CB8AC3E}">
        <p14:creationId xmlns:p14="http://schemas.microsoft.com/office/powerpoint/2010/main" val="214895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a:t>HEADING TEXT GOES HERE</a:t>
            </a:r>
          </a:p>
        </p:txBody>
      </p:sp>
      <p:sp>
        <p:nvSpPr>
          <p:cNvPr id="13" name="Text Placeholder 17">
            <a:extLst>
              <a:ext uri="{FF2B5EF4-FFF2-40B4-BE49-F238E27FC236}">
                <a16:creationId xmlns:a16="http://schemas.microsoft.com/office/drawing/2014/main" id="{0F974FB2-8D75-DA41-B324-DD4C53B0A3C7}"/>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We are a world-class medical destination at the forefront of transformative education, science, medicine, and healthcare. </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922114"/>
            <a:ext cx="5324475" cy="3916866"/>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2807106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a:t>HEADING TEXT GOES HERE</a:t>
            </a:r>
          </a:p>
        </p:txBody>
      </p:sp>
      <p:sp>
        <p:nvSpPr>
          <p:cNvPr id="19" name="Picture Placeholder 15">
            <a:extLst>
              <a:ext uri="{FF2B5EF4-FFF2-40B4-BE49-F238E27FC236}">
                <a16:creationId xmlns:a16="http://schemas.microsoft.com/office/drawing/2014/main" id="{EA73D644-961F-CB44-B74B-5587C1EC4939}"/>
              </a:ext>
            </a:extLst>
          </p:cNvPr>
          <p:cNvSpPr>
            <a:spLocks noGrp="1"/>
          </p:cNvSpPr>
          <p:nvPr>
            <p:ph type="pic" sz="quarter" idx="13" hasCustomPrompt="1"/>
          </p:nvPr>
        </p:nvSpPr>
        <p:spPr>
          <a:xfrm>
            <a:off x="6260509" y="1596651"/>
            <a:ext cx="5324475" cy="3916866"/>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
        <p:nvSpPr>
          <p:cNvPr id="20" name="Picture Placeholder 15">
            <a:extLst>
              <a:ext uri="{FF2B5EF4-FFF2-40B4-BE49-F238E27FC236}">
                <a16:creationId xmlns:a16="http://schemas.microsoft.com/office/drawing/2014/main" id="{2954BE40-BFB3-914F-8BE0-773726C44F0F}"/>
              </a:ext>
            </a:extLst>
          </p:cNvPr>
          <p:cNvSpPr>
            <a:spLocks noGrp="1"/>
          </p:cNvSpPr>
          <p:nvPr>
            <p:ph type="pic" sz="quarter" idx="14" hasCustomPrompt="1"/>
          </p:nvPr>
        </p:nvSpPr>
        <p:spPr>
          <a:xfrm>
            <a:off x="771525" y="1596651"/>
            <a:ext cx="5324475" cy="3916866"/>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
        <p:nvSpPr>
          <p:cNvPr id="21" name="Text Placeholder 17">
            <a:extLst>
              <a:ext uri="{FF2B5EF4-FFF2-40B4-BE49-F238E27FC236}">
                <a16:creationId xmlns:a16="http://schemas.microsoft.com/office/drawing/2014/main" id="{E016F85C-111F-F34A-B2D9-34BBC6FC1E75}"/>
              </a:ext>
            </a:extLst>
          </p:cNvPr>
          <p:cNvSpPr>
            <a:spLocks noGrp="1"/>
          </p:cNvSpPr>
          <p:nvPr>
            <p:ph type="body" sz="quarter" idx="10" hasCustomPrompt="1"/>
          </p:nvPr>
        </p:nvSpPr>
        <p:spPr>
          <a:xfrm>
            <a:off x="771525" y="5505442"/>
            <a:ext cx="5324475" cy="252168"/>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Caption</a:t>
            </a:r>
          </a:p>
        </p:txBody>
      </p:sp>
      <p:sp>
        <p:nvSpPr>
          <p:cNvPr id="22" name="Text Placeholder 17">
            <a:extLst>
              <a:ext uri="{FF2B5EF4-FFF2-40B4-BE49-F238E27FC236}">
                <a16:creationId xmlns:a16="http://schemas.microsoft.com/office/drawing/2014/main" id="{D3475193-4182-D645-961D-F27094E22EEE}"/>
              </a:ext>
            </a:extLst>
          </p:cNvPr>
          <p:cNvSpPr>
            <a:spLocks noGrp="1"/>
          </p:cNvSpPr>
          <p:nvPr>
            <p:ph type="body" sz="quarter" idx="15" hasCustomPrompt="1"/>
          </p:nvPr>
        </p:nvSpPr>
        <p:spPr>
          <a:xfrm>
            <a:off x="6260509" y="5505442"/>
            <a:ext cx="5324475" cy="252168"/>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Caption</a:t>
            </a:r>
          </a:p>
        </p:txBody>
      </p:sp>
    </p:spTree>
    <p:extLst>
      <p:ext uri="{BB962C8B-B14F-4D97-AF65-F5344CB8AC3E}">
        <p14:creationId xmlns:p14="http://schemas.microsoft.com/office/powerpoint/2010/main" val="1566295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inical Car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F646B38-2DA4-0D4B-ADBF-652AA90F5193}"/>
              </a:ext>
            </a:extLst>
          </p:cNvPr>
          <p:cNvGrpSpPr/>
          <p:nvPr userDrawn="1"/>
        </p:nvGrpSpPr>
        <p:grpSpPr>
          <a:xfrm>
            <a:off x="600622" y="494100"/>
            <a:ext cx="946988" cy="946988"/>
            <a:chOff x="3693446" y="2806995"/>
            <a:chExt cx="946988" cy="946988"/>
          </a:xfrm>
        </p:grpSpPr>
        <p:sp>
          <p:nvSpPr>
            <p:cNvPr id="8" name="Oval 7">
              <a:extLst>
                <a:ext uri="{FF2B5EF4-FFF2-40B4-BE49-F238E27FC236}">
                  <a16:creationId xmlns:a16="http://schemas.microsoft.com/office/drawing/2014/main" id="{79BCEFF0-634C-2141-9CAA-A4B41968BB86}"/>
                </a:ext>
              </a:extLst>
            </p:cNvPr>
            <p:cNvSpPr/>
            <p:nvPr/>
          </p:nvSpPr>
          <p:spPr>
            <a:xfrm>
              <a:off x="3693446" y="2806995"/>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FB0DEC4-6C7E-2D41-86D8-E0D0C3DBA7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9665" y="2909785"/>
              <a:ext cx="720601" cy="720601"/>
            </a:xfrm>
            <a:prstGeom prst="rect">
              <a:avLst/>
            </a:prstGeom>
          </p:spPr>
        </p:pic>
      </p:grpSp>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a:t>CLINICAL CARE HEADLINE</a:t>
            </a:r>
          </a:p>
        </p:txBody>
      </p:sp>
      <p:sp>
        <p:nvSpPr>
          <p:cNvPr id="12" name="Text Placeholder 17">
            <a:extLst>
              <a:ext uri="{FF2B5EF4-FFF2-40B4-BE49-F238E27FC236}">
                <a16:creationId xmlns:a16="http://schemas.microsoft.com/office/drawing/2014/main" id="{632BF96A-B5EB-CE4D-B28C-D3E503A4302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We are a world-class medical destination at the forefront of transformative education, science, medicine, and healthcare. </a:t>
            </a:r>
          </a:p>
        </p:txBody>
      </p:sp>
      <p:sp>
        <p:nvSpPr>
          <p:cNvPr id="13" name="Text Placeholder 19">
            <a:extLst>
              <a:ext uri="{FF2B5EF4-FFF2-40B4-BE49-F238E27FC236}">
                <a16:creationId xmlns:a16="http://schemas.microsoft.com/office/drawing/2014/main" id="{B78C0FC2-AC0D-294F-9B31-E0C4B664BC3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14" name="Text Placeholder 21">
            <a:extLst>
              <a:ext uri="{FF2B5EF4-FFF2-40B4-BE49-F238E27FC236}">
                <a16:creationId xmlns:a16="http://schemas.microsoft.com/office/drawing/2014/main" id="{97048F38-8868-E245-9A6A-ACE7B8690CFC}"/>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25722514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novation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797ACA-64C8-7D40-89A6-029F81442CA3}"/>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F4B835-26A5-6446-8C81-08408FEF2E79}"/>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A close up of a logo&#10;&#10;Description automatically generated">
              <a:extLst>
                <a:ext uri="{FF2B5EF4-FFF2-40B4-BE49-F238E27FC236}">
                  <a16:creationId xmlns:a16="http://schemas.microsoft.com/office/drawing/2014/main" id="{C1B9D8A2-E10E-C240-BB52-98F8170767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483" y="658960"/>
              <a:ext cx="617266" cy="617266"/>
            </a:xfrm>
            <a:prstGeom prst="rect">
              <a:avLst/>
            </a:prstGeom>
          </p:spPr>
        </p:pic>
      </p:grpSp>
      <p:sp>
        <p:nvSpPr>
          <p:cNvPr id="6" name="Title 1">
            <a:extLst>
              <a:ext uri="{FF2B5EF4-FFF2-40B4-BE49-F238E27FC236}">
                <a16:creationId xmlns:a16="http://schemas.microsoft.com/office/drawing/2014/main" id="{725F7162-D169-464C-AC28-508EBE3089B6}"/>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a:t>INNOVATION HEADLINE</a:t>
            </a:r>
          </a:p>
        </p:txBody>
      </p:sp>
      <p:sp>
        <p:nvSpPr>
          <p:cNvPr id="7" name="Text Placeholder 17">
            <a:extLst>
              <a:ext uri="{FF2B5EF4-FFF2-40B4-BE49-F238E27FC236}">
                <a16:creationId xmlns:a16="http://schemas.microsoft.com/office/drawing/2014/main" id="{0A904540-C743-F240-9D83-88C35256DDFD}"/>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C27EDD35-7F0C-4E41-A6AF-912CBA83E02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9" name="Text Placeholder 21">
            <a:extLst>
              <a:ext uri="{FF2B5EF4-FFF2-40B4-BE49-F238E27FC236}">
                <a16:creationId xmlns:a16="http://schemas.microsoft.com/office/drawing/2014/main" id="{62B64F62-B39C-884B-AA09-8D7E8B40FDA4}"/>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11" name="Picture Placeholder 15">
            <a:extLst>
              <a:ext uri="{FF2B5EF4-FFF2-40B4-BE49-F238E27FC236}">
                <a16:creationId xmlns:a16="http://schemas.microsoft.com/office/drawing/2014/main" id="{56B375AC-58B2-7345-BDF1-578A007A55CA}"/>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646783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search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5AD0B6-2B6C-FA4D-ABA4-26B7B50E3F8B}"/>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3A379D-1320-A64A-8C76-30C9FE7FC1BD}"/>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A7CB0C8-EBE5-7748-8915-FC6D08E1C1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1972" y="615449"/>
              <a:ext cx="704288" cy="704288"/>
            </a:xfrm>
            <a:prstGeom prst="rect">
              <a:avLst/>
            </a:prstGeom>
          </p:spPr>
        </p:pic>
      </p:grpSp>
      <p:sp>
        <p:nvSpPr>
          <p:cNvPr id="6" name="Title 1">
            <a:extLst>
              <a:ext uri="{FF2B5EF4-FFF2-40B4-BE49-F238E27FC236}">
                <a16:creationId xmlns:a16="http://schemas.microsoft.com/office/drawing/2014/main" id="{751C049B-037A-E74B-943B-377837A7AA4B}"/>
              </a:ext>
            </a:extLst>
          </p:cNvPr>
          <p:cNvSpPr>
            <a:spLocks noGrp="1"/>
          </p:cNvSpPr>
          <p:nvPr>
            <p:ph type="title" hasCustomPrompt="1"/>
          </p:nvPr>
        </p:nvSpPr>
        <p:spPr>
          <a:xfrm>
            <a:off x="1663829" y="811650"/>
            <a:ext cx="4581107" cy="311888"/>
          </a:xfrm>
          <a:prstGeom prst="rect">
            <a:avLst/>
          </a:prstGeom>
        </p:spPr>
        <p:txBody>
          <a:bodyPr/>
          <a:lstStyle>
            <a:lvl1pPr>
              <a:defRPr sz="2000"/>
            </a:lvl1pPr>
          </a:lstStyle>
          <a:p>
            <a:r>
              <a:rPr lang="en-US"/>
              <a:t>RESEARCH HEADLINE</a:t>
            </a:r>
          </a:p>
        </p:txBody>
      </p:sp>
      <p:sp>
        <p:nvSpPr>
          <p:cNvPr id="7" name="Text Placeholder 17">
            <a:extLst>
              <a:ext uri="{FF2B5EF4-FFF2-40B4-BE49-F238E27FC236}">
                <a16:creationId xmlns:a16="http://schemas.microsoft.com/office/drawing/2014/main" id="{97AAA9A8-1C75-6440-999B-00827C6CC01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94B577A8-CF1D-3142-A816-011F969413F2}"/>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9" name="Text Placeholder 21">
            <a:extLst>
              <a:ext uri="{FF2B5EF4-FFF2-40B4-BE49-F238E27FC236}">
                <a16:creationId xmlns:a16="http://schemas.microsoft.com/office/drawing/2014/main" id="{8FF370A9-2602-D74B-AE49-0AC661AFF67E}"/>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11" name="Picture Placeholder 15">
            <a:extLst>
              <a:ext uri="{FF2B5EF4-FFF2-40B4-BE49-F238E27FC236}">
                <a16:creationId xmlns:a16="http://schemas.microsoft.com/office/drawing/2014/main" id="{453BF050-CD13-C94C-B9CE-B2E72A1FA25D}"/>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38978683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duca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525F57E-86A8-8144-8038-AEFA51EB9EED}"/>
              </a:ext>
            </a:extLst>
          </p:cNvPr>
          <p:cNvSpPr/>
          <p:nvPr userDrawn="1"/>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8A53CE1-7B8D-F74E-9A10-561D816A71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579" y="598495"/>
            <a:ext cx="765089" cy="765089"/>
          </a:xfrm>
          <a:prstGeom prst="rect">
            <a:avLst/>
          </a:prstGeom>
        </p:spPr>
      </p:pic>
      <p:sp>
        <p:nvSpPr>
          <p:cNvPr id="5" name="Title 1">
            <a:extLst>
              <a:ext uri="{FF2B5EF4-FFF2-40B4-BE49-F238E27FC236}">
                <a16:creationId xmlns:a16="http://schemas.microsoft.com/office/drawing/2014/main" id="{FFCD0229-8FEF-1A41-9E88-9ED0CD2C6673}"/>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a:t>EDUCATION HEADLINE</a:t>
            </a:r>
          </a:p>
        </p:txBody>
      </p:sp>
      <p:sp>
        <p:nvSpPr>
          <p:cNvPr id="6" name="Text Placeholder 17">
            <a:extLst>
              <a:ext uri="{FF2B5EF4-FFF2-40B4-BE49-F238E27FC236}">
                <a16:creationId xmlns:a16="http://schemas.microsoft.com/office/drawing/2014/main" id="{34875887-C26C-EF4B-9E8B-B815DE9A0D56}"/>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We are a world-class medical destination at the forefront of transformative education, science, medicine, and healthcare. </a:t>
            </a:r>
          </a:p>
        </p:txBody>
      </p:sp>
      <p:sp>
        <p:nvSpPr>
          <p:cNvPr id="7" name="Text Placeholder 19">
            <a:extLst>
              <a:ext uri="{FF2B5EF4-FFF2-40B4-BE49-F238E27FC236}">
                <a16:creationId xmlns:a16="http://schemas.microsoft.com/office/drawing/2014/main" id="{2DD5ABC8-4DA4-B141-AA0E-20711C2626D1}"/>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8" name="Text Placeholder 21">
            <a:extLst>
              <a:ext uri="{FF2B5EF4-FFF2-40B4-BE49-F238E27FC236}">
                <a16:creationId xmlns:a16="http://schemas.microsoft.com/office/drawing/2014/main" id="{3CF7DBDE-C516-2645-9102-1B4C37B249CD}"/>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a:t>SUBHEADING</a:t>
            </a:r>
          </a:p>
        </p:txBody>
      </p:sp>
      <p:sp>
        <p:nvSpPr>
          <p:cNvPr id="10" name="Picture Placeholder 15">
            <a:extLst>
              <a:ext uri="{FF2B5EF4-FFF2-40B4-BE49-F238E27FC236}">
                <a16:creationId xmlns:a16="http://schemas.microsoft.com/office/drawing/2014/main" id="{987A6143-9BFB-0640-8A56-E6D2AFCAE105}"/>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2448915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phic Text no Header">
    <p:spTree>
      <p:nvGrpSpPr>
        <p:cNvPr id="1" name=""/>
        <p:cNvGrpSpPr/>
        <p:nvPr/>
      </p:nvGrpSpPr>
      <p:grpSpPr>
        <a:xfrm>
          <a:off x="0" y="0"/>
          <a:ext cx="0" cy="0"/>
          <a:chOff x="0" y="0"/>
          <a:chExt cx="0" cy="0"/>
        </a:xfrm>
      </p:grpSpPr>
      <p:sp>
        <p:nvSpPr>
          <p:cNvPr id="9" name="Text Placeholder 19">
            <a:extLst>
              <a:ext uri="{FF2B5EF4-FFF2-40B4-BE49-F238E27FC236}">
                <a16:creationId xmlns:a16="http://schemas.microsoft.com/office/drawing/2014/main" id="{9AFDB238-CE84-D341-B157-1AA523A75A01}"/>
              </a:ext>
            </a:extLst>
          </p:cNvPr>
          <p:cNvSpPr>
            <a:spLocks noGrp="1"/>
          </p:cNvSpPr>
          <p:nvPr>
            <p:ph type="body" sz="quarter" idx="11" hasCustomPrompt="1"/>
          </p:nvPr>
        </p:nvSpPr>
        <p:spPr>
          <a:xfrm>
            <a:off x="6562966" y="2543238"/>
            <a:ext cx="4660900" cy="2560637"/>
          </a:xfrm>
          <a:prstGeom prst="rect">
            <a:avLst/>
          </a:prstGeom>
        </p:spPr>
        <p:txBody>
          <a:bodyPr/>
          <a:lstStyle>
            <a:lvl1pPr marL="285750" marR="0" indent="-285750" algn="l" defTabSz="914400" rtl="0" eaLnBrk="1" fontAlgn="auto" latinLnBrk="0" hangingPunct="1">
              <a:lnSpc>
                <a:spcPct val="100000"/>
              </a:lnSpc>
              <a:spcBef>
                <a:spcPts val="1000"/>
              </a:spcBef>
              <a:spcAft>
                <a:spcPts val="0"/>
              </a:spcAft>
              <a:buClr>
                <a:srgbClr val="CBB379"/>
              </a:buClr>
              <a:buSzPct val="110000"/>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a:t>Bullet point</a:t>
            </a:r>
          </a:p>
          <a:p>
            <a:pPr lvl="0"/>
            <a:endParaRPr lang="en-US"/>
          </a:p>
        </p:txBody>
      </p:sp>
      <p:sp>
        <p:nvSpPr>
          <p:cNvPr id="10" name="Text Placeholder 21">
            <a:extLst>
              <a:ext uri="{FF2B5EF4-FFF2-40B4-BE49-F238E27FC236}">
                <a16:creationId xmlns:a16="http://schemas.microsoft.com/office/drawing/2014/main" id="{0EAD4234-EBED-FC4C-AC38-CEE9D5873544}"/>
              </a:ext>
            </a:extLst>
          </p:cNvPr>
          <p:cNvSpPr>
            <a:spLocks noGrp="1"/>
          </p:cNvSpPr>
          <p:nvPr>
            <p:ph type="body" sz="quarter" idx="12" hasCustomPrompt="1"/>
          </p:nvPr>
        </p:nvSpPr>
        <p:spPr>
          <a:xfrm>
            <a:off x="6562949" y="2100430"/>
            <a:ext cx="2700338" cy="330530"/>
          </a:xfrm>
          <a:prstGeom prst="rect">
            <a:avLst/>
          </a:prstGeom>
        </p:spPr>
        <p:txBody>
          <a:bodyPr/>
          <a:lstStyle>
            <a:lvl1pPr marL="0" indent="0">
              <a:buNone/>
              <a:defRPr sz="2000" b="1">
                <a:solidFill>
                  <a:schemeClr val="tx1"/>
                </a:solidFill>
              </a:defRPr>
            </a:lvl1pPr>
          </a:lstStyle>
          <a:p>
            <a:pPr lvl="0"/>
            <a:r>
              <a:rPr lang="en-US"/>
              <a:t>SUBHEADER TEXT</a:t>
            </a:r>
          </a:p>
        </p:txBody>
      </p:sp>
      <p:sp>
        <p:nvSpPr>
          <p:cNvPr id="16" name="Picture Placeholder 15">
            <a:extLst>
              <a:ext uri="{FF2B5EF4-FFF2-40B4-BE49-F238E27FC236}">
                <a16:creationId xmlns:a16="http://schemas.microsoft.com/office/drawing/2014/main" id="{E9F6BA08-429D-4C46-A161-74FD957782A6}"/>
              </a:ext>
            </a:extLst>
          </p:cNvPr>
          <p:cNvSpPr>
            <a:spLocks noGrp="1"/>
          </p:cNvSpPr>
          <p:nvPr>
            <p:ph type="pic" sz="quarter" idx="13" hasCustomPrompt="1"/>
          </p:nvPr>
        </p:nvSpPr>
        <p:spPr>
          <a:xfrm>
            <a:off x="1012825" y="1389063"/>
            <a:ext cx="5324475" cy="3998912"/>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Tree>
    <p:extLst>
      <p:ext uri="{BB962C8B-B14F-4D97-AF65-F5344CB8AC3E}">
        <p14:creationId xmlns:p14="http://schemas.microsoft.com/office/powerpoint/2010/main" val="36685029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ansition/Break Slide">
    <p:spTree>
      <p:nvGrpSpPr>
        <p:cNvPr id="1" name=""/>
        <p:cNvGrpSpPr/>
        <p:nvPr/>
      </p:nvGrpSpPr>
      <p:grpSpPr>
        <a:xfrm>
          <a:off x="0" y="0"/>
          <a:ext cx="0" cy="0"/>
          <a:chOff x="0" y="0"/>
          <a:chExt cx="0" cy="0"/>
        </a:xfrm>
      </p:grpSpPr>
      <p:pic>
        <p:nvPicPr>
          <p:cNvPr id="5" name="Picture 4" descr="A person sitting at a table using a computer&#10;&#10;Description automatically generated">
            <a:extLst>
              <a:ext uri="{FF2B5EF4-FFF2-40B4-BE49-F238E27FC236}">
                <a16:creationId xmlns:a16="http://schemas.microsoft.com/office/drawing/2014/main" id="{5B5AF314-6C09-934D-BDD2-4D265D3A7B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7785" y="0"/>
            <a:ext cx="12054215" cy="6858000"/>
          </a:xfrm>
          <a:prstGeom prst="rect">
            <a:avLst/>
          </a:prstGeom>
        </p:spPr>
      </p:pic>
      <p:sp>
        <p:nvSpPr>
          <p:cNvPr id="9" name="Rectangle 8">
            <a:extLst>
              <a:ext uri="{FF2B5EF4-FFF2-40B4-BE49-F238E27FC236}">
                <a16:creationId xmlns:a16="http://schemas.microsoft.com/office/drawing/2014/main" id="{E7062460-7156-124C-8F95-CF83C8A652D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512994B7-EBE5-5547-9B7C-94C22155B6EF}"/>
              </a:ext>
            </a:extLst>
          </p:cNvPr>
          <p:cNvSpPr>
            <a:spLocks noGrp="1"/>
          </p:cNvSpPr>
          <p:nvPr>
            <p:ph type="body" sz="quarter" idx="10" hasCustomPrompt="1"/>
          </p:nvPr>
        </p:nvSpPr>
        <p:spPr>
          <a:xfrm>
            <a:off x="6106068" y="2876656"/>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a:t>SECTION BREAK/ TRANSITION SLIDE</a:t>
            </a:r>
          </a:p>
        </p:txBody>
      </p:sp>
      <p:pic>
        <p:nvPicPr>
          <p:cNvPr id="7" name="Picture 6" descr="Text&#10;&#10;Description automatically generated with low confidence">
            <a:extLst>
              <a:ext uri="{FF2B5EF4-FFF2-40B4-BE49-F238E27FC236}">
                <a16:creationId xmlns:a16="http://schemas.microsoft.com/office/drawing/2014/main" id="{C873A44C-5075-934C-9A33-85BAEA42C1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27194"/>
            <a:ext cx="2899485" cy="542954"/>
          </a:xfrm>
          <a:prstGeom prst="rect">
            <a:avLst/>
          </a:prstGeom>
        </p:spPr>
      </p:pic>
    </p:spTree>
    <p:extLst>
      <p:ext uri="{BB962C8B-B14F-4D97-AF65-F5344CB8AC3E}">
        <p14:creationId xmlns:p14="http://schemas.microsoft.com/office/powerpoint/2010/main" val="3956259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7" name="Picture 6" descr="A picture containing tree, grass, outdoor, plant&#10;&#10;Description automatically generated">
            <a:extLst>
              <a:ext uri="{FF2B5EF4-FFF2-40B4-BE49-F238E27FC236}">
                <a16:creationId xmlns:a16="http://schemas.microsoft.com/office/drawing/2014/main" id="{A7F3C0A1-6346-9D48-A30D-D00F5A270A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164" b="4461"/>
          <a:stretch/>
        </p:blipFill>
        <p:spPr>
          <a:xfrm>
            <a:off x="0" y="0"/>
            <a:ext cx="12192000" cy="6858000"/>
          </a:xfrm>
          <a:prstGeom prst="rect">
            <a:avLst/>
          </a:prstGeom>
        </p:spPr>
      </p:pic>
      <p:sp>
        <p:nvSpPr>
          <p:cNvPr id="8" name="Rectangle 7">
            <a:extLst>
              <a:ext uri="{FF2B5EF4-FFF2-40B4-BE49-F238E27FC236}">
                <a16:creationId xmlns:a16="http://schemas.microsoft.com/office/drawing/2014/main" id="{EE072FC3-D74C-484D-A542-249B9B06DB30}"/>
              </a:ext>
            </a:extLst>
          </p:cNvPr>
          <p:cNvSpPr/>
          <p:nvPr userDrawn="1"/>
        </p:nvSpPr>
        <p:spPr>
          <a:xfrm>
            <a:off x="0" y="0"/>
            <a:ext cx="5406887" cy="6858000"/>
          </a:xfrm>
          <a:prstGeom prst="rect">
            <a:avLst/>
          </a:prstGeom>
          <a:solidFill>
            <a:srgbClr val="CBB379">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9" name="Picture 8" descr="Text&#10;&#10;Description automatically generated with low confidence">
            <a:extLst>
              <a:ext uri="{FF2B5EF4-FFF2-40B4-BE49-F238E27FC236}">
                <a16:creationId xmlns:a16="http://schemas.microsoft.com/office/drawing/2014/main" id="{505C7FC7-3BDF-6043-A73A-AB5C7AAB56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712" y="1480462"/>
            <a:ext cx="3953462" cy="740320"/>
          </a:xfrm>
          <a:prstGeom prst="rect">
            <a:avLst/>
          </a:prstGeom>
        </p:spPr>
      </p:pic>
      <p:sp>
        <p:nvSpPr>
          <p:cNvPr id="10" name="Title 1">
            <a:extLst>
              <a:ext uri="{FF2B5EF4-FFF2-40B4-BE49-F238E27FC236}">
                <a16:creationId xmlns:a16="http://schemas.microsoft.com/office/drawing/2014/main" id="{AF62814D-3316-CD43-BCB4-39AD1C28BF4B}"/>
              </a:ext>
            </a:extLst>
          </p:cNvPr>
          <p:cNvSpPr>
            <a:spLocks noGrp="1"/>
          </p:cNvSpPr>
          <p:nvPr>
            <p:ph type="title" hasCustomPrompt="1"/>
          </p:nvPr>
        </p:nvSpPr>
        <p:spPr>
          <a:xfrm>
            <a:off x="622459" y="4028978"/>
            <a:ext cx="4121426" cy="1325563"/>
          </a:xfrm>
          <a:prstGeom prst="rect">
            <a:avLst/>
          </a:prstGeom>
        </p:spPr>
        <p:txBody>
          <a:bodyPr>
            <a:normAutofit/>
          </a:bodyPr>
          <a:lstStyle>
            <a:lvl1pPr>
              <a:defRPr b="1">
                <a:solidFill>
                  <a:schemeClr val="bg1"/>
                </a:solidFill>
                <a:latin typeface="Helvetica" pitchFamily="2" charset="0"/>
              </a:defRPr>
            </a:lvl1pPr>
          </a:lstStyle>
          <a:p>
            <a:r>
              <a:rPr lang="en-US"/>
              <a:t>POWERPOINT TITLE</a:t>
            </a:r>
          </a:p>
        </p:txBody>
      </p:sp>
      <p:sp>
        <p:nvSpPr>
          <p:cNvPr id="11" name="Content Placeholder 3">
            <a:extLst>
              <a:ext uri="{FF2B5EF4-FFF2-40B4-BE49-F238E27FC236}">
                <a16:creationId xmlns:a16="http://schemas.microsoft.com/office/drawing/2014/main" id="{8D184A84-7F94-6846-92D6-6F4745219017}"/>
              </a:ext>
            </a:extLst>
          </p:cNvPr>
          <p:cNvSpPr>
            <a:spLocks noGrp="1"/>
          </p:cNvSpPr>
          <p:nvPr>
            <p:ph sz="quarter" idx="10" hasCustomPrompt="1"/>
          </p:nvPr>
        </p:nvSpPr>
        <p:spPr>
          <a:xfrm>
            <a:off x="639417" y="5606789"/>
            <a:ext cx="2077623" cy="416960"/>
          </a:xfrm>
          <a:prstGeom prst="rect">
            <a:avLst/>
          </a:prstGeom>
        </p:spPr>
        <p:txBody>
          <a:bodyPr>
            <a:normAutofit/>
          </a:bodyPr>
          <a:lstStyle>
            <a:lvl1pPr marL="0" indent="0">
              <a:buNone/>
              <a:defRPr sz="2400">
                <a:solidFill>
                  <a:schemeClr val="bg1"/>
                </a:solidFill>
                <a:latin typeface="Helvetica" pitchFamily="2" charset="0"/>
              </a:defRPr>
            </a:lvl1pPr>
          </a:lstStyle>
          <a:p>
            <a:pPr lvl="0"/>
            <a:r>
              <a:rPr lang="en-US"/>
              <a:t>Insert Subtitle</a:t>
            </a:r>
          </a:p>
        </p:txBody>
      </p:sp>
      <p:sp>
        <p:nvSpPr>
          <p:cNvPr id="2" name="Rectangle 1">
            <a:extLst>
              <a:ext uri="{FF2B5EF4-FFF2-40B4-BE49-F238E27FC236}">
                <a16:creationId xmlns:a16="http://schemas.microsoft.com/office/drawing/2014/main" id="{3364850C-BE0F-A34F-8383-8DD6150437F7}"/>
              </a:ext>
            </a:extLst>
          </p:cNvPr>
          <p:cNvSpPr/>
          <p:nvPr userDrawn="1"/>
        </p:nvSpPr>
        <p:spPr>
          <a:xfrm>
            <a:off x="0" y="297455"/>
            <a:ext cx="5406887" cy="568856"/>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a:extLst>
              <a:ext uri="{FF2B5EF4-FFF2-40B4-BE49-F238E27FC236}">
                <a16:creationId xmlns:a16="http://schemas.microsoft.com/office/drawing/2014/main" id="{A68881E3-EE57-2E40-8674-59626EE98A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6712" y="357102"/>
            <a:ext cx="3290791" cy="449562"/>
          </a:xfrm>
          <a:prstGeom prst="rect">
            <a:avLst/>
          </a:prstGeom>
        </p:spPr>
      </p:pic>
    </p:spTree>
    <p:extLst>
      <p:ext uri="{BB962C8B-B14F-4D97-AF65-F5344CB8AC3E}">
        <p14:creationId xmlns:p14="http://schemas.microsoft.com/office/powerpoint/2010/main" val="3050258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ransition/Break Slide2">
    <p:spTree>
      <p:nvGrpSpPr>
        <p:cNvPr id="1" name=""/>
        <p:cNvGrpSpPr/>
        <p:nvPr/>
      </p:nvGrpSpPr>
      <p:grpSpPr>
        <a:xfrm>
          <a:off x="0" y="0"/>
          <a:ext cx="0" cy="0"/>
          <a:chOff x="0" y="0"/>
          <a:chExt cx="0" cy="0"/>
        </a:xfrm>
      </p:grpSpPr>
      <p:pic>
        <p:nvPicPr>
          <p:cNvPr id="3" name="Picture 2" descr="A picture containing grass, outdoor, sky, garden&#10;&#10;Description automatically generated">
            <a:extLst>
              <a:ext uri="{FF2B5EF4-FFF2-40B4-BE49-F238E27FC236}">
                <a16:creationId xmlns:a16="http://schemas.microsoft.com/office/drawing/2014/main" id="{2C93D2A5-678C-1045-BE31-082CF1E58D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629"/>
          <a:stretch/>
        </p:blipFill>
        <p:spPr>
          <a:xfrm>
            <a:off x="142240" y="1"/>
            <a:ext cx="12049760" cy="6858000"/>
          </a:xfrm>
          <a:prstGeom prst="rect">
            <a:avLst/>
          </a:prstGeom>
        </p:spPr>
      </p:pic>
      <p:sp>
        <p:nvSpPr>
          <p:cNvPr id="12" name="Rectangle 11">
            <a:extLst>
              <a:ext uri="{FF2B5EF4-FFF2-40B4-BE49-F238E27FC236}">
                <a16:creationId xmlns:a16="http://schemas.microsoft.com/office/drawing/2014/main" id="{48C1C290-7C3A-DF40-ACF5-3AA105F0844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 Placeholder 12">
            <a:extLst>
              <a:ext uri="{FF2B5EF4-FFF2-40B4-BE49-F238E27FC236}">
                <a16:creationId xmlns:a16="http://schemas.microsoft.com/office/drawing/2014/main" id="{61209DC4-2E36-7146-9313-FC96B03FA9CB}"/>
              </a:ext>
            </a:extLst>
          </p:cNvPr>
          <p:cNvSpPr>
            <a:spLocks noGrp="1"/>
          </p:cNvSpPr>
          <p:nvPr>
            <p:ph type="body" sz="quarter" idx="10" hasCustomPrompt="1"/>
          </p:nvPr>
        </p:nvSpPr>
        <p:spPr>
          <a:xfrm>
            <a:off x="575836" y="361040"/>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a:t>SECTION BREAK/ TRANSITION SLIDE</a:t>
            </a:r>
          </a:p>
        </p:txBody>
      </p:sp>
      <p:pic>
        <p:nvPicPr>
          <p:cNvPr id="7" name="Picture 6" descr="Text&#10;&#10;Description automatically generated with low confidence">
            <a:extLst>
              <a:ext uri="{FF2B5EF4-FFF2-40B4-BE49-F238E27FC236}">
                <a16:creationId xmlns:a16="http://schemas.microsoft.com/office/drawing/2014/main" id="{FDBE6F24-91A0-B348-8297-5D48ABE1DA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13747"/>
            <a:ext cx="2899485" cy="542954"/>
          </a:xfrm>
          <a:prstGeom prst="rect">
            <a:avLst/>
          </a:prstGeom>
        </p:spPr>
      </p:pic>
    </p:spTree>
    <p:extLst>
      <p:ext uri="{BB962C8B-B14F-4D97-AF65-F5344CB8AC3E}">
        <p14:creationId xmlns:p14="http://schemas.microsoft.com/office/powerpoint/2010/main" val="9515516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ransition/Break Slide3">
    <p:spTree>
      <p:nvGrpSpPr>
        <p:cNvPr id="1" name=""/>
        <p:cNvGrpSpPr/>
        <p:nvPr/>
      </p:nvGrpSpPr>
      <p:grpSpPr>
        <a:xfrm>
          <a:off x="0" y="0"/>
          <a:ext cx="0" cy="0"/>
          <a:chOff x="0" y="0"/>
          <a:chExt cx="0" cy="0"/>
        </a:xfrm>
      </p:grpSpPr>
      <p:pic>
        <p:nvPicPr>
          <p:cNvPr id="9" name="Picture 8" descr="A picture containing tree, grass, outdoor, plant&#10;&#10;Description automatically generated">
            <a:extLst>
              <a:ext uri="{FF2B5EF4-FFF2-40B4-BE49-F238E27FC236}">
                <a16:creationId xmlns:a16="http://schemas.microsoft.com/office/drawing/2014/main" id="{B60A3658-B5F5-6148-A4C8-8C849EE646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4880"/>
          <a:stretch/>
        </p:blipFill>
        <p:spPr>
          <a:xfrm flipH="1">
            <a:off x="124622" y="0"/>
            <a:ext cx="12085320" cy="6858000"/>
          </a:xfrm>
          <a:prstGeom prst="rect">
            <a:avLst/>
          </a:prstGeom>
        </p:spPr>
      </p:pic>
      <p:sp>
        <p:nvSpPr>
          <p:cNvPr id="34" name="Text Placeholder 12">
            <a:extLst>
              <a:ext uri="{FF2B5EF4-FFF2-40B4-BE49-F238E27FC236}">
                <a16:creationId xmlns:a16="http://schemas.microsoft.com/office/drawing/2014/main" id="{66A599F1-992C-6646-91DC-715705FA16C2}"/>
              </a:ext>
            </a:extLst>
          </p:cNvPr>
          <p:cNvSpPr>
            <a:spLocks noGrp="1"/>
          </p:cNvSpPr>
          <p:nvPr>
            <p:ph type="body" sz="quarter" idx="10" hasCustomPrompt="1"/>
          </p:nvPr>
        </p:nvSpPr>
        <p:spPr>
          <a:xfrm>
            <a:off x="6096000" y="2610430"/>
            <a:ext cx="5997575" cy="1236663"/>
          </a:xfrm>
          <a:prstGeom prst="rect">
            <a:avLst/>
          </a:prstGeom>
        </p:spPr>
        <p:txBody>
          <a:bodyPr/>
          <a:lstStyle>
            <a:lvl1pPr marL="0" indent="0">
              <a:buNone/>
              <a:defRPr sz="4000" b="1">
                <a:solidFill>
                  <a:schemeClr val="bg1"/>
                </a:solidFill>
                <a:effectLst>
                  <a:outerShdw blurRad="50800" dist="38100" dir="2700000" algn="tl" rotWithShape="0">
                    <a:prstClr val="black">
                      <a:alpha val="40000"/>
                    </a:prstClr>
                  </a:outerShdw>
                </a:effectLst>
                <a:latin typeface="Helvetica" pitchFamily="2" charset="0"/>
              </a:defRPr>
            </a:lvl1pPr>
          </a:lstStyle>
          <a:p>
            <a:pPr lvl="0"/>
            <a:r>
              <a:rPr lang="en-US"/>
              <a:t>SECTION BREAK/ TRANSITION SLIDE</a:t>
            </a:r>
          </a:p>
        </p:txBody>
      </p:sp>
      <p:pic>
        <p:nvPicPr>
          <p:cNvPr id="5" name="Picture 4" descr="Text&#10;&#10;Description automatically generated with low confidence">
            <a:extLst>
              <a:ext uri="{FF2B5EF4-FFF2-40B4-BE49-F238E27FC236}">
                <a16:creationId xmlns:a16="http://schemas.microsoft.com/office/drawing/2014/main" id="{20556B9D-6FAB-BC41-BA19-D8D6DA5235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13747"/>
            <a:ext cx="2899485" cy="542954"/>
          </a:xfrm>
          <a:prstGeom prst="rect">
            <a:avLst/>
          </a:prstGeom>
        </p:spPr>
      </p:pic>
    </p:spTree>
    <p:extLst>
      <p:ext uri="{BB962C8B-B14F-4D97-AF65-F5344CB8AC3E}">
        <p14:creationId xmlns:p14="http://schemas.microsoft.com/office/powerpoint/2010/main" val="3979098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ransition/Break Slide4">
    <p:spTree>
      <p:nvGrpSpPr>
        <p:cNvPr id="1" name=""/>
        <p:cNvGrpSpPr/>
        <p:nvPr/>
      </p:nvGrpSpPr>
      <p:grpSpPr>
        <a:xfrm>
          <a:off x="0" y="0"/>
          <a:ext cx="0" cy="0"/>
          <a:chOff x="0" y="0"/>
          <a:chExt cx="0" cy="0"/>
        </a:xfrm>
      </p:grpSpPr>
      <p:pic>
        <p:nvPicPr>
          <p:cNvPr id="8" name="Picture 7" descr="A sign in front of a building&#10;&#10;Description automatically generated">
            <a:extLst>
              <a:ext uri="{FF2B5EF4-FFF2-40B4-BE49-F238E27FC236}">
                <a16:creationId xmlns:a16="http://schemas.microsoft.com/office/drawing/2014/main" id="{488A7EE0-3EE9-1B41-B9FF-7373BABDD7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202" y="0"/>
            <a:ext cx="12046040" cy="6858000"/>
          </a:xfrm>
          <a:prstGeom prst="rect">
            <a:avLst/>
          </a:prstGeom>
        </p:spPr>
      </p:pic>
      <p:sp>
        <p:nvSpPr>
          <p:cNvPr id="14" name="Text Placeholder 12">
            <a:extLst>
              <a:ext uri="{FF2B5EF4-FFF2-40B4-BE49-F238E27FC236}">
                <a16:creationId xmlns:a16="http://schemas.microsoft.com/office/drawing/2014/main" id="{8427CB90-B1AF-F346-BC89-EC44BBEC3DE1}"/>
              </a:ext>
            </a:extLst>
          </p:cNvPr>
          <p:cNvSpPr>
            <a:spLocks noGrp="1"/>
          </p:cNvSpPr>
          <p:nvPr>
            <p:ph type="body" sz="quarter" idx="10" hasCustomPrompt="1"/>
          </p:nvPr>
        </p:nvSpPr>
        <p:spPr>
          <a:xfrm>
            <a:off x="900613" y="53287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a:t>SECTION BREAK/ TRANSITION SLIDE</a:t>
            </a:r>
          </a:p>
        </p:txBody>
      </p:sp>
      <p:pic>
        <p:nvPicPr>
          <p:cNvPr id="6" name="Picture 5" descr="Text&#10;&#10;Description automatically generated with low confidence">
            <a:extLst>
              <a:ext uri="{FF2B5EF4-FFF2-40B4-BE49-F238E27FC236}">
                <a16:creationId xmlns:a16="http://schemas.microsoft.com/office/drawing/2014/main" id="{64BDCCD5-453C-BB42-B6DE-F34DD61396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13747"/>
            <a:ext cx="2899485" cy="542954"/>
          </a:xfrm>
          <a:prstGeom prst="rect">
            <a:avLst/>
          </a:prstGeom>
        </p:spPr>
      </p:pic>
    </p:spTree>
    <p:extLst>
      <p:ext uri="{BB962C8B-B14F-4D97-AF65-F5344CB8AC3E}">
        <p14:creationId xmlns:p14="http://schemas.microsoft.com/office/powerpoint/2010/main" val="20573426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ransition Slide 5">
    <p:spTree>
      <p:nvGrpSpPr>
        <p:cNvPr id="1" name=""/>
        <p:cNvGrpSpPr/>
        <p:nvPr/>
      </p:nvGrpSpPr>
      <p:grpSpPr>
        <a:xfrm>
          <a:off x="0" y="0"/>
          <a:ext cx="0" cy="0"/>
          <a:chOff x="0" y="0"/>
          <a:chExt cx="0" cy="0"/>
        </a:xfrm>
      </p:grpSpPr>
      <p:pic>
        <p:nvPicPr>
          <p:cNvPr id="3" name="Picture 2" descr="A close up of a cluttered desk&#10;&#10;Description automatically generated">
            <a:extLst>
              <a:ext uri="{FF2B5EF4-FFF2-40B4-BE49-F238E27FC236}">
                <a16:creationId xmlns:a16="http://schemas.microsoft.com/office/drawing/2014/main" id="{1CF682F6-C293-6A4D-9B1E-DF7CC929D3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115" y="-1"/>
            <a:ext cx="12056885" cy="6858001"/>
          </a:xfrm>
          <a:prstGeom prst="rect">
            <a:avLst/>
          </a:prstGeom>
        </p:spPr>
      </p:pic>
      <p:sp>
        <p:nvSpPr>
          <p:cNvPr id="7" name="Text Placeholder 12">
            <a:extLst>
              <a:ext uri="{FF2B5EF4-FFF2-40B4-BE49-F238E27FC236}">
                <a16:creationId xmlns:a16="http://schemas.microsoft.com/office/drawing/2014/main" id="{5510073B-537B-0D49-B4E1-5AC772D5D151}"/>
              </a:ext>
            </a:extLst>
          </p:cNvPr>
          <p:cNvSpPr>
            <a:spLocks noGrp="1"/>
          </p:cNvSpPr>
          <p:nvPr>
            <p:ph type="body" sz="quarter" idx="10" hasCustomPrompt="1"/>
          </p:nvPr>
        </p:nvSpPr>
        <p:spPr>
          <a:xfrm>
            <a:off x="6096000" y="2810667"/>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a:t>SECTION BREAK/ TRANSITION SLIDE</a:t>
            </a:r>
          </a:p>
        </p:txBody>
      </p:sp>
      <p:pic>
        <p:nvPicPr>
          <p:cNvPr id="4" name="Picture 3" descr="Text&#10;&#10;Description automatically generated with low confidence">
            <a:extLst>
              <a:ext uri="{FF2B5EF4-FFF2-40B4-BE49-F238E27FC236}">
                <a16:creationId xmlns:a16="http://schemas.microsoft.com/office/drawing/2014/main" id="{58EFE6BF-88F1-444F-A166-79C9E212BB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13747"/>
            <a:ext cx="2899485" cy="542954"/>
          </a:xfrm>
          <a:prstGeom prst="rect">
            <a:avLst/>
          </a:prstGeom>
        </p:spPr>
      </p:pic>
    </p:spTree>
    <p:extLst>
      <p:ext uri="{BB962C8B-B14F-4D97-AF65-F5344CB8AC3E}">
        <p14:creationId xmlns:p14="http://schemas.microsoft.com/office/powerpoint/2010/main" val="1131770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ransition Slide 6">
    <p:spTree>
      <p:nvGrpSpPr>
        <p:cNvPr id="1" name=""/>
        <p:cNvGrpSpPr/>
        <p:nvPr/>
      </p:nvGrpSpPr>
      <p:grpSpPr>
        <a:xfrm>
          <a:off x="0" y="0"/>
          <a:ext cx="0" cy="0"/>
          <a:chOff x="0" y="0"/>
          <a:chExt cx="0" cy="0"/>
        </a:xfrm>
      </p:grpSpPr>
      <p:pic>
        <p:nvPicPr>
          <p:cNvPr id="9" name="Picture 8" descr="A view of a city&#10;&#10;Description automatically generated">
            <a:extLst>
              <a:ext uri="{FF2B5EF4-FFF2-40B4-BE49-F238E27FC236}">
                <a16:creationId xmlns:a16="http://schemas.microsoft.com/office/drawing/2014/main" id="{AE3A9CA1-3A58-114E-BACF-9ED266B041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146" y="0"/>
            <a:ext cx="12041463" cy="6858000"/>
          </a:xfrm>
          <a:prstGeom prst="rect">
            <a:avLst/>
          </a:prstGeom>
        </p:spPr>
      </p:pic>
      <p:sp>
        <p:nvSpPr>
          <p:cNvPr id="6" name="Text Placeholder 12">
            <a:extLst>
              <a:ext uri="{FF2B5EF4-FFF2-40B4-BE49-F238E27FC236}">
                <a16:creationId xmlns:a16="http://schemas.microsoft.com/office/drawing/2014/main" id="{FCFFE94B-123E-C04C-82CB-EE0C2A59F643}"/>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a:t>SECTION BREAK/ TRANSITION SLIDE</a:t>
            </a:r>
          </a:p>
        </p:txBody>
      </p:sp>
      <p:pic>
        <p:nvPicPr>
          <p:cNvPr id="7" name="Picture 6" descr="Text&#10;&#10;Description automatically generated with low confidence">
            <a:extLst>
              <a:ext uri="{FF2B5EF4-FFF2-40B4-BE49-F238E27FC236}">
                <a16:creationId xmlns:a16="http://schemas.microsoft.com/office/drawing/2014/main" id="{60CA16C2-00AE-384A-9816-D615A70834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13747"/>
            <a:ext cx="2899485" cy="542954"/>
          </a:xfrm>
          <a:prstGeom prst="rect">
            <a:avLst/>
          </a:prstGeom>
        </p:spPr>
      </p:pic>
    </p:spTree>
    <p:extLst>
      <p:ext uri="{BB962C8B-B14F-4D97-AF65-F5344CB8AC3E}">
        <p14:creationId xmlns:p14="http://schemas.microsoft.com/office/powerpoint/2010/main" val="36006296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ransition Slide 7">
    <p:spTree>
      <p:nvGrpSpPr>
        <p:cNvPr id="1" name=""/>
        <p:cNvGrpSpPr/>
        <p:nvPr/>
      </p:nvGrpSpPr>
      <p:grpSpPr>
        <a:xfrm>
          <a:off x="0" y="0"/>
          <a:ext cx="0" cy="0"/>
          <a:chOff x="0" y="0"/>
          <a:chExt cx="0" cy="0"/>
        </a:xfrm>
      </p:grpSpPr>
      <p:pic>
        <p:nvPicPr>
          <p:cNvPr id="4" name="Picture 3" descr="A view of a city at night&#10;&#10;Description automatically generated">
            <a:extLst>
              <a:ext uri="{FF2B5EF4-FFF2-40B4-BE49-F238E27FC236}">
                <a16:creationId xmlns:a16="http://schemas.microsoft.com/office/drawing/2014/main" id="{3C3AEF05-C58F-7B4F-A88C-D5659D3A5F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 b="200"/>
          <a:stretch/>
        </p:blipFill>
        <p:spPr>
          <a:xfrm>
            <a:off x="126499" y="0"/>
            <a:ext cx="12065501" cy="6858000"/>
          </a:xfrm>
          <a:prstGeom prst="rect">
            <a:avLst/>
          </a:prstGeom>
        </p:spPr>
      </p:pic>
      <p:sp>
        <p:nvSpPr>
          <p:cNvPr id="5" name="Text Placeholder 12">
            <a:extLst>
              <a:ext uri="{FF2B5EF4-FFF2-40B4-BE49-F238E27FC236}">
                <a16:creationId xmlns:a16="http://schemas.microsoft.com/office/drawing/2014/main" id="{6747931A-6D7B-6240-AF8E-480710257079}"/>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a:t>SECTION BREAK/ TRANSITION SLIDE</a:t>
            </a:r>
          </a:p>
        </p:txBody>
      </p:sp>
      <p:pic>
        <p:nvPicPr>
          <p:cNvPr id="7" name="Picture 6" descr="Text&#10;&#10;Description automatically generated with low confidence">
            <a:extLst>
              <a:ext uri="{FF2B5EF4-FFF2-40B4-BE49-F238E27FC236}">
                <a16:creationId xmlns:a16="http://schemas.microsoft.com/office/drawing/2014/main" id="{530560DB-EE55-C645-8C6B-ADDF7ABE882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3424" y="6013747"/>
            <a:ext cx="2899485" cy="542954"/>
          </a:xfrm>
          <a:prstGeom prst="rect">
            <a:avLst/>
          </a:prstGeom>
        </p:spPr>
      </p:pic>
    </p:spTree>
    <p:extLst>
      <p:ext uri="{BB962C8B-B14F-4D97-AF65-F5344CB8AC3E}">
        <p14:creationId xmlns:p14="http://schemas.microsoft.com/office/powerpoint/2010/main" val="904256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9948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20B6-F7F7-8661-8D09-537F52639D51}"/>
              </a:ext>
              <a:ext uri="{C183D7F6-B498-43B3-948B-1728B52AA6E4}">
                <adec:decorative xmlns:adec="http://schemas.microsoft.com/office/drawing/2017/decorative" val="0"/>
              </a:ext>
            </a:extLst>
          </p:cNvPr>
          <p:cNvSpPr>
            <a:spLocks noGrp="1"/>
          </p:cNvSpPr>
          <p:nvPr>
            <p:ph type="ctrTitle" hasCustomPrompt="1"/>
          </p:nvPr>
        </p:nvSpPr>
        <p:spPr>
          <a:xfrm>
            <a:off x="1002294" y="1052422"/>
            <a:ext cx="6183509" cy="1285811"/>
          </a:xfrm>
          <a:prstGeom prst="rect">
            <a:avLst/>
          </a:prstGeom>
        </p:spPr>
        <p:txBody>
          <a:bodyPr anchor="b"/>
          <a:lstStyle>
            <a:lvl1pPr algn="l">
              <a:defRPr sz="4200" b="1" i="0" spc="0">
                <a:latin typeface="Arial Black" panose="020B0604020202020204" pitchFamily="34" charset="0"/>
                <a:cs typeface="Arial Black" panose="020B0604020202020204" pitchFamily="34" charset="0"/>
              </a:defRPr>
            </a:lvl1pPr>
          </a:lstStyle>
          <a:p>
            <a:r>
              <a:rPr lang="en-US"/>
              <a:t>CLICK TO EDIT POWERPOINT TITLE</a:t>
            </a:r>
          </a:p>
        </p:txBody>
      </p:sp>
      <p:sp>
        <p:nvSpPr>
          <p:cNvPr id="3" name="Subtitle 2">
            <a:extLst>
              <a:ext uri="{FF2B5EF4-FFF2-40B4-BE49-F238E27FC236}">
                <a16:creationId xmlns:a16="http://schemas.microsoft.com/office/drawing/2014/main" id="{F0821F8C-1B02-CAC1-E2E1-E8196C3113AF}"/>
              </a:ext>
              <a:ext uri="{C183D7F6-B498-43B3-948B-1728B52AA6E4}">
                <adec:decorative xmlns:adec="http://schemas.microsoft.com/office/drawing/2017/decorative" val="0"/>
              </a:ext>
            </a:extLst>
          </p:cNvPr>
          <p:cNvSpPr>
            <a:spLocks noGrp="1"/>
          </p:cNvSpPr>
          <p:nvPr>
            <p:ph type="subTitle" idx="1" hasCustomPrompt="1"/>
          </p:nvPr>
        </p:nvSpPr>
        <p:spPr>
          <a:xfrm>
            <a:off x="1002294" y="2475262"/>
            <a:ext cx="4156302" cy="820028"/>
          </a:xfrm>
          <a:prstGeom prst="rect">
            <a:avLst/>
          </a:prstGeo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pic>
        <p:nvPicPr>
          <p:cNvPr id="4" name="Picture 3" descr="CU Anschutz black and gold logo&#10;">
            <a:extLst>
              <a:ext uri="{FF2B5EF4-FFF2-40B4-BE49-F238E27FC236}">
                <a16:creationId xmlns:a16="http://schemas.microsoft.com/office/drawing/2014/main" id="{77E7FE2C-B75D-EE19-83F7-4852F8BBAE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3664" y="5838662"/>
            <a:ext cx="1739469" cy="448697"/>
          </a:xfrm>
          <a:prstGeom prst="rect">
            <a:avLst/>
          </a:prstGeom>
        </p:spPr>
      </p:pic>
    </p:spTree>
    <p:extLst>
      <p:ext uri="{BB962C8B-B14F-4D97-AF65-F5344CB8AC3E}">
        <p14:creationId xmlns:p14="http://schemas.microsoft.com/office/powerpoint/2010/main" val="370625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8" name="Picture 7" descr="People walking on a sidewalk&#10;&#10;Description automatically generated with medium confidence">
            <a:extLst>
              <a:ext uri="{FF2B5EF4-FFF2-40B4-BE49-F238E27FC236}">
                <a16:creationId xmlns:a16="http://schemas.microsoft.com/office/drawing/2014/main" id="{29221FA9-0E8D-9445-B8C5-6CFB6165DB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636" b="7636"/>
          <a:stretch/>
        </p:blipFill>
        <p:spPr>
          <a:xfrm flipH="1">
            <a:off x="0" y="1"/>
            <a:ext cx="12192000" cy="6858000"/>
          </a:xfrm>
          <a:prstGeom prst="rect">
            <a:avLst/>
          </a:prstGeom>
        </p:spPr>
      </p:pic>
      <p:sp>
        <p:nvSpPr>
          <p:cNvPr id="9" name="Rectangle 8">
            <a:extLst>
              <a:ext uri="{FF2B5EF4-FFF2-40B4-BE49-F238E27FC236}">
                <a16:creationId xmlns:a16="http://schemas.microsoft.com/office/drawing/2014/main" id="{965B94CF-599B-4F47-BB2D-F41A21A206F7}"/>
              </a:ext>
            </a:extLst>
          </p:cNvPr>
          <p:cNvSpPr/>
          <p:nvPr userDrawn="1"/>
        </p:nvSpPr>
        <p:spPr>
          <a:xfrm>
            <a:off x="0" y="3428999"/>
            <a:ext cx="5905042" cy="2963443"/>
          </a:xfrm>
          <a:prstGeom prst="rect">
            <a:avLst/>
          </a:prstGeom>
          <a:solidFill>
            <a:schemeClr val="tx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Text&#10;&#10;Description automatically generated with low confidence">
            <a:extLst>
              <a:ext uri="{FF2B5EF4-FFF2-40B4-BE49-F238E27FC236}">
                <a16:creationId xmlns:a16="http://schemas.microsoft.com/office/drawing/2014/main" id="{C227F9B5-246A-D64D-A90B-EB031677358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009" y="1673145"/>
            <a:ext cx="4037661" cy="756087"/>
          </a:xfrm>
          <a:prstGeom prst="rect">
            <a:avLst/>
          </a:prstGeom>
        </p:spPr>
      </p:pic>
      <p:sp>
        <p:nvSpPr>
          <p:cNvPr id="11" name="Content Placeholder 3">
            <a:extLst>
              <a:ext uri="{FF2B5EF4-FFF2-40B4-BE49-F238E27FC236}">
                <a16:creationId xmlns:a16="http://schemas.microsoft.com/office/drawing/2014/main" id="{459080A5-2639-E54A-AB05-EAB43F2E8EB0}"/>
              </a:ext>
            </a:extLst>
          </p:cNvPr>
          <p:cNvSpPr>
            <a:spLocks noGrp="1"/>
          </p:cNvSpPr>
          <p:nvPr>
            <p:ph sz="quarter" idx="10" hasCustomPrompt="1"/>
          </p:nvPr>
        </p:nvSpPr>
        <p:spPr>
          <a:xfrm>
            <a:off x="742292" y="5467220"/>
            <a:ext cx="2077623" cy="416961"/>
          </a:xfrm>
          <a:prstGeom prst="rect">
            <a:avLst/>
          </a:prstGeom>
        </p:spPr>
        <p:txBody>
          <a:bodyPr>
            <a:normAutofit/>
          </a:bodyPr>
          <a:lstStyle>
            <a:lvl1pPr marL="0" indent="0">
              <a:buNone/>
              <a:defRPr sz="2400">
                <a:solidFill>
                  <a:schemeClr val="bg1"/>
                </a:solidFill>
                <a:latin typeface="Helvetica" pitchFamily="2" charset="0"/>
              </a:defRPr>
            </a:lvl1pPr>
          </a:lstStyle>
          <a:p>
            <a:pPr lvl="0"/>
            <a:r>
              <a:rPr lang="en-US"/>
              <a:t>Insert Subtitle</a:t>
            </a:r>
          </a:p>
        </p:txBody>
      </p:sp>
      <p:cxnSp>
        <p:nvCxnSpPr>
          <p:cNvPr id="13" name="Straight Connector 12">
            <a:extLst>
              <a:ext uri="{FF2B5EF4-FFF2-40B4-BE49-F238E27FC236}">
                <a16:creationId xmlns:a16="http://schemas.microsoft.com/office/drawing/2014/main" id="{4F4AB400-1CA3-A044-B838-A19A19810B5B}"/>
              </a:ext>
            </a:extLst>
          </p:cNvPr>
          <p:cNvCxnSpPr/>
          <p:nvPr userDrawn="1"/>
        </p:nvCxnSpPr>
        <p:spPr>
          <a:xfrm>
            <a:off x="-11017" y="4274782"/>
            <a:ext cx="656327" cy="0"/>
          </a:xfrm>
          <a:prstGeom prst="line">
            <a:avLst/>
          </a:prstGeom>
          <a:ln w="34925">
            <a:solidFill>
              <a:srgbClr val="CBB379"/>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CC2777A2-EFAA-4142-B333-1AC249E1265E}"/>
              </a:ext>
            </a:extLst>
          </p:cNvPr>
          <p:cNvSpPr>
            <a:spLocks noGrp="1"/>
          </p:cNvSpPr>
          <p:nvPr>
            <p:ph type="title" hasCustomPrompt="1"/>
          </p:nvPr>
        </p:nvSpPr>
        <p:spPr>
          <a:xfrm>
            <a:off x="728405" y="3964295"/>
            <a:ext cx="4121426" cy="1325563"/>
          </a:xfrm>
          <a:prstGeom prst="rect">
            <a:avLst/>
          </a:prstGeom>
        </p:spPr>
        <p:txBody>
          <a:bodyPr>
            <a:normAutofit/>
          </a:bodyPr>
          <a:lstStyle>
            <a:lvl1pPr>
              <a:defRPr b="1">
                <a:solidFill>
                  <a:schemeClr val="bg1"/>
                </a:solidFill>
                <a:latin typeface="Helvetica" pitchFamily="2" charset="0"/>
              </a:defRPr>
            </a:lvl1pPr>
          </a:lstStyle>
          <a:p>
            <a:r>
              <a:rPr lang="en-US"/>
              <a:t>POWERPOINT</a:t>
            </a:r>
            <a:br>
              <a:rPr lang="en-US"/>
            </a:br>
            <a:r>
              <a:rPr lang="en-US"/>
              <a:t>TITLE</a:t>
            </a:r>
          </a:p>
        </p:txBody>
      </p:sp>
      <p:pic>
        <p:nvPicPr>
          <p:cNvPr id="12" name="Picture 11" descr="Text&#10;&#10;Description automatically generated">
            <a:extLst>
              <a:ext uri="{FF2B5EF4-FFF2-40B4-BE49-F238E27FC236}">
                <a16:creationId xmlns:a16="http://schemas.microsoft.com/office/drawing/2014/main" id="{6302C6D1-9B40-1D45-B24B-BCD822DE5F4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8009" y="607059"/>
            <a:ext cx="3290791" cy="449562"/>
          </a:xfrm>
          <a:prstGeom prst="rect">
            <a:avLst/>
          </a:prstGeom>
        </p:spPr>
      </p:pic>
    </p:spTree>
    <p:extLst>
      <p:ext uri="{BB962C8B-B14F-4D97-AF65-F5344CB8AC3E}">
        <p14:creationId xmlns:p14="http://schemas.microsoft.com/office/powerpoint/2010/main" val="3196466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pic>
        <p:nvPicPr>
          <p:cNvPr id="10" name="Picture 9" descr="A picture containing sky, outdoor, clouds&#10;&#10;Description automatically generated">
            <a:extLst>
              <a:ext uri="{FF2B5EF4-FFF2-40B4-BE49-F238E27FC236}">
                <a16:creationId xmlns:a16="http://schemas.microsoft.com/office/drawing/2014/main" id="{37C0D160-4886-114A-9DB6-EA11A9B7BE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88"/>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1096EF8F-33FA-2B46-92F0-BDD26A5DD05A}"/>
              </a:ext>
            </a:extLst>
          </p:cNvPr>
          <p:cNvSpPr/>
          <p:nvPr userDrawn="1"/>
        </p:nvSpPr>
        <p:spPr>
          <a:xfrm>
            <a:off x="0" y="0"/>
            <a:ext cx="5343181" cy="6858000"/>
          </a:xfrm>
          <a:prstGeom prst="rect">
            <a:avLst/>
          </a:prstGeom>
          <a:solidFill>
            <a:schemeClr val="tx1">
              <a:lumMod val="65000"/>
              <a:lumOff val="3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2" name="Picture 11" descr="Text&#10;&#10;Description automatically generated with low confidence">
            <a:extLst>
              <a:ext uri="{FF2B5EF4-FFF2-40B4-BE49-F238E27FC236}">
                <a16:creationId xmlns:a16="http://schemas.microsoft.com/office/drawing/2014/main" id="{5D374D87-3BD2-5F4F-B66F-2213CA3E77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757" y="1541573"/>
            <a:ext cx="3953462" cy="740320"/>
          </a:xfrm>
          <a:prstGeom prst="rect">
            <a:avLst/>
          </a:prstGeom>
        </p:spPr>
      </p:pic>
      <p:sp>
        <p:nvSpPr>
          <p:cNvPr id="13" name="Title 1">
            <a:extLst>
              <a:ext uri="{FF2B5EF4-FFF2-40B4-BE49-F238E27FC236}">
                <a16:creationId xmlns:a16="http://schemas.microsoft.com/office/drawing/2014/main" id="{9BBA30A2-C02C-A948-A063-A21D5BF1E16A}"/>
              </a:ext>
            </a:extLst>
          </p:cNvPr>
          <p:cNvSpPr>
            <a:spLocks noGrp="1"/>
          </p:cNvSpPr>
          <p:nvPr>
            <p:ph type="title" hasCustomPrompt="1"/>
          </p:nvPr>
        </p:nvSpPr>
        <p:spPr>
          <a:xfrm>
            <a:off x="546257" y="3362469"/>
            <a:ext cx="4121426" cy="1325563"/>
          </a:xfrm>
          <a:prstGeom prst="rect">
            <a:avLst/>
          </a:prstGeom>
        </p:spPr>
        <p:txBody>
          <a:bodyPr>
            <a:normAutofit/>
          </a:bodyPr>
          <a:lstStyle>
            <a:lvl1pPr>
              <a:defRPr b="1">
                <a:solidFill>
                  <a:schemeClr val="bg1"/>
                </a:solidFill>
                <a:latin typeface="Helvetica" pitchFamily="2" charset="0"/>
              </a:defRPr>
            </a:lvl1pPr>
          </a:lstStyle>
          <a:p>
            <a:r>
              <a:rPr lang="en-US"/>
              <a:t>POWERPOINT</a:t>
            </a:r>
            <a:br>
              <a:rPr lang="en-US"/>
            </a:br>
            <a:r>
              <a:rPr lang="en-US"/>
              <a:t>TITLE</a:t>
            </a:r>
          </a:p>
        </p:txBody>
      </p:sp>
      <p:sp>
        <p:nvSpPr>
          <p:cNvPr id="14" name="Content Placeholder 3">
            <a:extLst>
              <a:ext uri="{FF2B5EF4-FFF2-40B4-BE49-F238E27FC236}">
                <a16:creationId xmlns:a16="http://schemas.microsoft.com/office/drawing/2014/main" id="{16F159BB-3BDB-4448-B41F-E314DEBFBA63}"/>
              </a:ext>
            </a:extLst>
          </p:cNvPr>
          <p:cNvSpPr>
            <a:spLocks noGrp="1"/>
          </p:cNvSpPr>
          <p:nvPr>
            <p:ph sz="quarter" idx="10" hasCustomPrompt="1"/>
          </p:nvPr>
        </p:nvSpPr>
        <p:spPr>
          <a:xfrm>
            <a:off x="529347" y="4953728"/>
            <a:ext cx="2077623" cy="416960"/>
          </a:xfrm>
          <a:prstGeom prst="rect">
            <a:avLst/>
          </a:prstGeom>
        </p:spPr>
        <p:txBody>
          <a:bodyPr>
            <a:normAutofit/>
          </a:bodyPr>
          <a:lstStyle>
            <a:lvl1pPr marL="0" indent="0">
              <a:buNone/>
              <a:defRPr sz="2400">
                <a:solidFill>
                  <a:schemeClr val="bg1"/>
                </a:solidFill>
                <a:latin typeface="Helvetica" pitchFamily="2" charset="0"/>
              </a:defRPr>
            </a:lvl1pPr>
          </a:lstStyle>
          <a:p>
            <a:pPr lvl="0"/>
            <a:r>
              <a:rPr lang="en-US"/>
              <a:t>Insert Subtitle</a:t>
            </a:r>
          </a:p>
        </p:txBody>
      </p:sp>
      <p:pic>
        <p:nvPicPr>
          <p:cNvPr id="7" name="Picture 6" descr="Text&#10;&#10;Description automatically generated">
            <a:extLst>
              <a:ext uri="{FF2B5EF4-FFF2-40B4-BE49-F238E27FC236}">
                <a16:creationId xmlns:a16="http://schemas.microsoft.com/office/drawing/2014/main" id="{E5C23613-177B-154B-B659-575AA3DF5D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8757" y="436043"/>
            <a:ext cx="3290791" cy="449562"/>
          </a:xfrm>
          <a:prstGeom prst="rect">
            <a:avLst/>
          </a:prstGeom>
        </p:spPr>
      </p:pic>
    </p:spTree>
    <p:extLst>
      <p:ext uri="{BB962C8B-B14F-4D97-AF65-F5344CB8AC3E}">
        <p14:creationId xmlns:p14="http://schemas.microsoft.com/office/powerpoint/2010/main" val="1228320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spTree>
      <p:nvGrpSpPr>
        <p:cNvPr id="1" name=""/>
        <p:cNvGrpSpPr/>
        <p:nvPr/>
      </p:nvGrpSpPr>
      <p:grpSpPr>
        <a:xfrm>
          <a:off x="0" y="0"/>
          <a:ext cx="0" cy="0"/>
          <a:chOff x="0" y="0"/>
          <a:chExt cx="0" cy="0"/>
        </a:xfrm>
      </p:grpSpPr>
      <p:pic>
        <p:nvPicPr>
          <p:cNvPr id="6" name="Picture 5" descr="A picture containing sky, outdoor, city, road&#10;&#10;Description automatically generated">
            <a:extLst>
              <a:ext uri="{FF2B5EF4-FFF2-40B4-BE49-F238E27FC236}">
                <a16:creationId xmlns:a16="http://schemas.microsoft.com/office/drawing/2014/main" id="{544988CD-536E-3A42-8B65-3B851985B6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813" b="7813"/>
          <a:stretch/>
        </p:blipFill>
        <p:spPr>
          <a:xfrm>
            <a:off x="0" y="18426"/>
            <a:ext cx="12192000" cy="6858000"/>
          </a:xfrm>
          <a:prstGeom prst="rect">
            <a:avLst/>
          </a:prstGeom>
        </p:spPr>
      </p:pic>
      <p:sp>
        <p:nvSpPr>
          <p:cNvPr id="7" name="Rectangle 6">
            <a:extLst>
              <a:ext uri="{FF2B5EF4-FFF2-40B4-BE49-F238E27FC236}">
                <a16:creationId xmlns:a16="http://schemas.microsoft.com/office/drawing/2014/main" id="{838AD01F-72EF-D84C-8172-D762531A2936}"/>
              </a:ext>
            </a:extLst>
          </p:cNvPr>
          <p:cNvSpPr/>
          <p:nvPr userDrawn="1"/>
        </p:nvSpPr>
        <p:spPr>
          <a:xfrm>
            <a:off x="0" y="0"/>
            <a:ext cx="12192000" cy="6858000"/>
          </a:xfrm>
          <a:prstGeom prst="rect">
            <a:avLst/>
          </a:prstGeom>
          <a:gradFill flip="none" rotWithShape="1">
            <a:gsLst>
              <a:gs pos="0">
                <a:schemeClr val="bg2">
                  <a:alpha val="84000"/>
                </a:schemeClr>
              </a:gs>
              <a:gs pos="96000">
                <a:schemeClr val="tx1">
                  <a:lumMod val="50000"/>
                  <a:lumOff val="50000"/>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4E9957D1-108E-FA46-91B2-CB088D96A783}"/>
              </a:ext>
            </a:extLst>
          </p:cNvPr>
          <p:cNvCxnSpPr>
            <a:cxnSpLocks/>
          </p:cNvCxnSpPr>
          <p:nvPr userDrawn="1"/>
        </p:nvCxnSpPr>
        <p:spPr>
          <a:xfrm>
            <a:off x="0" y="2923249"/>
            <a:ext cx="1119499" cy="0"/>
          </a:xfrm>
          <a:prstGeom prst="line">
            <a:avLst/>
          </a:prstGeom>
          <a:ln w="53975">
            <a:solidFill>
              <a:srgbClr val="CBB379"/>
            </a:solidFill>
          </a:ln>
          <a:effectLst/>
        </p:spPr>
        <p:style>
          <a:lnRef idx="2">
            <a:schemeClr val="accent1"/>
          </a:lnRef>
          <a:fillRef idx="0">
            <a:schemeClr val="accent1"/>
          </a:fillRef>
          <a:effectRef idx="1">
            <a:schemeClr val="accent1"/>
          </a:effectRef>
          <a:fontRef idx="minor">
            <a:schemeClr val="tx1"/>
          </a:fontRef>
        </p:style>
      </p:cxnSp>
      <p:pic>
        <p:nvPicPr>
          <p:cNvPr id="9" name="Picture 8" descr="Shape&#10;&#10;Description automatically generated with medium confidence">
            <a:extLst>
              <a:ext uri="{FF2B5EF4-FFF2-40B4-BE49-F238E27FC236}">
                <a16:creationId xmlns:a16="http://schemas.microsoft.com/office/drawing/2014/main" id="{70CC2B56-57DA-B449-B82A-875EC19238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8538" y="677917"/>
            <a:ext cx="3732088" cy="698866"/>
          </a:xfrm>
          <a:prstGeom prst="rect">
            <a:avLst/>
          </a:prstGeom>
        </p:spPr>
      </p:pic>
      <p:sp>
        <p:nvSpPr>
          <p:cNvPr id="10" name="Text Placeholder 9">
            <a:extLst>
              <a:ext uri="{FF2B5EF4-FFF2-40B4-BE49-F238E27FC236}">
                <a16:creationId xmlns:a16="http://schemas.microsoft.com/office/drawing/2014/main" id="{1DAB335D-18E8-2A42-9AD3-82EB9F418C9A}"/>
              </a:ext>
            </a:extLst>
          </p:cNvPr>
          <p:cNvSpPr>
            <a:spLocks noGrp="1"/>
          </p:cNvSpPr>
          <p:nvPr>
            <p:ph type="body" sz="quarter" idx="10" hasCustomPrompt="1"/>
          </p:nvPr>
        </p:nvSpPr>
        <p:spPr>
          <a:xfrm>
            <a:off x="1197632" y="2461589"/>
            <a:ext cx="10184744" cy="985837"/>
          </a:xfrm>
          <a:prstGeom prst="rect">
            <a:avLst/>
          </a:prstGeom>
        </p:spPr>
        <p:txBody>
          <a:bodyPr anchor="ctr"/>
          <a:lstStyle>
            <a:lvl1pPr marL="0" indent="0">
              <a:buNone/>
              <a:defRPr sz="4400" b="1">
                <a:solidFill>
                  <a:schemeClr val="tx1"/>
                </a:solidFill>
                <a:latin typeface="Helvetica" pitchFamily="2" charset="0"/>
              </a:defRPr>
            </a:lvl1pPr>
          </a:lstStyle>
          <a:p>
            <a:pPr lvl="0"/>
            <a:r>
              <a:rPr lang="en-US"/>
              <a:t>POWERPOINT TITLE</a:t>
            </a:r>
          </a:p>
        </p:txBody>
      </p:sp>
      <p:sp>
        <p:nvSpPr>
          <p:cNvPr id="11" name="Text Placeholder 13">
            <a:extLst>
              <a:ext uri="{FF2B5EF4-FFF2-40B4-BE49-F238E27FC236}">
                <a16:creationId xmlns:a16="http://schemas.microsoft.com/office/drawing/2014/main" id="{07122E5D-34D5-894B-B882-AF22E4F4D20F}"/>
              </a:ext>
            </a:extLst>
          </p:cNvPr>
          <p:cNvSpPr>
            <a:spLocks noGrp="1"/>
          </p:cNvSpPr>
          <p:nvPr>
            <p:ph type="body" sz="quarter" idx="11" hasCustomPrompt="1"/>
          </p:nvPr>
        </p:nvSpPr>
        <p:spPr>
          <a:xfrm>
            <a:off x="1197632" y="3501894"/>
            <a:ext cx="10184744" cy="473677"/>
          </a:xfrm>
          <a:prstGeom prst="rect">
            <a:avLst/>
          </a:prstGeom>
        </p:spPr>
        <p:txBody>
          <a:bodyPr anchor="ctr"/>
          <a:lstStyle>
            <a:lvl1pPr marL="0" indent="0">
              <a:buNone/>
              <a:defRPr>
                <a:solidFill>
                  <a:schemeClr val="tx1"/>
                </a:solidFill>
                <a:latin typeface="Helvetica" pitchFamily="2" charset="0"/>
              </a:defRPr>
            </a:lvl1pPr>
          </a:lstStyle>
          <a:p>
            <a:pPr lvl="0"/>
            <a:r>
              <a:rPr lang="en-US"/>
              <a:t>Insert Subtitle</a:t>
            </a:r>
          </a:p>
        </p:txBody>
      </p:sp>
      <p:pic>
        <p:nvPicPr>
          <p:cNvPr id="3" name="Picture 2" descr="Text&#10;&#10;Description automatically generated">
            <a:extLst>
              <a:ext uri="{FF2B5EF4-FFF2-40B4-BE49-F238E27FC236}">
                <a16:creationId xmlns:a16="http://schemas.microsoft.com/office/drawing/2014/main" id="{CF24EBEB-1264-C145-938A-216877A51CE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50833" y="946605"/>
            <a:ext cx="3148903" cy="430178"/>
          </a:xfrm>
          <a:prstGeom prst="rect">
            <a:avLst/>
          </a:prstGeom>
        </p:spPr>
      </p:pic>
    </p:spTree>
    <p:extLst>
      <p:ext uri="{BB962C8B-B14F-4D97-AF65-F5344CB8AC3E}">
        <p14:creationId xmlns:p14="http://schemas.microsoft.com/office/powerpoint/2010/main" val="3863301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20B6-F7F7-8661-8D09-537F52639D51}"/>
              </a:ext>
              <a:ext uri="{C183D7F6-B498-43B3-948B-1728B52AA6E4}">
                <adec:decorative xmlns:adec="http://schemas.microsoft.com/office/drawing/2017/decorative" val="0"/>
              </a:ext>
            </a:extLst>
          </p:cNvPr>
          <p:cNvSpPr>
            <a:spLocks noGrp="1"/>
          </p:cNvSpPr>
          <p:nvPr>
            <p:ph type="ctrTitle" hasCustomPrompt="1"/>
          </p:nvPr>
        </p:nvSpPr>
        <p:spPr>
          <a:xfrm>
            <a:off x="1002294" y="1052422"/>
            <a:ext cx="6183509" cy="1285811"/>
          </a:xfrm>
          <a:prstGeom prst="rect">
            <a:avLst/>
          </a:prstGeom>
        </p:spPr>
        <p:txBody>
          <a:bodyPr anchor="b"/>
          <a:lstStyle>
            <a:lvl1pPr algn="l">
              <a:defRPr sz="4200" b="1" i="0" spc="0">
                <a:latin typeface="Arial Black" panose="020B0604020202020204" pitchFamily="34" charset="0"/>
                <a:cs typeface="Arial Black" panose="020B0604020202020204" pitchFamily="34" charset="0"/>
              </a:defRPr>
            </a:lvl1pPr>
          </a:lstStyle>
          <a:p>
            <a:r>
              <a:rPr lang="en-US"/>
              <a:t>CLICK TO EDIT POWERPOINT TITLE</a:t>
            </a:r>
          </a:p>
        </p:txBody>
      </p:sp>
      <p:sp>
        <p:nvSpPr>
          <p:cNvPr id="3" name="Subtitle 2">
            <a:extLst>
              <a:ext uri="{FF2B5EF4-FFF2-40B4-BE49-F238E27FC236}">
                <a16:creationId xmlns:a16="http://schemas.microsoft.com/office/drawing/2014/main" id="{F0821F8C-1B02-CAC1-E2E1-E8196C3113AF}"/>
              </a:ext>
              <a:ext uri="{C183D7F6-B498-43B3-948B-1728B52AA6E4}">
                <adec:decorative xmlns:adec="http://schemas.microsoft.com/office/drawing/2017/decorative" val="0"/>
              </a:ext>
            </a:extLst>
          </p:cNvPr>
          <p:cNvSpPr>
            <a:spLocks noGrp="1"/>
          </p:cNvSpPr>
          <p:nvPr>
            <p:ph type="subTitle" idx="1" hasCustomPrompt="1"/>
          </p:nvPr>
        </p:nvSpPr>
        <p:spPr>
          <a:xfrm>
            <a:off x="1002294" y="2475262"/>
            <a:ext cx="4156302" cy="820028"/>
          </a:xfrm>
          <a:prstGeom prst="rect">
            <a:avLst/>
          </a:prstGeo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pic>
        <p:nvPicPr>
          <p:cNvPr id="4" name="Picture 3" descr="CU Anschutz black and gold logo&#10;">
            <a:extLst>
              <a:ext uri="{FF2B5EF4-FFF2-40B4-BE49-F238E27FC236}">
                <a16:creationId xmlns:a16="http://schemas.microsoft.com/office/drawing/2014/main" id="{77E7FE2C-B75D-EE19-83F7-4852F8BBAE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3664" y="5838662"/>
            <a:ext cx="1739469" cy="448697"/>
          </a:xfrm>
          <a:prstGeom prst="rect">
            <a:avLst/>
          </a:prstGeom>
        </p:spPr>
      </p:pic>
    </p:spTree>
    <p:extLst>
      <p:ext uri="{BB962C8B-B14F-4D97-AF65-F5344CB8AC3E}">
        <p14:creationId xmlns:p14="http://schemas.microsoft.com/office/powerpoint/2010/main" val="322091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5">
            <a:extLst>
              <a:ext uri="{FF2B5EF4-FFF2-40B4-BE49-F238E27FC236}">
                <a16:creationId xmlns:a16="http://schemas.microsoft.com/office/drawing/2014/main" id="{19E00D0D-5314-1900-443B-BC89294BF6C9}"/>
              </a:ext>
            </a:extLst>
          </p:cNvPr>
          <p:cNvSpPr>
            <a:spLocks noGrp="1"/>
          </p:cNvSpPr>
          <p:nvPr>
            <p:ph type="pic" sz="quarter" idx="13" hasCustomPrompt="1"/>
          </p:nvPr>
        </p:nvSpPr>
        <p:spPr>
          <a:xfrm>
            <a:off x="7767587" y="0"/>
            <a:ext cx="4424413" cy="6858000"/>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
        <p:nvSpPr>
          <p:cNvPr id="3" name="Title 1">
            <a:extLst>
              <a:ext uri="{FF2B5EF4-FFF2-40B4-BE49-F238E27FC236}">
                <a16:creationId xmlns:a16="http://schemas.microsoft.com/office/drawing/2014/main" id="{A6A99A8F-9E58-B0C8-D24E-D667C513DAA7}"/>
              </a:ext>
            </a:extLst>
          </p:cNvPr>
          <p:cNvSpPr>
            <a:spLocks noGrp="1"/>
          </p:cNvSpPr>
          <p:nvPr>
            <p:ph type="title" hasCustomPrompt="1"/>
          </p:nvPr>
        </p:nvSpPr>
        <p:spPr>
          <a:xfrm>
            <a:off x="762768" y="620440"/>
            <a:ext cx="4992556" cy="1325563"/>
          </a:xfrm>
          <a:prstGeom prst="rect">
            <a:avLst/>
          </a:prstGeom>
        </p:spPr>
        <p:txBody>
          <a:bodyPr/>
          <a:lstStyle>
            <a:lvl1pPr>
              <a:defRPr>
                <a:solidFill>
                  <a:srgbClr val="CBB379"/>
                </a:solidFill>
              </a:defRPr>
            </a:lvl1pPr>
          </a:lstStyle>
          <a:p>
            <a:r>
              <a:rPr lang="en-US"/>
              <a:t>CLICK TO EDIT HEADING TEXT</a:t>
            </a:r>
          </a:p>
        </p:txBody>
      </p:sp>
      <p:sp>
        <p:nvSpPr>
          <p:cNvPr id="5" name="Text Placeholder 19">
            <a:extLst>
              <a:ext uri="{FF2B5EF4-FFF2-40B4-BE49-F238E27FC236}">
                <a16:creationId xmlns:a16="http://schemas.microsoft.com/office/drawing/2014/main" id="{2182357C-8D5E-C9A6-B48F-9B05A914B915}"/>
              </a:ext>
            </a:extLst>
          </p:cNvPr>
          <p:cNvSpPr>
            <a:spLocks noGrp="1"/>
          </p:cNvSpPr>
          <p:nvPr>
            <p:ph type="body" sz="quarter" idx="11" hasCustomPrompt="1"/>
          </p:nvPr>
        </p:nvSpPr>
        <p:spPr>
          <a:xfrm>
            <a:off x="762785" y="2734528"/>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bg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a:t>Click to edit copy</a:t>
            </a:r>
          </a:p>
        </p:txBody>
      </p:sp>
      <p:sp>
        <p:nvSpPr>
          <p:cNvPr id="6" name="Text Placeholder 21">
            <a:extLst>
              <a:ext uri="{FF2B5EF4-FFF2-40B4-BE49-F238E27FC236}">
                <a16:creationId xmlns:a16="http://schemas.microsoft.com/office/drawing/2014/main" id="{F8CCB0FA-100B-00A5-F160-F3AA67E6A627}"/>
              </a:ext>
            </a:extLst>
          </p:cNvPr>
          <p:cNvSpPr>
            <a:spLocks noGrp="1"/>
          </p:cNvSpPr>
          <p:nvPr>
            <p:ph type="body" sz="quarter" idx="12" hasCustomPrompt="1"/>
          </p:nvPr>
        </p:nvSpPr>
        <p:spPr>
          <a:xfrm>
            <a:off x="762768" y="2250741"/>
            <a:ext cx="4992556" cy="362309"/>
          </a:xfrm>
          <a:prstGeom prst="rect">
            <a:avLst/>
          </a:prstGeom>
        </p:spPr>
        <p:txBody>
          <a:bodyPr>
            <a:noAutofit/>
          </a:bodyPr>
          <a:lstStyle>
            <a:lvl1pPr marL="0" indent="0">
              <a:buNone/>
              <a:defRPr sz="2100" b="1">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SUBHEADING TEXT</a:t>
            </a:r>
          </a:p>
        </p:txBody>
      </p:sp>
      <p:pic>
        <p:nvPicPr>
          <p:cNvPr id="4" name="Picture 3">
            <a:extLst>
              <a:ext uri="{FF2B5EF4-FFF2-40B4-BE49-F238E27FC236}">
                <a16:creationId xmlns:a16="http://schemas.microsoft.com/office/drawing/2014/main" id="{4E78ECF3-174C-7978-6C86-10CD931B7AEF}"/>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856434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hank You 1">
    <p:spTree>
      <p:nvGrpSpPr>
        <p:cNvPr id="1" name=""/>
        <p:cNvGrpSpPr/>
        <p:nvPr/>
      </p:nvGrpSpPr>
      <p:grpSpPr>
        <a:xfrm>
          <a:off x="0" y="0"/>
          <a:ext cx="0" cy="0"/>
          <a:chOff x="0" y="0"/>
          <a:chExt cx="0" cy="0"/>
        </a:xfrm>
      </p:grpSpPr>
      <p:pic>
        <p:nvPicPr>
          <p:cNvPr id="5" name="Picture 4" descr="A city with mountains in the background&#10;&#10;Description automatically generated with low confidence">
            <a:extLst>
              <a:ext uri="{FF2B5EF4-FFF2-40B4-BE49-F238E27FC236}">
                <a16:creationId xmlns:a16="http://schemas.microsoft.com/office/drawing/2014/main" id="{622459DE-7695-9843-AA50-F60AE691E2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84764"/>
            <a:ext cx="12219708" cy="4073236"/>
          </a:xfrm>
          <a:prstGeom prst="rect">
            <a:avLst/>
          </a:prstGeom>
        </p:spPr>
      </p:pic>
      <p:cxnSp>
        <p:nvCxnSpPr>
          <p:cNvPr id="6" name="Straight Connector 5">
            <a:extLst>
              <a:ext uri="{FF2B5EF4-FFF2-40B4-BE49-F238E27FC236}">
                <a16:creationId xmlns:a16="http://schemas.microsoft.com/office/drawing/2014/main" id="{06FC78A6-52C2-CB48-934D-15DE0FFFB80C}"/>
              </a:ext>
            </a:extLst>
          </p:cNvPr>
          <p:cNvCxnSpPr>
            <a:cxnSpLocks/>
          </p:cNvCxnSpPr>
          <p:nvPr userDrawn="1"/>
        </p:nvCxnSpPr>
        <p:spPr>
          <a:xfrm>
            <a:off x="-27708" y="769927"/>
            <a:ext cx="7153239" cy="0"/>
          </a:xfrm>
          <a:prstGeom prst="line">
            <a:avLst/>
          </a:prstGeom>
          <a:ln w="41275">
            <a:solidFill>
              <a:srgbClr val="CBB379"/>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FFE608C5-A6E7-0145-A06E-537AE2C9C95E}"/>
              </a:ext>
            </a:extLst>
          </p:cNvPr>
          <p:cNvSpPr txBox="1">
            <a:spLocks/>
          </p:cNvSpPr>
          <p:nvPr userDrawn="1"/>
        </p:nvSpPr>
        <p:spPr>
          <a:xfrm>
            <a:off x="3311096" y="952735"/>
            <a:ext cx="5215455" cy="1240830"/>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b="1">
                <a:solidFill>
                  <a:schemeClr val="tx1"/>
                </a:solidFill>
                <a:latin typeface="Helvetica" pitchFamily="2" charset="0"/>
              </a:rPr>
              <a:t>THANK YOU</a:t>
            </a:r>
          </a:p>
        </p:txBody>
      </p:sp>
      <p:cxnSp>
        <p:nvCxnSpPr>
          <p:cNvPr id="8" name="Straight Connector 7">
            <a:extLst>
              <a:ext uri="{FF2B5EF4-FFF2-40B4-BE49-F238E27FC236}">
                <a16:creationId xmlns:a16="http://schemas.microsoft.com/office/drawing/2014/main" id="{4A74AD99-209F-BB44-96CF-259E97CD452F}"/>
              </a:ext>
            </a:extLst>
          </p:cNvPr>
          <p:cNvCxnSpPr>
            <a:cxnSpLocks/>
          </p:cNvCxnSpPr>
          <p:nvPr userDrawn="1"/>
        </p:nvCxnSpPr>
        <p:spPr>
          <a:xfrm>
            <a:off x="4712115" y="2193565"/>
            <a:ext cx="7479885" cy="0"/>
          </a:xfrm>
          <a:prstGeom prst="line">
            <a:avLst/>
          </a:prstGeom>
          <a:ln w="41275">
            <a:solidFill>
              <a:srgbClr val="CBB379"/>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9B74E9-1A0C-AE40-A79A-46349289CA78}"/>
              </a:ext>
            </a:extLst>
          </p:cNvPr>
          <p:cNvSpPr/>
          <p:nvPr userDrawn="1"/>
        </p:nvSpPr>
        <p:spPr>
          <a:xfrm>
            <a:off x="0" y="4929809"/>
            <a:ext cx="12219708" cy="1928191"/>
          </a:xfrm>
          <a:prstGeom prst="rect">
            <a:avLst/>
          </a:prstGeom>
          <a:gradFill flip="none" rotWithShape="1">
            <a:gsLst>
              <a:gs pos="23000">
                <a:schemeClr val="tx1">
                  <a:alpha val="57000"/>
                </a:schemeClr>
              </a:gs>
              <a:gs pos="100000">
                <a:schemeClr val="accent1">
                  <a:lumMod val="30000"/>
                  <a:lumOff val="70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Text&#10;&#10;Description automatically generated with low confidence">
            <a:extLst>
              <a:ext uri="{FF2B5EF4-FFF2-40B4-BE49-F238E27FC236}">
                <a16:creationId xmlns:a16="http://schemas.microsoft.com/office/drawing/2014/main" id="{50895C2E-0C05-074A-9A9A-F2C9A5E4BD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1231" y="5931860"/>
            <a:ext cx="2899485" cy="542954"/>
          </a:xfrm>
          <a:prstGeom prst="rect">
            <a:avLst/>
          </a:prstGeom>
        </p:spPr>
      </p:pic>
    </p:spTree>
    <p:extLst>
      <p:ext uri="{BB962C8B-B14F-4D97-AF65-F5344CB8AC3E}">
        <p14:creationId xmlns:p14="http://schemas.microsoft.com/office/powerpoint/2010/main" val="853154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26.pn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81153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52" r:id="rId7"/>
    <p:sldLayoutId id="2147483753"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71B72A2-B717-264B-A1E0-085B6D6EE3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6FB80DD-9AE9-9642-8757-DB2840D33A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696318-86FB-F443-A5B7-B17DFD9B88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D62A6E-57A6-B64E-9B05-C4CCCE1E18F2}" type="slidenum">
              <a:rPr lang="en-US" smtClean="0"/>
              <a:t>‹#›</a:t>
            </a:fld>
            <a:endParaRPr lang="en-US"/>
          </a:p>
        </p:txBody>
      </p:sp>
    </p:spTree>
    <p:extLst>
      <p:ext uri="{BB962C8B-B14F-4D97-AF65-F5344CB8AC3E}">
        <p14:creationId xmlns:p14="http://schemas.microsoft.com/office/powerpoint/2010/main" val="1531978926"/>
      </p:ext>
    </p:extLst>
  </p:cSld>
  <p:clrMap bg1="lt1" tx1="dk1" bg2="lt2" tx2="dk2" accent1="accent1" accent2="accent2" accent3="accent3" accent4="accent4" accent5="accent5" accent6="accent6" hlink="hlink" folHlink="folHlink"/>
  <p:sldLayoutIdLst>
    <p:sldLayoutId id="2147483737" r:id="rId1"/>
    <p:sldLayoutId id="2147483731" r:id="rId2"/>
    <p:sldLayoutId id="2147483738" r:id="rId3"/>
    <p:sldLayoutId id="2147483734" r:id="rId4"/>
    <p:sldLayoutId id="2147483735" r:id="rId5"/>
    <p:sldLayoutId id="2147483733"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2234556"/>
      </p:ext>
    </p:extLst>
  </p:cSld>
  <p:clrMap bg1="lt1" tx1="dk1" bg2="lt2" tx2="dk2" accent1="accent1" accent2="accent2" accent3="accent3" accent4="accent4" accent5="accent5" accent6="accent6" hlink="hlink" folHlink="folHlink"/>
  <p:sldLayoutIdLst>
    <p:sldLayoutId id="2147483736" r:id="rId1"/>
    <p:sldLayoutId id="2147483732" r:id="rId2"/>
    <p:sldLayoutId id="2147483748" r:id="rId3"/>
    <p:sldLayoutId id="2147483746"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9D82DB-C54A-DD48-ACC9-321C5E21CB24}"/>
              </a:ext>
            </a:extLst>
          </p:cNvPr>
          <p:cNvSpPr/>
          <p:nvPr userDrawn="1"/>
        </p:nvSpPr>
        <p:spPr>
          <a:xfrm>
            <a:off x="9987280" y="6317974"/>
            <a:ext cx="2158780" cy="261610"/>
          </a:xfrm>
          <a:prstGeom prst="rect">
            <a:avLst/>
          </a:prstGeom>
        </p:spPr>
        <p:txBody>
          <a:bodyPr wrap="square">
            <a:spAutoFit/>
          </a:bodyPr>
          <a:lstStyle/>
          <a:p>
            <a:pPr algn="ctr"/>
            <a:r>
              <a:rPr lang="en-US" sz="1100">
                <a:solidFill>
                  <a:schemeClr val="tx1">
                    <a:lumMod val="50000"/>
                    <a:lumOff val="50000"/>
                  </a:schemeClr>
                </a:solidFill>
                <a:latin typeface="Helvetica Light" panose="020B0403020202020204" pitchFamily="34" charset="0"/>
              </a:rPr>
              <a:t>OPSP</a:t>
            </a:r>
          </a:p>
        </p:txBody>
      </p:sp>
      <p:cxnSp>
        <p:nvCxnSpPr>
          <p:cNvPr id="9" name="Straight Connector 8">
            <a:extLst>
              <a:ext uri="{FF2B5EF4-FFF2-40B4-BE49-F238E27FC236}">
                <a16:creationId xmlns:a16="http://schemas.microsoft.com/office/drawing/2014/main" id="{0E4A15A6-10A8-0C48-9D7A-94270C27E8FC}"/>
              </a:ext>
            </a:extLst>
          </p:cNvPr>
          <p:cNvCxnSpPr>
            <a:cxnSpLocks/>
          </p:cNvCxnSpPr>
          <p:nvPr userDrawn="1"/>
        </p:nvCxnSpPr>
        <p:spPr>
          <a:xfrm>
            <a:off x="10324990" y="6266539"/>
            <a:ext cx="14833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D1A38E3-D28F-1C42-BDF8-EC581A238458}"/>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Shape&#10;&#10;Description automatically generated with medium confidence">
            <a:extLst>
              <a:ext uri="{FF2B5EF4-FFF2-40B4-BE49-F238E27FC236}">
                <a16:creationId xmlns:a16="http://schemas.microsoft.com/office/drawing/2014/main" id="{70E436F9-033C-8849-926C-D43AD8A551B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51793" y="6068848"/>
            <a:ext cx="2727434" cy="510736"/>
          </a:xfrm>
          <a:prstGeom prst="rect">
            <a:avLst/>
          </a:prstGeom>
        </p:spPr>
      </p:pic>
    </p:spTree>
    <p:extLst>
      <p:ext uri="{BB962C8B-B14F-4D97-AF65-F5344CB8AC3E}">
        <p14:creationId xmlns:p14="http://schemas.microsoft.com/office/powerpoint/2010/main" val="1721212120"/>
      </p:ext>
    </p:extLst>
  </p:cSld>
  <p:clrMap bg1="lt1" tx1="dk1" bg2="lt2" tx2="dk2" accent1="accent1" accent2="accent2" accent3="accent3" accent4="accent4" accent5="accent5" accent6="accent6" hlink="hlink" folHlink="folHlink"/>
  <p:sldLayoutIdLst>
    <p:sldLayoutId id="2147483686" r:id="rId1"/>
    <p:sldLayoutId id="2147483691" r:id="rId2"/>
    <p:sldLayoutId id="2147483703" r:id="rId3"/>
    <p:sldLayoutId id="2147483687" r:id="rId4"/>
    <p:sldLayoutId id="2147483750" r:id="rId5"/>
    <p:sldLayoutId id="2147483688" r:id="rId6"/>
    <p:sldLayoutId id="2147483696" r:id="rId7"/>
    <p:sldLayoutId id="2147483697" r:id="rId8"/>
    <p:sldLayoutId id="2147483698" r:id="rId9"/>
    <p:sldLayoutId id="2147483689" r:id="rId10"/>
    <p:sldLayoutId id="2147483692" r:id="rId11"/>
    <p:sldLayoutId id="2147483693" r:id="rId12"/>
    <p:sldLayoutId id="2147483694" r:id="rId13"/>
    <p:sldLayoutId id="2147483695" r:id="rId14"/>
    <p:sldLayoutId id="2147483700" r:id="rId15"/>
    <p:sldLayoutId id="2147483701" r:id="rId16"/>
    <p:sldLayoutId id="2147483702" r:id="rId17"/>
    <p:sldLayoutId id="2147483751" r:id="rId18"/>
    <p:sldLayoutId id="2147483754" r:id="rId19"/>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app.smartsheet.com/b/form/019cb484c26f7363b1f1508ea11352d0" TargetMode="External"/><Relationship Id="rId1" Type="http://schemas.openxmlformats.org/officeDocument/2006/relationships/slideLayout" Target="../slideLayouts/slideLayout21.xml"/><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app.smartsheet.com/b/form/019cb484c26f7363b1f1508ea11352d0" TargetMode="External"/><Relationship Id="rId1" Type="http://schemas.openxmlformats.org/officeDocument/2006/relationships/slideLayout" Target="../slideLayouts/slideLayout21.xml"/><Relationship Id="rId4" Type="http://schemas.openxmlformats.org/officeDocument/2006/relationships/image" Target="../media/image59.svg"/></Relationships>
</file>

<file path=ppt/slides/_rels/slide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app.smartsheet.com/b/form/019cb484c26f7363b1f1508ea11352d0" TargetMode="External"/><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hyperlink" Target="https://olucdenver.sharepoint.com/sites/Psychiatry/SitePages/OPSP.aspx" TargetMode="External"/><Relationship Id="rId2" Type="http://schemas.openxmlformats.org/officeDocument/2006/relationships/hyperlink" Target="https://nam02.safelinks.protection.outlook.com/?url=https%3A%2F%2Fucdenver.co1.qualtrics.com%2Fjfe%2Fform%2FSV_1Y6oFRzsecPaYf4&amp;data=05%7C02%7CANNIE.MELZER%40CUANSCHUTZ.EDU%7Cd40e42a02d9142a6c3fb08dcfab69a29%7C563337caa517421aaae01aa5b414fd7f%7C0%7C0%7C638660909390117487%7CUnknown%7CTWFpbGZsb3d8eyJWIjoiMC4wLjAwMDAiLCJQIjoiV2luMzIiLCJBTiI6Ik1haWwiLCJXVCI6Mn0%3D%7C0%7C%7C%7C&amp;sdata=08C5JdQSeK%2F%2F44O1KImvKPSgw7LSzzSGwjU7ccyFrhI%3D&amp;reserved=0" TargetMode="External"/><Relationship Id="rId1" Type="http://schemas.openxmlformats.org/officeDocument/2006/relationships/slideLayout" Target="../slideLayouts/slideLayout20.xml"/><Relationship Id="rId5" Type="http://schemas.openxmlformats.org/officeDocument/2006/relationships/image" Target="../media/image62.png"/><Relationship Id="rId4" Type="http://schemas.openxmlformats.org/officeDocument/2006/relationships/hyperlink" Target="https://nam02.safelinks.protection.outlook.com/?url=https%3A%2F%2Fmedschool.cuanschutz.edu%2Fpsychiatry%2Foffices%2Foffice-of-psychological-science-and-practice-main&amp;data=05%7C02%7CAMY.DREIER%40CUANSCHUTZ.EDU%7Cc329d1c3db674ddc85aa08dd7e82a0c5%7C563337caa517421aaae01aa5b414fd7f%7C0%7C0%7C638805821701613872%7CUnknown%7CTWFpbGZsb3d8eyJFbXB0eU1hcGkiOnRydWUsIlYiOiIwLjAuMDAwMCIsIlAiOiJXaW4zMiIsIkFOIjoiTWFpbCIsIldUIjoyfQ%3D%3D%7C0%7C%7C%7C&amp;sdata=ugHmPUxKL5LIqM4KtasvInAxqsUVt805O48TG%2B5gbwc%3D&amp;reserved=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1.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1.xm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2" Type="http://schemas.openxmlformats.org/officeDocument/2006/relationships/hyperlink" Target="https://nam02.safelinks.protection.outlook.com/?url=https%3A%2F%2Fclick.com.cuanschutz.edu%2F%3Fqs%3DABB7InYiOjEsImQiOjQ5MzN9AAcAAAAAA9KPpSZJGL-ZNeh5tHEUA4AdoqnELFo_14qo2TZ3oOkuLnqJ_qxjcszRXCngoF91LqZXsEwnfBHyQG1PCE1wTvq5G93RF4jH-6Y&amp;data=05%7C02%7CSHALEETA.FLAGG%40CUANSCHUTZ.EDU%7C65499d932d5f400b504308dedeb66d64%7C563337caa517421aaae01aa5b414fd7f%7C0%7C0%7C639193072260203213%7CUnknown%7CTWFpbGZsb3d8eyJFbXB0eU1hcGkiOnRydWUsIlYiOiIwLjAuMDAwMCIsIlAiOiJXaW4zMiIsIkFOIjoiTWFpbCIsIldUIjoyfQ%3D%3D%7C0%7C%7C%7C&amp;sdata=3niG%2FGivBYHQZHvFWG7E3jRM4NODk3Si752TB9UaCz0%3D&amp;reserved=0" TargetMode="Externa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9.xml"/><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79409A-5C68-43D0-284C-D14F66F38261}"/>
              </a:ext>
            </a:extLst>
          </p:cNvPr>
          <p:cNvSpPr>
            <a:spLocks noGrp="1"/>
          </p:cNvSpPr>
          <p:nvPr>
            <p:ph type="ctrTitle"/>
          </p:nvPr>
        </p:nvSpPr>
        <p:spPr>
          <a:xfrm>
            <a:off x="1002294" y="1348212"/>
            <a:ext cx="6586075" cy="1285811"/>
          </a:xfrm>
        </p:spPr>
        <p:txBody>
          <a:bodyPr lIns="91440" tIns="45720" rIns="91440" bIns="45720" anchor="b"/>
          <a:lstStyle/>
          <a:p>
            <a:r>
              <a:rPr lang="en-US" sz="3600">
                <a:latin typeface="Helvetica"/>
                <a:cs typeface="Helvetica"/>
              </a:rPr>
              <a:t>Office of Psychological Science and Practice (OPSP)</a:t>
            </a:r>
            <a:endParaRPr lang="en-US"/>
          </a:p>
        </p:txBody>
      </p:sp>
      <p:sp>
        <p:nvSpPr>
          <p:cNvPr id="5" name="Subtitle 4">
            <a:extLst>
              <a:ext uri="{FF2B5EF4-FFF2-40B4-BE49-F238E27FC236}">
                <a16:creationId xmlns:a16="http://schemas.microsoft.com/office/drawing/2014/main" id="{4C3B4EEF-5BC6-24B4-D2BA-3A25C9BC7E91}"/>
              </a:ext>
            </a:extLst>
          </p:cNvPr>
          <p:cNvSpPr>
            <a:spLocks noGrp="1"/>
          </p:cNvSpPr>
          <p:nvPr>
            <p:ph type="subTitle" idx="1"/>
          </p:nvPr>
        </p:nvSpPr>
        <p:spPr>
          <a:xfrm>
            <a:off x="1002294" y="2621335"/>
            <a:ext cx="6586075" cy="2325586"/>
          </a:xfrm>
        </p:spPr>
        <p:txBody>
          <a:bodyPr lIns="91440" tIns="45720" rIns="91440" bIns="45720" anchor="t"/>
          <a:lstStyle/>
          <a:p>
            <a:r>
              <a:rPr lang="en-US" sz="2800" b="0">
                <a:latin typeface="Helvetica"/>
                <a:cs typeface="Helvetica"/>
              </a:rPr>
              <a:t>All Psychologists Meeting: </a:t>
            </a:r>
            <a:r>
              <a:rPr lang="en-US" b="0">
                <a:latin typeface="Arial"/>
                <a:cs typeface="Arial"/>
              </a:rPr>
              <a:t>July 20, 2026</a:t>
            </a:r>
            <a:endParaRPr lang="en-US" b="0"/>
          </a:p>
          <a:p>
            <a:endParaRPr lang="en-US"/>
          </a:p>
        </p:txBody>
      </p:sp>
    </p:spTree>
    <p:extLst>
      <p:ext uri="{BB962C8B-B14F-4D97-AF65-F5344CB8AC3E}">
        <p14:creationId xmlns:p14="http://schemas.microsoft.com/office/powerpoint/2010/main" val="197618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4536-C401-02E6-735E-366BA4ECC9D5}"/>
              </a:ext>
            </a:extLst>
          </p:cNvPr>
          <p:cNvSpPr>
            <a:spLocks noGrp="1"/>
          </p:cNvSpPr>
          <p:nvPr>
            <p:ph type="title"/>
          </p:nvPr>
        </p:nvSpPr>
        <p:spPr>
          <a:xfrm>
            <a:off x="762768" y="349909"/>
            <a:ext cx="10824164" cy="1325563"/>
          </a:xfrm>
        </p:spPr>
        <p:txBody>
          <a:bodyPr/>
          <a:lstStyle/>
          <a:p>
            <a:r>
              <a:rPr lang="en-US"/>
              <a:t>American Psychological Association (APA) Annual Convention</a:t>
            </a:r>
            <a:br>
              <a:rPr lang="en-US"/>
            </a:br>
            <a:r>
              <a:rPr lang="en-US" sz="3600"/>
              <a:t>August 6</a:t>
            </a:r>
            <a:r>
              <a:rPr lang="en-US" sz="3600" baseline="30000"/>
              <a:t>th</a:t>
            </a:r>
            <a:r>
              <a:rPr lang="en-US" sz="3600"/>
              <a:t> – 8</a:t>
            </a:r>
            <a:r>
              <a:rPr lang="en-US" sz="3600" baseline="30000"/>
              <a:t>th</a:t>
            </a:r>
            <a:r>
              <a:rPr lang="en-US" sz="3600"/>
              <a:t> 2026, Washington DC</a:t>
            </a:r>
            <a:br>
              <a:rPr lang="en-US"/>
            </a:br>
            <a:endParaRPr lang="en-US"/>
          </a:p>
        </p:txBody>
      </p:sp>
      <p:sp>
        <p:nvSpPr>
          <p:cNvPr id="5" name="Text Placeholder 4">
            <a:extLst>
              <a:ext uri="{FF2B5EF4-FFF2-40B4-BE49-F238E27FC236}">
                <a16:creationId xmlns:a16="http://schemas.microsoft.com/office/drawing/2014/main" id="{03E5793D-0C40-5957-0A0F-F64F3EDFFF64}"/>
              </a:ext>
            </a:extLst>
          </p:cNvPr>
          <p:cNvSpPr>
            <a:spLocks noGrp="1"/>
          </p:cNvSpPr>
          <p:nvPr>
            <p:ph type="body" sz="quarter" idx="13"/>
          </p:nvPr>
        </p:nvSpPr>
        <p:spPr/>
        <p:txBody>
          <a:bodyPr lIns="91440" tIns="45720" rIns="91440" bIns="45720" anchor="t"/>
          <a:lstStyle/>
          <a:p>
            <a:pPr marL="0" indent="0">
              <a:buNone/>
            </a:pPr>
            <a:endParaRPr lang="en-US" sz="2000" b="1">
              <a:hlinkClick r:id="rId2"/>
            </a:endParaRPr>
          </a:p>
          <a:p>
            <a:pPr marL="0" indent="0">
              <a:buNone/>
            </a:pPr>
            <a:r>
              <a:rPr lang="en-US" sz="2000" b="1"/>
              <a:t>Let us know!</a:t>
            </a:r>
            <a:endParaRPr lang="en-US"/>
          </a:p>
        </p:txBody>
      </p:sp>
      <p:sp>
        <p:nvSpPr>
          <p:cNvPr id="6" name="Text Placeholder 5">
            <a:extLst>
              <a:ext uri="{FF2B5EF4-FFF2-40B4-BE49-F238E27FC236}">
                <a16:creationId xmlns:a16="http://schemas.microsoft.com/office/drawing/2014/main" id="{24201018-D6FD-6DDF-838F-5F4E0A6A4351}"/>
              </a:ext>
            </a:extLst>
          </p:cNvPr>
          <p:cNvSpPr>
            <a:spLocks noGrp="1"/>
          </p:cNvSpPr>
          <p:nvPr>
            <p:ph type="body" sz="quarter" idx="14"/>
          </p:nvPr>
        </p:nvSpPr>
        <p:spPr>
          <a:xfrm>
            <a:off x="6358778" y="2433299"/>
            <a:ext cx="5228154" cy="330530"/>
          </a:xfrm>
        </p:spPr>
        <p:txBody>
          <a:bodyPr/>
          <a:lstStyle/>
          <a:p>
            <a:r>
              <a:rPr lang="en-US" sz="2800"/>
              <a:t>Attending or presenting? </a:t>
            </a:r>
          </a:p>
        </p:txBody>
      </p:sp>
      <p:pic>
        <p:nvPicPr>
          <p:cNvPr id="8" name="Picture 7">
            <a:extLst>
              <a:ext uri="{FF2B5EF4-FFF2-40B4-BE49-F238E27FC236}">
                <a16:creationId xmlns:a16="http://schemas.microsoft.com/office/drawing/2014/main" id="{680077FF-192E-A04A-A978-2D405BC6E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575" y="2433299"/>
            <a:ext cx="5840505" cy="2838735"/>
          </a:xfrm>
          <a:prstGeom prst="rect">
            <a:avLst/>
          </a:prstGeom>
        </p:spPr>
      </p:pic>
      <p:pic>
        <p:nvPicPr>
          <p:cNvPr id="4" name="Picture 3" descr="smartsheet_qr.png">
            <a:extLst>
              <a:ext uri="{FF2B5EF4-FFF2-40B4-BE49-F238E27FC236}">
                <a16:creationId xmlns:a16="http://schemas.microsoft.com/office/drawing/2014/main" id="{7B11242C-CB02-6D20-FD5B-58F90087B48D}"/>
              </a:ext>
            </a:extLst>
          </p:cNvPr>
          <p:cNvPicPr>
            <a:picLocks noChangeAspect="1"/>
          </p:cNvPicPr>
          <p:nvPr/>
        </p:nvPicPr>
        <p:blipFill>
          <a:blip r:embed="rId4"/>
          <a:stretch>
            <a:fillRect/>
          </a:stretch>
        </p:blipFill>
        <p:spPr>
          <a:xfrm>
            <a:off x="8307160" y="2969531"/>
            <a:ext cx="3284766" cy="3219451"/>
          </a:xfrm>
          <a:prstGeom prst="rect">
            <a:avLst/>
          </a:prstGeom>
        </p:spPr>
      </p:pic>
    </p:spTree>
    <p:extLst>
      <p:ext uri="{BB962C8B-B14F-4D97-AF65-F5344CB8AC3E}">
        <p14:creationId xmlns:p14="http://schemas.microsoft.com/office/powerpoint/2010/main" val="30564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7BFEA80-D9E6-4ED6-5AAE-D1494D02D9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8B3C6-8C21-293B-A162-1C6B311E205B}"/>
              </a:ext>
            </a:extLst>
          </p:cNvPr>
          <p:cNvSpPr>
            <a:spLocks noGrp="1"/>
          </p:cNvSpPr>
          <p:nvPr>
            <p:ph type="title"/>
          </p:nvPr>
        </p:nvSpPr>
        <p:spPr>
          <a:xfrm>
            <a:off x="762768" y="349909"/>
            <a:ext cx="10824164" cy="1325563"/>
          </a:xfrm>
        </p:spPr>
        <p:txBody>
          <a:bodyPr lIns="91440" tIns="45720" rIns="91440" bIns="45720" anchor="t"/>
          <a:lstStyle/>
          <a:p>
            <a:br>
              <a:rPr lang="en-US"/>
            </a:br>
            <a:r>
              <a:rPr lang="en-US" sz="1800" b="0" cap="all">
                <a:solidFill>
                  <a:srgbClr val="CCF545"/>
                </a:solidFill>
                <a:highlight>
                  <a:srgbClr val="007681"/>
                </a:highlight>
                <a:latin typeface="Helvetica"/>
                <a:cs typeface="Helvetica"/>
              </a:rPr>
              <a:t>August 6–8 | Washington, DC + Virtual</a:t>
            </a:r>
            <a:endParaRPr lang="en-US" sz="1800">
              <a:cs typeface="Helvetica" pitchFamily="2" charset="0"/>
            </a:endParaRPr>
          </a:p>
          <a:p>
            <a:br>
              <a:rPr lang="en-US"/>
            </a:br>
            <a:endParaRPr lang="en-US">
              <a:cs typeface="Helvetica"/>
            </a:endParaRPr>
          </a:p>
        </p:txBody>
      </p:sp>
      <p:sp>
        <p:nvSpPr>
          <p:cNvPr id="5" name="Text Placeholder 4">
            <a:extLst>
              <a:ext uri="{FF2B5EF4-FFF2-40B4-BE49-F238E27FC236}">
                <a16:creationId xmlns:a16="http://schemas.microsoft.com/office/drawing/2014/main" id="{E4D82D48-1E76-C808-6C38-2996CA731D78}"/>
              </a:ext>
            </a:extLst>
          </p:cNvPr>
          <p:cNvSpPr>
            <a:spLocks noGrp="1"/>
          </p:cNvSpPr>
          <p:nvPr>
            <p:ph type="body" sz="quarter" idx="13"/>
          </p:nvPr>
        </p:nvSpPr>
        <p:spPr/>
        <p:txBody>
          <a:bodyPr lIns="91440" tIns="45720" rIns="91440" bIns="45720" anchor="t"/>
          <a:lstStyle/>
          <a:p>
            <a:pPr marL="0" indent="0">
              <a:buNone/>
            </a:pPr>
            <a:endParaRPr lang="en-US" sz="2000" b="1">
              <a:hlinkClick r:id="rId2"/>
            </a:endParaRPr>
          </a:p>
          <a:p>
            <a:pPr marL="0" indent="0">
              <a:buNone/>
            </a:pPr>
            <a:endParaRPr lang="en-US" sz="2000" b="1">
              <a:cs typeface="Arial"/>
            </a:endParaRPr>
          </a:p>
        </p:txBody>
      </p:sp>
      <p:sp>
        <p:nvSpPr>
          <p:cNvPr id="6" name="Text Placeholder 5">
            <a:extLst>
              <a:ext uri="{FF2B5EF4-FFF2-40B4-BE49-F238E27FC236}">
                <a16:creationId xmlns:a16="http://schemas.microsoft.com/office/drawing/2014/main" id="{CACA9BFB-4B7A-8A18-858E-FED3D5BEA836}"/>
              </a:ext>
            </a:extLst>
          </p:cNvPr>
          <p:cNvSpPr>
            <a:spLocks noGrp="1"/>
          </p:cNvSpPr>
          <p:nvPr>
            <p:ph type="body" sz="quarter" idx="14"/>
          </p:nvPr>
        </p:nvSpPr>
        <p:spPr>
          <a:xfrm>
            <a:off x="756264" y="1656785"/>
            <a:ext cx="10830668" cy="4184072"/>
          </a:xfrm>
        </p:spPr>
        <p:txBody>
          <a:bodyPr lIns="91440" tIns="45720" rIns="91440" bIns="45720" anchor="t"/>
          <a:lstStyle/>
          <a:p>
            <a:r>
              <a:rPr lang="en-US" sz="2000" b="0">
                <a:solidFill>
                  <a:srgbClr val="000000"/>
                </a:solidFill>
                <a:latin typeface="Microsoft JhengHei UI Light"/>
                <a:ea typeface="Microsoft JhengHei UI Light"/>
                <a:cs typeface="+mn-lt"/>
              </a:rPr>
              <a:t>The Office of Psychological Science and Practice (OPSP) wants to hear from faculty, staff, and trainees about participation and attendance. We </a:t>
            </a:r>
            <a:r>
              <a:rPr lang="en-US" sz="2000" b="0">
                <a:solidFill>
                  <a:srgbClr val="000000"/>
                </a:solidFill>
                <a:latin typeface="Microsoft JhengHei UI Light"/>
                <a:ea typeface="Microsoft JhengHei UI Light"/>
                <a:cs typeface="Arial"/>
              </a:rPr>
              <a:t>will have opportunities to share </a:t>
            </a:r>
            <a:r>
              <a:rPr lang="en-US" sz="2000" b="0">
                <a:solidFill>
                  <a:srgbClr val="000000"/>
                </a:solidFill>
                <a:latin typeface="Microsoft JhengHei UI Light"/>
                <a:ea typeface="Microsoft JhengHei UI Light"/>
                <a:cs typeface="+mn-lt"/>
              </a:rPr>
              <a:t>information about the Department of </a:t>
            </a:r>
            <a:r>
              <a:rPr lang="en-US" sz="2000" b="0">
                <a:solidFill>
                  <a:srgbClr val="000000"/>
                </a:solidFill>
                <a:latin typeface="Microsoft JhengHei UI Light"/>
                <a:ea typeface="Microsoft JhengHei UI Light"/>
                <a:cs typeface="Arial"/>
              </a:rPr>
              <a:t>Psychiatry </a:t>
            </a:r>
            <a:r>
              <a:rPr lang="en-US" sz="2000" b="0">
                <a:solidFill>
                  <a:srgbClr val="000000"/>
                </a:solidFill>
                <a:latin typeface="Microsoft JhengHei UI Light"/>
                <a:ea typeface="Microsoft JhengHei UI Light"/>
                <a:cs typeface="+mn-lt"/>
              </a:rPr>
              <a:t>at the</a:t>
            </a:r>
            <a:r>
              <a:rPr lang="en-US" sz="2000" b="0">
                <a:solidFill>
                  <a:srgbClr val="000000"/>
                </a:solidFill>
                <a:latin typeface="Microsoft JhengHei UI Light"/>
                <a:ea typeface="Microsoft JhengHei UI Light"/>
                <a:cs typeface="Arial"/>
              </a:rPr>
              <a:t> department's exhibitor booth. </a:t>
            </a:r>
            <a:endParaRPr lang="en-US" sz="2000">
              <a:latin typeface="Microsoft JhengHei UI Light"/>
              <a:ea typeface="Microsoft JhengHei UI Light"/>
              <a:cs typeface="Arial" panose="020B0604020202020204"/>
            </a:endParaRPr>
          </a:p>
          <a:p>
            <a:r>
              <a:rPr lang="en-US" sz="2000" b="0">
                <a:solidFill>
                  <a:srgbClr val="000000"/>
                </a:solidFill>
                <a:latin typeface="Microsoft JhengHei UI Light"/>
                <a:ea typeface="Microsoft JhengHei UI Light"/>
                <a:cs typeface="Arial"/>
              </a:rPr>
              <a:t>If you are planning to attend and/or present at APA this year, please complete the conference participation form</a:t>
            </a:r>
            <a:r>
              <a:rPr lang="en-US" sz="2000">
                <a:latin typeface="Microsoft JhengHei UI Light"/>
                <a:ea typeface="Microsoft JhengHei UI Light"/>
                <a:cs typeface="Arial"/>
              </a:rPr>
              <a:t> by scanning the QR code:</a:t>
            </a:r>
            <a:endParaRPr lang="en-US" sz="2000" u="sng">
              <a:latin typeface="Microsoft JhengHei UI Light"/>
              <a:ea typeface="Microsoft JhengHei UI Light"/>
              <a:cs typeface="Arial"/>
            </a:endParaRPr>
          </a:p>
          <a:p>
            <a:r>
              <a:rPr lang="en-US" sz="2000" b="0">
                <a:solidFill>
                  <a:srgbClr val="000000"/>
                </a:solidFill>
                <a:highlight>
                  <a:srgbClr val="FFFFFF"/>
                </a:highlight>
                <a:latin typeface="Microsoft JhengHei UI Light"/>
                <a:ea typeface="Microsoft JhengHei UI Light"/>
                <a:cs typeface="Arial"/>
              </a:rPr>
              <a:t>This form will track Department of Psychiatry faculty, staff, and trainee APA participation including attendance and presentations. We will also create a listing of presentations by Department of Psychiatry faculty, staff, and trainees to share before the conference and to celebrate the incredible work being done here. </a:t>
            </a:r>
            <a:endParaRPr lang="en-US" sz="2000">
              <a:solidFill>
                <a:srgbClr val="404040"/>
              </a:solidFill>
              <a:latin typeface="Microsoft JhengHei UI Light"/>
              <a:ea typeface="Microsoft JhengHei UI Light"/>
              <a:cs typeface="Arial"/>
            </a:endParaRPr>
          </a:p>
          <a:p>
            <a:r>
              <a:rPr lang="en-US" sz="2000" b="0">
                <a:solidFill>
                  <a:srgbClr val="000000"/>
                </a:solidFill>
                <a:highlight>
                  <a:srgbClr val="FFFFFF"/>
                </a:highlight>
                <a:latin typeface="Microsoft JhengHei UI Light"/>
                <a:ea typeface="Microsoft JhengHei UI Light"/>
                <a:cs typeface="Arial"/>
              </a:rPr>
              <a:t>Please complete the form by </a:t>
            </a:r>
            <a:r>
              <a:rPr lang="en-US" sz="2000">
                <a:solidFill>
                  <a:srgbClr val="000000"/>
                </a:solidFill>
                <a:highlight>
                  <a:srgbClr val="FFFFFF"/>
                </a:highlight>
                <a:latin typeface="Microsoft JhengHei UI Light"/>
                <a:ea typeface="Microsoft JhengHei UI Light"/>
                <a:cs typeface="Arial"/>
              </a:rPr>
              <a:t>Monday July 6, 2026</a:t>
            </a:r>
            <a:r>
              <a:rPr lang="en-US" sz="2000" b="0">
                <a:solidFill>
                  <a:srgbClr val="000000"/>
                </a:solidFill>
                <a:highlight>
                  <a:srgbClr val="FFFFFF"/>
                </a:highlight>
                <a:latin typeface="Microsoft JhengHei UI Light"/>
                <a:ea typeface="Microsoft JhengHei UI Light"/>
                <a:cs typeface="Arial"/>
              </a:rPr>
              <a:t>.</a:t>
            </a:r>
            <a:endParaRPr lang="en-US" sz="2000">
              <a:cs typeface="Arial"/>
            </a:endParaRPr>
          </a:p>
        </p:txBody>
      </p:sp>
      <p:pic>
        <p:nvPicPr>
          <p:cNvPr id="7" name="Picture 6" descr="smartsheet_qr.png">
            <a:extLst>
              <a:ext uri="{FF2B5EF4-FFF2-40B4-BE49-F238E27FC236}">
                <a16:creationId xmlns:a16="http://schemas.microsoft.com/office/drawing/2014/main" id="{47AE783B-B53B-8E5D-4871-9F56B2CEEFE4}"/>
              </a:ext>
            </a:extLst>
          </p:cNvPr>
          <p:cNvPicPr>
            <a:picLocks noChangeAspect="1"/>
          </p:cNvPicPr>
          <p:nvPr/>
        </p:nvPicPr>
        <p:blipFill>
          <a:blip r:embed="rId3"/>
          <a:stretch>
            <a:fillRect/>
          </a:stretch>
        </p:blipFill>
        <p:spPr>
          <a:xfrm>
            <a:off x="9069159" y="4181473"/>
            <a:ext cx="2754995" cy="2675166"/>
          </a:xfrm>
          <a:prstGeom prst="rect">
            <a:avLst/>
          </a:prstGeom>
        </p:spPr>
      </p:pic>
      <p:pic>
        <p:nvPicPr>
          <p:cNvPr id="8" name="Graphic 7" descr="APA 2026">
            <a:extLst>
              <a:ext uri="{FF2B5EF4-FFF2-40B4-BE49-F238E27FC236}">
                <a16:creationId xmlns:a16="http://schemas.microsoft.com/office/drawing/2014/main" id="{100BB601-492E-E01D-92B6-F3A1968D51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2002" y="346587"/>
            <a:ext cx="2743196" cy="417168"/>
          </a:xfrm>
          <a:prstGeom prst="rect">
            <a:avLst/>
          </a:prstGeom>
        </p:spPr>
      </p:pic>
    </p:spTree>
    <p:extLst>
      <p:ext uri="{BB962C8B-B14F-4D97-AF65-F5344CB8AC3E}">
        <p14:creationId xmlns:p14="http://schemas.microsoft.com/office/powerpoint/2010/main" val="2580515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8A8B432-51FE-1247-CC54-C90EAB8DD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8542C-DDDE-0A44-6EE7-F7F52A56CF45}"/>
              </a:ext>
            </a:extLst>
          </p:cNvPr>
          <p:cNvSpPr>
            <a:spLocks noGrp="1"/>
          </p:cNvSpPr>
          <p:nvPr>
            <p:ph type="title"/>
          </p:nvPr>
        </p:nvSpPr>
        <p:spPr>
          <a:xfrm>
            <a:off x="762768" y="349909"/>
            <a:ext cx="10824164" cy="1325563"/>
          </a:xfrm>
        </p:spPr>
        <p:txBody>
          <a:bodyPr lIns="91440" tIns="45720" rIns="91440" bIns="45720" anchor="t"/>
          <a:lstStyle/>
          <a:p>
            <a:br>
              <a:rPr lang="en-US"/>
            </a:br>
            <a:r>
              <a:rPr lang="en-US" sz="2000" b="0" i="1">
                <a:latin typeface="Arial"/>
                <a:cs typeface="Arial"/>
              </a:rPr>
              <a:t>The </a:t>
            </a:r>
            <a:r>
              <a:rPr lang="en-US" sz="2000" b="0" i="1" err="1">
                <a:latin typeface="Arial"/>
                <a:cs typeface="Arial"/>
              </a:rPr>
              <a:t>SfHP</a:t>
            </a:r>
            <a:r>
              <a:rPr lang="en-US" sz="2000" b="0" i="1">
                <a:latin typeface="Arial"/>
                <a:cs typeface="Arial"/>
              </a:rPr>
              <a:t> Student Advisory Council invites you to participate in the:</a:t>
            </a:r>
            <a:endParaRPr lang="en-US" sz="2000">
              <a:cs typeface="Helvetica" pitchFamily="2" charset="0"/>
            </a:endParaRPr>
          </a:p>
          <a:p>
            <a:br>
              <a:rPr lang="en-US"/>
            </a:br>
            <a:endParaRPr lang="en-US">
              <a:cs typeface="Helvetica"/>
            </a:endParaRPr>
          </a:p>
        </p:txBody>
      </p:sp>
      <p:sp>
        <p:nvSpPr>
          <p:cNvPr id="5" name="Text Placeholder 4">
            <a:extLst>
              <a:ext uri="{FF2B5EF4-FFF2-40B4-BE49-F238E27FC236}">
                <a16:creationId xmlns:a16="http://schemas.microsoft.com/office/drawing/2014/main" id="{7C5FCBA9-4C22-5584-2BE5-D54B47C4F776}"/>
              </a:ext>
            </a:extLst>
          </p:cNvPr>
          <p:cNvSpPr>
            <a:spLocks noGrp="1"/>
          </p:cNvSpPr>
          <p:nvPr>
            <p:ph type="body" sz="quarter" idx="13"/>
          </p:nvPr>
        </p:nvSpPr>
        <p:spPr/>
        <p:txBody>
          <a:bodyPr lIns="91440" tIns="45720" rIns="91440" bIns="45720" anchor="t"/>
          <a:lstStyle/>
          <a:p>
            <a:pPr marL="0" indent="0">
              <a:buNone/>
            </a:pPr>
            <a:endParaRPr lang="en-US" sz="2000" b="1">
              <a:hlinkClick r:id="rId2"/>
            </a:endParaRPr>
          </a:p>
          <a:p>
            <a:pPr marL="0" indent="0">
              <a:buNone/>
            </a:pPr>
            <a:endParaRPr lang="en-US" sz="2000" b="1">
              <a:cs typeface="Arial"/>
            </a:endParaRPr>
          </a:p>
        </p:txBody>
      </p:sp>
      <p:sp>
        <p:nvSpPr>
          <p:cNvPr id="6" name="Text Placeholder 5">
            <a:extLst>
              <a:ext uri="{FF2B5EF4-FFF2-40B4-BE49-F238E27FC236}">
                <a16:creationId xmlns:a16="http://schemas.microsoft.com/office/drawing/2014/main" id="{17C849A3-78F5-DC38-308C-9C4B76460EDF}"/>
              </a:ext>
            </a:extLst>
          </p:cNvPr>
          <p:cNvSpPr>
            <a:spLocks noGrp="1"/>
          </p:cNvSpPr>
          <p:nvPr>
            <p:ph type="body" sz="quarter" idx="14"/>
          </p:nvPr>
        </p:nvSpPr>
        <p:spPr>
          <a:xfrm>
            <a:off x="756264" y="1656785"/>
            <a:ext cx="10830668" cy="4184072"/>
          </a:xfrm>
        </p:spPr>
        <p:txBody>
          <a:bodyPr lIns="91440" tIns="45720" rIns="91440" bIns="45720" anchor="t"/>
          <a:lstStyle/>
          <a:p>
            <a:pPr algn="ctr"/>
            <a:r>
              <a:rPr lang="en-US" sz="1800">
                <a:ea typeface="+mn-lt"/>
                <a:cs typeface="+mn-lt"/>
              </a:rPr>
              <a:t>Meet and Greet with Health Psychology Training Directors (Internship and Postdoctoral)</a:t>
            </a:r>
            <a:endParaRPr lang="en-US" sz="1800">
              <a:cs typeface="Arial"/>
            </a:endParaRPr>
          </a:p>
          <a:p>
            <a:pPr algn="ctr"/>
            <a:r>
              <a:rPr lang="en-US" sz="1800">
                <a:solidFill>
                  <a:srgbClr val="0B5394"/>
                </a:solidFill>
                <a:ea typeface="+mn-lt"/>
                <a:cs typeface="+mn-lt"/>
              </a:rPr>
              <a:t>Where:</a:t>
            </a:r>
            <a:r>
              <a:rPr lang="en-US" sz="1800" b="0">
                <a:ea typeface="+mn-lt"/>
                <a:cs typeface="+mn-lt"/>
              </a:rPr>
              <a:t> </a:t>
            </a:r>
            <a:r>
              <a:rPr lang="en-US" sz="1800" b="0">
                <a:cs typeface="Arial"/>
              </a:rPr>
              <a:t>2026 APA Convention in Washington DC </a:t>
            </a:r>
            <a:r>
              <a:rPr lang="en-US" sz="1800" b="0">
                <a:solidFill>
                  <a:srgbClr val="202124"/>
                </a:solidFill>
                <a:ea typeface="+mn-lt"/>
                <a:cs typeface="+mn-lt"/>
              </a:rPr>
              <a:t>at the </a:t>
            </a:r>
            <a:r>
              <a:rPr lang="en-US" sz="1800" b="0">
                <a:solidFill>
                  <a:srgbClr val="1F1F1F"/>
                </a:solidFill>
                <a:ea typeface="+mn-lt"/>
                <a:cs typeface="+mn-lt"/>
              </a:rPr>
              <a:t>Marriott Marquis, Salon 10</a:t>
            </a:r>
            <a:endParaRPr lang="en-US" sz="1800">
              <a:cs typeface="Arial"/>
            </a:endParaRPr>
          </a:p>
          <a:p>
            <a:pPr algn="ctr"/>
            <a:r>
              <a:rPr lang="en-US" sz="1800">
                <a:solidFill>
                  <a:srgbClr val="FF9900"/>
                </a:solidFill>
                <a:cs typeface="Arial"/>
              </a:rPr>
              <a:t>When:</a:t>
            </a:r>
            <a:r>
              <a:rPr lang="en-US" sz="1800" b="0">
                <a:cs typeface="Arial"/>
              </a:rPr>
              <a:t> </a:t>
            </a:r>
            <a:r>
              <a:rPr lang="en-US" sz="1800">
                <a:solidFill>
                  <a:srgbClr val="202124"/>
                </a:solidFill>
                <a:cs typeface="Arial"/>
              </a:rPr>
              <a:t>Friday 8/7/2026 from 6:30pm to 7:30pm</a:t>
            </a:r>
            <a:endParaRPr lang="en-US" sz="1800"/>
          </a:p>
          <a:p>
            <a:r>
              <a:rPr lang="en-US" sz="1800" b="0">
                <a:cs typeface="Arial"/>
              </a:rPr>
              <a:t>Please consider joining us for </a:t>
            </a:r>
            <a:r>
              <a:rPr lang="en-US" sz="1800" b="0" err="1">
                <a:cs typeface="Arial"/>
              </a:rPr>
              <a:t>SfHP's</a:t>
            </a:r>
            <a:r>
              <a:rPr lang="en-US" sz="1800" b="0">
                <a:cs typeface="Arial"/>
              </a:rPr>
              <a:t> annual DCT Meet and Greet at APA's 2026 Convention! We welcome any representatives from Internship or Post Doctoral programs with Health Psychology tracks/components to attend this social hour and meet with trainees who are preparing to apply for internship or fellowship. </a:t>
            </a:r>
            <a:endParaRPr lang="en-US" sz="1800"/>
          </a:p>
          <a:p>
            <a:r>
              <a:rPr lang="en-US" sz="1800" b="0">
                <a:cs typeface="Arial"/>
              </a:rPr>
              <a:t>At the start of the hour, training directors will be invited to introduce themselves and their program. The remainder of the event will be relatively casual (e.g., no presentation or panel) and mingling will be encouraged. Snacks and beverages will be provided.</a:t>
            </a:r>
            <a:endParaRPr lang="en-US" sz="1800"/>
          </a:p>
          <a:p>
            <a:r>
              <a:rPr lang="en-US" sz="1800">
                <a:cs typeface="Arial"/>
              </a:rPr>
              <a:t>If you will be attending APA and plan to participate in this event, </a:t>
            </a:r>
          </a:p>
          <a:p>
            <a:r>
              <a:rPr lang="en-US" sz="1800">
                <a:cs typeface="Arial"/>
              </a:rPr>
              <a:t>please RSVP by </a:t>
            </a:r>
            <a:r>
              <a:rPr lang="en-US" sz="1800" u="sng">
                <a:cs typeface="Arial"/>
              </a:rPr>
              <a:t>Friday, July 24th.</a:t>
            </a:r>
            <a:endParaRPr lang="en-US" sz="1800">
              <a:cs typeface="Arial"/>
            </a:endParaRPr>
          </a:p>
          <a:p>
            <a:endParaRPr lang="en-US" sz="1800">
              <a:cs typeface="Arial"/>
            </a:endParaRPr>
          </a:p>
          <a:p>
            <a:endParaRPr lang="en-US" sz="1200">
              <a:cs typeface="Arial"/>
            </a:endParaRPr>
          </a:p>
        </p:txBody>
      </p:sp>
      <p:pic>
        <p:nvPicPr>
          <p:cNvPr id="3" name="Picture 2" descr="image.png">
            <a:extLst>
              <a:ext uri="{FF2B5EF4-FFF2-40B4-BE49-F238E27FC236}">
                <a16:creationId xmlns:a16="http://schemas.microsoft.com/office/drawing/2014/main" id="{4F6EBD8A-2100-BD63-F7E5-A1575D82A62A}"/>
              </a:ext>
            </a:extLst>
          </p:cNvPr>
          <p:cNvPicPr>
            <a:picLocks noChangeAspect="1"/>
          </p:cNvPicPr>
          <p:nvPr/>
        </p:nvPicPr>
        <p:blipFill>
          <a:blip r:embed="rId3"/>
          <a:stretch>
            <a:fillRect/>
          </a:stretch>
        </p:blipFill>
        <p:spPr>
          <a:xfrm>
            <a:off x="764948" y="453"/>
            <a:ext cx="4943475" cy="819150"/>
          </a:xfrm>
          <a:prstGeom prst="rect">
            <a:avLst/>
          </a:prstGeom>
        </p:spPr>
      </p:pic>
      <p:pic>
        <p:nvPicPr>
          <p:cNvPr id="4" name="Picture 3" descr="qr_code.png">
            <a:extLst>
              <a:ext uri="{FF2B5EF4-FFF2-40B4-BE49-F238E27FC236}">
                <a16:creationId xmlns:a16="http://schemas.microsoft.com/office/drawing/2014/main" id="{0B3FED0C-010E-88A0-8E51-AC04DA84821C}"/>
              </a:ext>
            </a:extLst>
          </p:cNvPr>
          <p:cNvPicPr>
            <a:picLocks noChangeAspect="1"/>
          </p:cNvPicPr>
          <p:nvPr/>
        </p:nvPicPr>
        <p:blipFill>
          <a:blip r:embed="rId4"/>
          <a:stretch>
            <a:fillRect/>
          </a:stretch>
        </p:blipFill>
        <p:spPr>
          <a:xfrm>
            <a:off x="9800317" y="4513488"/>
            <a:ext cx="2250623" cy="2344964"/>
          </a:xfrm>
          <a:prstGeom prst="rect">
            <a:avLst/>
          </a:prstGeom>
        </p:spPr>
      </p:pic>
    </p:spTree>
    <p:extLst>
      <p:ext uri="{BB962C8B-B14F-4D97-AF65-F5344CB8AC3E}">
        <p14:creationId xmlns:p14="http://schemas.microsoft.com/office/powerpoint/2010/main" val="1928194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D93B1-BBCF-F1CF-5FDD-072B7F8AC8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3C6106-C644-1EC4-AD0C-0DA1505F3600}"/>
              </a:ext>
            </a:extLst>
          </p:cNvPr>
          <p:cNvSpPr txBox="1"/>
          <p:nvPr/>
        </p:nvSpPr>
        <p:spPr>
          <a:xfrm>
            <a:off x="240469" y="296615"/>
            <a:ext cx="11782095"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latin typeface="Microsoft JhengHei UI"/>
                <a:ea typeface="Microsoft JhengHei UI"/>
                <a:cs typeface="Arial"/>
              </a:rPr>
              <a:t>Presentation  </a:t>
            </a:r>
            <a:endParaRPr lang="en-US" sz="2000">
              <a:latin typeface="Microsoft JhengHei UI"/>
              <a:ea typeface="Microsoft JhengHei UI"/>
              <a:cs typeface="Arial"/>
            </a:endParaRPr>
          </a:p>
          <a:p>
            <a:pPr algn="ctr"/>
            <a:endParaRPr lang="en-US" sz="2000" b="1">
              <a:highlight>
                <a:srgbClr val="FFFF00"/>
              </a:highlight>
              <a:latin typeface="Microsoft JhengHei UI"/>
              <a:ea typeface="Microsoft JhengHei UI"/>
              <a:cs typeface="Arial"/>
            </a:endParaRPr>
          </a:p>
          <a:p>
            <a:endParaRPr lang="en-US" sz="2400">
              <a:highlight>
                <a:srgbClr val="FFFFFF"/>
              </a:highlight>
              <a:latin typeface="Microsoft JhengHei UI"/>
              <a:ea typeface="Microsoft JhengHei UI"/>
              <a:cs typeface="Arial"/>
            </a:endParaRPr>
          </a:p>
          <a:p>
            <a:endParaRPr lang="en-US" sz="2400">
              <a:highlight>
                <a:srgbClr val="FFFFFF"/>
              </a:highlight>
              <a:latin typeface="Microsoft JhengHei UI"/>
              <a:ea typeface="Microsoft JhengHei UI"/>
              <a:cs typeface="Arial"/>
            </a:endParaRPr>
          </a:p>
          <a:p>
            <a:r>
              <a:rPr lang="en-US" sz="2400">
                <a:highlight>
                  <a:srgbClr val="FFFFFF"/>
                </a:highlight>
                <a:latin typeface="Microsoft JhengHei UI"/>
                <a:ea typeface="Microsoft JhengHei UI"/>
                <a:cs typeface="Arial"/>
              </a:rPr>
              <a:t>Dr. Samantha McBride and </a:t>
            </a:r>
            <a:r>
              <a:rPr lang="en-US" sz="2400" err="1">
                <a:highlight>
                  <a:srgbClr val="FFFFFF"/>
                </a:highlight>
                <a:latin typeface="Microsoft JhengHei UI"/>
                <a:ea typeface="Microsoft JhengHei UI"/>
                <a:cs typeface="Arial"/>
              </a:rPr>
              <a:t>Krinkle</a:t>
            </a:r>
            <a:r>
              <a:rPr lang="en-US" sz="2400">
                <a:highlight>
                  <a:srgbClr val="FFFFFF"/>
                </a:highlight>
                <a:latin typeface="Microsoft JhengHei UI"/>
                <a:ea typeface="Microsoft JhengHei UI"/>
                <a:cs typeface="Arial"/>
              </a:rPr>
              <a:t> (therapy dog)</a:t>
            </a:r>
            <a:endParaRPr lang="en-US">
              <a:cs typeface="Arial"/>
            </a:endParaRPr>
          </a:p>
          <a:p>
            <a:endParaRPr lang="en-US" sz="2400">
              <a:highlight>
                <a:srgbClr val="FFFFFF"/>
              </a:highlight>
              <a:latin typeface="Microsoft JhengHei UI"/>
              <a:ea typeface="Microsoft JhengHei UI"/>
              <a:cs typeface="Arial"/>
            </a:endParaRPr>
          </a:p>
          <a:p>
            <a:r>
              <a:rPr lang="en-US" sz="2400">
                <a:highlight>
                  <a:srgbClr val="FFFFFF"/>
                </a:highlight>
                <a:latin typeface="Microsoft JhengHei UI"/>
                <a:ea typeface="Microsoft JhengHei UI"/>
                <a:cs typeface="Arial"/>
              </a:rPr>
              <a:t>Animal Assisted Therapy and EMDR consultation/resources</a:t>
            </a:r>
            <a:endParaRPr lang="en-US"/>
          </a:p>
        </p:txBody>
      </p:sp>
      <p:sp>
        <p:nvSpPr>
          <p:cNvPr id="2" name="Text Placeholder 2">
            <a:extLst>
              <a:ext uri="{FF2B5EF4-FFF2-40B4-BE49-F238E27FC236}">
                <a16:creationId xmlns:a16="http://schemas.microsoft.com/office/drawing/2014/main" id="{4A0C9143-106C-D7AD-20B1-D15BC2A13163}"/>
              </a:ext>
            </a:extLst>
          </p:cNvPr>
          <p:cNvSpPr txBox="1">
            <a:spLocks/>
          </p:cNvSpPr>
          <p:nvPr/>
        </p:nvSpPr>
        <p:spPr>
          <a:xfrm>
            <a:off x="235956" y="2329121"/>
            <a:ext cx="8928881" cy="367723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100">
              <a:solidFill>
                <a:srgbClr val="000000"/>
              </a:solidFill>
              <a:highlight>
                <a:srgbClr val="FFFFFF"/>
              </a:highlight>
              <a:latin typeface="Avenir Next LT Pro Light"/>
              <a:ea typeface="Microsoft JhengHei UI"/>
              <a:cs typeface="Calibri"/>
            </a:endParaRPr>
          </a:p>
          <a:p>
            <a:pPr>
              <a:buNone/>
            </a:pPr>
            <a:br>
              <a:rPr lang="en-US"/>
            </a:br>
            <a:endParaRPr lang="en-US"/>
          </a:p>
          <a:p>
            <a:pPr marL="0" indent="0">
              <a:buNone/>
            </a:pPr>
            <a:endParaRPr lang="en-US" sz="2400" b="1">
              <a:solidFill>
                <a:srgbClr val="000000"/>
              </a:solidFill>
              <a:latin typeface="Arial"/>
              <a:cs typeface="Arial"/>
            </a:endParaRPr>
          </a:p>
          <a:p>
            <a:endParaRPr lang="en-US" sz="2400" b="1">
              <a:cs typeface="Arial"/>
            </a:endParaRPr>
          </a:p>
          <a:p>
            <a:endParaRPr lang="en-US" sz="2400" b="1">
              <a:cs typeface="Arial"/>
            </a:endParaRPr>
          </a:p>
          <a:p>
            <a:pPr lvl="1">
              <a:buFont typeface="Courier New,monospace" panose="020B0604020202020204" pitchFamily="34" charset="0"/>
              <a:buChar char="o"/>
            </a:pPr>
            <a:endParaRPr lang="en-US" b="1">
              <a:cs typeface="Arial"/>
            </a:endParaRPr>
          </a:p>
          <a:p>
            <a:pPr lvl="1">
              <a:buFont typeface="Courier New" panose="020B0604020202020204" pitchFamily="34" charset="0"/>
              <a:buChar char="o"/>
            </a:pPr>
            <a:endParaRPr lang="en-US" sz="1200">
              <a:cs typeface="Arial"/>
            </a:endParaRPr>
          </a:p>
          <a:p>
            <a:endParaRPr lang="en-US" sz="1200">
              <a:cs typeface="Arial"/>
            </a:endParaRPr>
          </a:p>
        </p:txBody>
      </p:sp>
    </p:spTree>
    <p:extLst>
      <p:ext uri="{BB962C8B-B14F-4D97-AF65-F5344CB8AC3E}">
        <p14:creationId xmlns:p14="http://schemas.microsoft.com/office/powerpoint/2010/main" val="2779858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1AC1-BB05-29EC-43B9-DAF03E044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2F458-FAAA-DFCB-610E-CE5133CC2D86}"/>
              </a:ext>
            </a:extLst>
          </p:cNvPr>
          <p:cNvSpPr>
            <a:spLocks noGrp="1"/>
          </p:cNvSpPr>
          <p:nvPr>
            <p:ph type="title"/>
          </p:nvPr>
        </p:nvSpPr>
        <p:spPr>
          <a:xfrm>
            <a:off x="762785" y="478372"/>
            <a:ext cx="4992556" cy="1325563"/>
          </a:xfrm>
        </p:spPr>
        <p:txBody>
          <a:bodyPr lIns="91440" tIns="45720" rIns="91440" bIns="45720" anchor="t"/>
          <a:lstStyle/>
          <a:p>
            <a:r>
              <a:rPr lang="en-US">
                <a:latin typeface="Helvetica"/>
                <a:cs typeface="Helvetica"/>
              </a:rPr>
              <a:t>We want your feedback!  </a:t>
            </a:r>
            <a:endParaRPr lang="en-US">
              <a:latin typeface="Helvetica"/>
            </a:endParaRPr>
          </a:p>
        </p:txBody>
      </p:sp>
      <p:sp>
        <p:nvSpPr>
          <p:cNvPr id="4" name="Text Placeholder 3">
            <a:extLst>
              <a:ext uri="{FF2B5EF4-FFF2-40B4-BE49-F238E27FC236}">
                <a16:creationId xmlns:a16="http://schemas.microsoft.com/office/drawing/2014/main" id="{C51448A1-77E3-3949-B2F2-F7A167517D7F}"/>
              </a:ext>
            </a:extLst>
          </p:cNvPr>
          <p:cNvSpPr>
            <a:spLocks noGrp="1"/>
          </p:cNvSpPr>
          <p:nvPr>
            <p:ph type="body" sz="quarter" idx="11"/>
          </p:nvPr>
        </p:nvSpPr>
        <p:spPr>
          <a:xfrm>
            <a:off x="761911" y="1932168"/>
            <a:ext cx="4996696" cy="4275287"/>
          </a:xfrm>
        </p:spPr>
        <p:txBody>
          <a:bodyPr lIns="91440" tIns="45720" rIns="91440" bIns="45720" anchor="t"/>
          <a:lstStyle/>
          <a:p>
            <a:r>
              <a:rPr lang="en-US" sz="2400">
                <a:cs typeface="Arial"/>
              </a:rPr>
              <a:t>Scan the QR code to access a </a:t>
            </a:r>
            <a:r>
              <a:rPr lang="en-US" sz="2400">
                <a:cs typeface="Arial"/>
                <a:hlinkClick r:id="rId2"/>
              </a:rPr>
              <a:t>survey</a:t>
            </a:r>
            <a:r>
              <a:rPr lang="en-US" sz="2400">
                <a:cs typeface="Arial"/>
              </a:rPr>
              <a:t> re: the OPSP All Psychologists meeting</a:t>
            </a:r>
          </a:p>
          <a:p>
            <a:endParaRPr lang="en-US" sz="2400">
              <a:cs typeface="Arial"/>
            </a:endParaRPr>
          </a:p>
          <a:p>
            <a:pPr marL="228600" indent="-228600">
              <a:lnSpc>
                <a:spcPts val="1650"/>
              </a:lnSpc>
              <a:spcBef>
                <a:spcPts val="0"/>
              </a:spcBef>
            </a:pPr>
            <a:r>
              <a:rPr lang="en-US" sz="2400">
                <a:cs typeface="Arial"/>
              </a:rPr>
              <a:t>OPSP Intranet Page</a:t>
            </a:r>
            <a:r>
              <a:rPr lang="en-US" sz="2400">
                <a:solidFill>
                  <a:srgbClr val="000000"/>
                </a:solidFill>
                <a:cs typeface="Arial"/>
              </a:rPr>
              <a:t> </a:t>
            </a:r>
          </a:p>
          <a:p>
            <a:pPr>
              <a:lnSpc>
                <a:spcPts val="1500"/>
              </a:lnSpc>
              <a:spcBef>
                <a:spcPts val="0"/>
              </a:spcBef>
            </a:pPr>
            <a:endParaRPr lang="en-US" sz="2400">
              <a:solidFill>
                <a:srgbClr val="000000"/>
              </a:solidFill>
              <a:cs typeface="Arial"/>
            </a:endParaRPr>
          </a:p>
          <a:p>
            <a:pPr marL="228600" indent="-228600">
              <a:lnSpc>
                <a:spcPts val="1650"/>
              </a:lnSpc>
              <a:spcBef>
                <a:spcPts val="0"/>
              </a:spcBef>
            </a:pPr>
            <a:r>
              <a:rPr lang="en-US" sz="1800">
                <a:solidFill>
                  <a:srgbClr val="000000"/>
                </a:solidFill>
                <a:cs typeface="Arial"/>
                <a:hlinkClick r:id="rId3"/>
              </a:rPr>
              <a:t>https://olucdenver.sharepoint.com/sites/Psychiatry/SitePages/OPSP.aspx</a:t>
            </a:r>
            <a:r>
              <a:rPr lang="en-US" sz="1800">
                <a:solidFill>
                  <a:srgbClr val="000000"/>
                </a:solidFill>
                <a:latin typeface="Calibri"/>
                <a:ea typeface="Calibri"/>
                <a:cs typeface="Calibri"/>
              </a:rPr>
              <a:t> </a:t>
            </a:r>
          </a:p>
          <a:p>
            <a:pPr marL="228600" indent="-228600">
              <a:lnSpc>
                <a:spcPts val="1650"/>
              </a:lnSpc>
              <a:spcBef>
                <a:spcPts val="0"/>
              </a:spcBef>
            </a:pPr>
            <a:endParaRPr lang="en-US" sz="2400">
              <a:solidFill>
                <a:srgbClr val="000000"/>
              </a:solidFill>
              <a:latin typeface="Calibri"/>
              <a:ea typeface="Calibri"/>
              <a:cs typeface="Calibri"/>
            </a:endParaRPr>
          </a:p>
          <a:p>
            <a:pPr marL="228600" indent="-228600">
              <a:lnSpc>
                <a:spcPts val="1650"/>
              </a:lnSpc>
              <a:spcBef>
                <a:spcPts val="0"/>
              </a:spcBef>
            </a:pPr>
            <a:r>
              <a:rPr lang="en-US" sz="2400">
                <a:cs typeface="Arial"/>
              </a:rPr>
              <a:t>OPSP website</a:t>
            </a:r>
            <a:r>
              <a:rPr lang="en-US" sz="2400">
                <a:solidFill>
                  <a:srgbClr val="000000"/>
                </a:solidFill>
                <a:cs typeface="Arial"/>
              </a:rPr>
              <a:t> </a:t>
            </a:r>
          </a:p>
          <a:p>
            <a:pPr marL="228600" indent="-228600">
              <a:lnSpc>
                <a:spcPts val="1650"/>
              </a:lnSpc>
              <a:spcBef>
                <a:spcPts val="0"/>
              </a:spcBef>
            </a:pPr>
            <a:endParaRPr lang="en-US" sz="2400">
              <a:solidFill>
                <a:srgbClr val="000000"/>
              </a:solidFill>
              <a:cs typeface="Arial"/>
            </a:endParaRPr>
          </a:p>
          <a:p>
            <a:pPr marL="228600" indent="-228600">
              <a:lnSpc>
                <a:spcPts val="1650"/>
              </a:lnSpc>
              <a:spcBef>
                <a:spcPts val="0"/>
              </a:spcBef>
            </a:pPr>
            <a:r>
              <a:rPr lang="en-US" sz="1800">
                <a:solidFill>
                  <a:srgbClr val="000000"/>
                </a:solidFill>
                <a:latin typeface="Aptos"/>
                <a:cs typeface="Arial"/>
                <a:hlinkClick r:id="rId4"/>
              </a:rPr>
              <a:t>https://medschool.cuanschutz.edu/psychiatry/offices/office-of-psychological-science-and-practice-main</a:t>
            </a:r>
            <a:endParaRPr lang="en-US" sz="1800">
              <a:cs typeface="Arial"/>
            </a:endParaRPr>
          </a:p>
          <a:p>
            <a:pPr lvl="1">
              <a:buClr>
                <a:srgbClr val="CBB379"/>
              </a:buClr>
            </a:pPr>
            <a:endParaRPr lang="en-US" sz="2400">
              <a:cs typeface="Arial"/>
            </a:endParaRPr>
          </a:p>
          <a:p>
            <a:pPr marL="800100" lvl="1" indent="-342900">
              <a:buFont typeface="Arial" panose="020B0604020202020204" pitchFamily="34" charset="0"/>
              <a:buChar char="•"/>
            </a:pPr>
            <a:endParaRPr lang="en-US" sz="2400">
              <a:cs typeface="Arial"/>
            </a:endParaRPr>
          </a:p>
        </p:txBody>
      </p:sp>
      <p:pic>
        <p:nvPicPr>
          <p:cNvPr id="10" name="Picture 9" descr="A qr code on a white background&#10;&#10;Description automatically generated">
            <a:extLst>
              <a:ext uri="{FF2B5EF4-FFF2-40B4-BE49-F238E27FC236}">
                <a16:creationId xmlns:a16="http://schemas.microsoft.com/office/drawing/2014/main" id="{9354CF29-B865-38DD-339F-343B9C5C68BF}"/>
              </a:ext>
            </a:extLst>
          </p:cNvPr>
          <p:cNvPicPr>
            <a:picLocks noChangeAspect="1"/>
          </p:cNvPicPr>
          <p:nvPr/>
        </p:nvPicPr>
        <p:blipFill>
          <a:blip r:embed="rId5"/>
          <a:stretch>
            <a:fillRect/>
          </a:stretch>
        </p:blipFill>
        <p:spPr>
          <a:xfrm>
            <a:off x="6320970" y="1140001"/>
            <a:ext cx="4526337" cy="4526337"/>
          </a:xfrm>
          <a:prstGeom prst="rect">
            <a:avLst/>
          </a:prstGeom>
        </p:spPr>
      </p:pic>
    </p:spTree>
    <p:extLst>
      <p:ext uri="{BB962C8B-B14F-4D97-AF65-F5344CB8AC3E}">
        <p14:creationId xmlns:p14="http://schemas.microsoft.com/office/powerpoint/2010/main" val="1234899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286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ightbulb off with illuminated background">
            <a:extLst>
              <a:ext uri="{FF2B5EF4-FFF2-40B4-BE49-F238E27FC236}">
                <a16:creationId xmlns:a16="http://schemas.microsoft.com/office/drawing/2014/main" id="{19FC193D-4430-51A5-BE1F-C1D8A6162E0B}"/>
              </a:ext>
            </a:extLst>
          </p:cNvPr>
          <p:cNvPicPr>
            <a:picLocks noGrp="1" noChangeAspect="1"/>
          </p:cNvPicPr>
          <p:nvPr>
            <p:ph type="pic" sz="quarter" idx="13"/>
          </p:nvPr>
        </p:nvPicPr>
        <p:blipFill>
          <a:blip r:embed="rId3"/>
          <a:srcRect l="28500" r="28500"/>
          <a:stretch/>
        </p:blipFill>
        <p:spPr>
          <a:xfrm>
            <a:off x="7767587" y="0"/>
            <a:ext cx="4424413" cy="6858000"/>
          </a:xfrm>
          <a:prstGeom prst="rect">
            <a:avLst/>
          </a:prstGeom>
        </p:spPr>
      </p:pic>
      <p:sp>
        <p:nvSpPr>
          <p:cNvPr id="2" name="Title 1">
            <a:extLst>
              <a:ext uri="{FF2B5EF4-FFF2-40B4-BE49-F238E27FC236}">
                <a16:creationId xmlns:a16="http://schemas.microsoft.com/office/drawing/2014/main" id="{AE61B509-C892-559B-3218-8DF2525494BA}"/>
              </a:ext>
            </a:extLst>
          </p:cNvPr>
          <p:cNvSpPr>
            <a:spLocks noGrp="1"/>
          </p:cNvSpPr>
          <p:nvPr>
            <p:ph type="title"/>
          </p:nvPr>
        </p:nvSpPr>
        <p:spPr>
          <a:xfrm>
            <a:off x="762768" y="347270"/>
            <a:ext cx="4992556" cy="707337"/>
          </a:xfrm>
        </p:spPr>
        <p:txBody>
          <a:bodyPr lIns="91440" tIns="45720" rIns="91440" bIns="45720" anchor="t"/>
          <a:lstStyle/>
          <a:p>
            <a:r>
              <a:rPr lang="en-US" sz="4000">
                <a:latin typeface="Arial Black"/>
              </a:rPr>
              <a:t>Welcome!</a:t>
            </a:r>
            <a:br>
              <a:rPr lang="en-US">
                <a:latin typeface="Arial Black"/>
              </a:rPr>
            </a:br>
            <a:endParaRPr lang="en-US" sz="3600" u="sng">
              <a:latin typeface="Arial Black"/>
            </a:endParaRPr>
          </a:p>
        </p:txBody>
      </p:sp>
      <p:sp>
        <p:nvSpPr>
          <p:cNvPr id="3" name="Subtitle 2">
            <a:extLst>
              <a:ext uri="{FF2B5EF4-FFF2-40B4-BE49-F238E27FC236}">
                <a16:creationId xmlns:a16="http://schemas.microsoft.com/office/drawing/2014/main" id="{0FA851BF-F2F0-43FE-E69C-92F06317CB96}"/>
              </a:ext>
            </a:extLst>
          </p:cNvPr>
          <p:cNvSpPr>
            <a:spLocks noGrp="1"/>
          </p:cNvSpPr>
          <p:nvPr>
            <p:ph type="body" sz="quarter" idx="11"/>
          </p:nvPr>
        </p:nvSpPr>
        <p:spPr>
          <a:xfrm>
            <a:off x="719224" y="1964103"/>
            <a:ext cx="6985441" cy="4565714"/>
          </a:xfrm>
        </p:spPr>
        <p:txBody>
          <a:bodyPr vert="horz" lIns="91440" tIns="45720" rIns="91440" bIns="45720" rtlCol="0" anchor="t">
            <a:normAutofit/>
          </a:bodyPr>
          <a:lstStyle/>
          <a:p>
            <a:pPr marL="457200" indent="-457200">
              <a:buChar char="•"/>
            </a:pPr>
            <a:r>
              <a:rPr lang="en-US" sz="2800">
                <a:latin typeface="Arial"/>
                <a:cs typeface="Arial"/>
              </a:rPr>
              <a:t>Welcome new faculty</a:t>
            </a:r>
            <a:endParaRPr lang="en-US"/>
          </a:p>
          <a:p>
            <a:pPr marL="457200" indent="-457200">
              <a:buChar char="•"/>
            </a:pPr>
            <a:r>
              <a:rPr lang="en-US" sz="2800">
                <a:latin typeface="Arial"/>
                <a:cs typeface="Arial"/>
              </a:rPr>
              <a:t>Celebrations and Promotions</a:t>
            </a:r>
          </a:p>
          <a:p>
            <a:pPr marL="457200" indent="-457200">
              <a:buChar char="•"/>
            </a:pPr>
            <a:r>
              <a:rPr lang="en-US" sz="2800">
                <a:solidFill>
                  <a:srgbClr val="FFFFFF"/>
                </a:solidFill>
                <a:latin typeface="Arial"/>
                <a:cs typeface="Arial"/>
              </a:rPr>
              <a:t>Presentation by Dr. Samantha McBride</a:t>
            </a:r>
          </a:p>
          <a:p>
            <a:pPr marL="457200" indent="-457200">
              <a:buChar char="•"/>
            </a:pPr>
            <a:r>
              <a:rPr lang="en-US" sz="2800">
                <a:solidFill>
                  <a:srgbClr val="FFFFFF"/>
                </a:solidFill>
                <a:latin typeface="Arial"/>
                <a:cs typeface="Arial"/>
              </a:rPr>
              <a:t>Announcements</a:t>
            </a:r>
          </a:p>
          <a:p>
            <a:pPr marL="457200" indent="-457200">
              <a:buChar char="•"/>
            </a:pPr>
            <a:endParaRPr lang="en-US" sz="2800">
              <a:solidFill>
                <a:srgbClr val="FFFFFF"/>
              </a:solidFill>
              <a:latin typeface="Arial"/>
              <a:cs typeface="Arial"/>
            </a:endParaRPr>
          </a:p>
          <a:p>
            <a:endParaRPr lang="en-US" sz="3200">
              <a:solidFill>
                <a:srgbClr val="FFFFFF"/>
              </a:solidFill>
              <a:latin typeface="Arial"/>
              <a:cs typeface="Arial"/>
            </a:endParaRPr>
          </a:p>
          <a:p>
            <a:pPr marL="285750" indent="-285750">
              <a:buChar char="•"/>
            </a:pPr>
            <a:endParaRPr lang="en-US" sz="3200">
              <a:solidFill>
                <a:srgbClr val="FFFFFF"/>
              </a:solidFill>
              <a:latin typeface="Arial"/>
              <a:ea typeface="Calibri" panose="020F0502020204030204"/>
              <a:cs typeface="Arial"/>
            </a:endParaRPr>
          </a:p>
          <a:p>
            <a:pPr marL="457200" indent="-457200">
              <a:buChar char="•"/>
            </a:pPr>
            <a:endParaRPr lang="en-US" sz="3200">
              <a:solidFill>
                <a:srgbClr val="FFFFFF"/>
              </a:solidFill>
              <a:latin typeface="Arial"/>
              <a:ea typeface="Calibri" panose="020F0502020204030204"/>
              <a:cs typeface="Arial"/>
            </a:endParaRPr>
          </a:p>
          <a:p>
            <a:pPr marL="285750" indent="-285750">
              <a:buChar char="•"/>
            </a:pPr>
            <a:endParaRPr lang="en-US" sz="3200">
              <a:solidFill>
                <a:srgbClr val="FFFFFF"/>
              </a:solidFill>
              <a:ea typeface="Calibri" panose="020F0502020204030204"/>
              <a:cs typeface="Calibri" panose="020F0502020204030204"/>
            </a:endParaRPr>
          </a:p>
          <a:p>
            <a:pPr marL="285750" indent="-285750">
              <a:buChar char="•"/>
            </a:pPr>
            <a:endParaRPr lang="en-US" sz="3200">
              <a:solidFill>
                <a:srgbClr val="404040"/>
              </a:solidFill>
              <a:ea typeface="Calibri" panose="020F0502020204030204"/>
              <a:cs typeface="Calibri" panose="020F0502020204030204"/>
            </a:endParaRPr>
          </a:p>
          <a:p>
            <a:pPr marL="285750" indent="-285750">
              <a:buChar char="•"/>
            </a:pPr>
            <a:endParaRPr lang="en-US" sz="3200">
              <a:ea typeface="Calibri" panose="020F0502020204030204"/>
              <a:cs typeface="Calibri" panose="020F0502020204030204"/>
            </a:endParaRPr>
          </a:p>
        </p:txBody>
      </p:sp>
      <p:sp>
        <p:nvSpPr>
          <p:cNvPr id="10" name="TextBox 1">
            <a:extLst>
              <a:ext uri="{FF2B5EF4-FFF2-40B4-BE49-F238E27FC236}">
                <a16:creationId xmlns:a16="http://schemas.microsoft.com/office/drawing/2014/main" id="{CBF21E0B-A5E3-DE1A-91D0-ABA5A075ACD9}"/>
              </a:ext>
            </a:extLst>
          </p:cNvPr>
          <p:cNvSpPr txBox="1"/>
          <p:nvPr/>
        </p:nvSpPr>
        <p:spPr>
          <a:xfrm>
            <a:off x="762000" y="1186132"/>
            <a:ext cx="6096000" cy="80021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0" i="0" u="sng" baseline="0">
                <a:solidFill>
                  <a:srgbClr val="CBB379"/>
                </a:solidFill>
                <a:latin typeface="Arial Black"/>
              </a:rPr>
              <a:t>Agenda</a:t>
            </a:r>
            <a:endParaRPr lang="en-US" sz="2800"/>
          </a:p>
          <a:p>
            <a:pPr algn="ctr"/>
            <a:endParaRPr lang="en-US"/>
          </a:p>
        </p:txBody>
      </p:sp>
    </p:spTree>
    <p:extLst>
      <p:ext uri="{BB962C8B-B14F-4D97-AF65-F5344CB8AC3E}">
        <p14:creationId xmlns:p14="http://schemas.microsoft.com/office/powerpoint/2010/main" val="120393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C425C-E0F6-FBC8-406C-B5B1849C0B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6BCF63-6FDF-B27B-F0C0-7474F1E5CE15}"/>
              </a:ext>
            </a:extLst>
          </p:cNvPr>
          <p:cNvSpPr txBox="1"/>
          <p:nvPr/>
        </p:nvSpPr>
        <p:spPr>
          <a:xfrm>
            <a:off x="834571" y="296615"/>
            <a:ext cx="10522857"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cs typeface="Arial"/>
              </a:rPr>
              <a:t>Welcome New Psychology Faculty!  </a:t>
            </a:r>
          </a:p>
          <a:p>
            <a:pPr algn="l"/>
            <a:endParaRPr lang="en-US">
              <a:cs typeface="Arial"/>
            </a:endParaRPr>
          </a:p>
          <a:p>
            <a:pPr marL="342900" indent="-342900">
              <a:buFont typeface="Arial"/>
              <a:buChar char="•"/>
            </a:pPr>
            <a:r>
              <a:rPr lang="en-US" sz="2400" b="1">
                <a:solidFill>
                  <a:srgbClr val="0B9C4C"/>
                </a:solidFill>
                <a:latin typeface="Arial"/>
                <a:ea typeface="Microsoft JhengHei UI Light"/>
                <a:cs typeface="Arial"/>
              </a:rPr>
              <a:t>Christine Runyan, PhD</a:t>
            </a:r>
            <a:r>
              <a:rPr lang="en-US" sz="2400">
                <a:latin typeface="Arial"/>
                <a:ea typeface="Microsoft JhengHei UI Light"/>
                <a:cs typeface="Arial"/>
              </a:rPr>
              <a:t> (Adult), Visiting Professor</a:t>
            </a:r>
            <a:endParaRPr lang="en-US" sz="2400" dirty="0">
              <a:latin typeface="Arial"/>
              <a:ea typeface="Microsoft JhengHei UI Light"/>
              <a:cs typeface="Arial"/>
            </a:endParaRPr>
          </a:p>
          <a:p>
            <a:pPr marL="342900" indent="-342900">
              <a:buFont typeface="Arial"/>
              <a:buChar char="•"/>
            </a:pPr>
            <a:r>
              <a:rPr lang="en-US" sz="2400" b="1">
                <a:solidFill>
                  <a:srgbClr val="0B9C4C"/>
                </a:solidFill>
                <a:latin typeface="Arial"/>
                <a:ea typeface="Microsoft JhengHei UI Light"/>
                <a:cs typeface="Arial"/>
              </a:rPr>
              <a:t>Matthew Stewart, PsyD</a:t>
            </a:r>
            <a:r>
              <a:rPr lang="en-US" sz="2400">
                <a:latin typeface="Arial"/>
                <a:ea typeface="Microsoft JhengHei UI Light"/>
                <a:cs typeface="Arial"/>
              </a:rPr>
              <a:t> (CHCO), Instructor</a:t>
            </a:r>
            <a:endParaRPr lang="en-US" sz="2400" dirty="0">
              <a:latin typeface="Arial"/>
              <a:ea typeface="Microsoft JhengHei UI Light"/>
              <a:cs typeface="Arial"/>
            </a:endParaRPr>
          </a:p>
          <a:p>
            <a:pPr marL="342900" indent="-342900">
              <a:buFont typeface="Arial"/>
              <a:buChar char="•"/>
            </a:pPr>
            <a:r>
              <a:rPr lang="en-US" sz="2400" b="1">
                <a:solidFill>
                  <a:srgbClr val="0B9C4C"/>
                </a:solidFill>
                <a:latin typeface="Arial"/>
                <a:ea typeface="Microsoft JhengHei UI Light"/>
                <a:cs typeface="Arial"/>
              </a:rPr>
              <a:t>Ashley Griffith, PhD</a:t>
            </a:r>
            <a:r>
              <a:rPr lang="en-US" sz="2400">
                <a:latin typeface="Arial"/>
                <a:ea typeface="Microsoft JhengHei UI Light"/>
                <a:cs typeface="Arial"/>
              </a:rPr>
              <a:t> (VAMC), Assistant Professor </a:t>
            </a:r>
            <a:endParaRPr lang="en-US" sz="2400" dirty="0">
              <a:latin typeface="Arial"/>
              <a:ea typeface="Microsoft JhengHei UI Light"/>
              <a:cs typeface="Arial"/>
            </a:endParaRPr>
          </a:p>
          <a:p>
            <a:pPr marL="342900" indent="-342900">
              <a:buFont typeface="Arial"/>
              <a:buChar char="•"/>
            </a:pPr>
            <a:endParaRPr lang="en-US" sz="2400" dirty="0">
              <a:latin typeface="Arial"/>
              <a:ea typeface="Microsoft JhengHei UI Light"/>
              <a:cs typeface="Arial"/>
            </a:endParaRPr>
          </a:p>
          <a:p>
            <a:endParaRPr lang="en-US">
              <a:cs typeface="Arial"/>
            </a:endParaRPr>
          </a:p>
        </p:txBody>
      </p:sp>
      <p:pic>
        <p:nvPicPr>
          <p:cNvPr id="4" name="Picture 3">
            <a:extLst>
              <a:ext uri="{FF2B5EF4-FFF2-40B4-BE49-F238E27FC236}">
                <a16:creationId xmlns:a16="http://schemas.microsoft.com/office/drawing/2014/main" id="{A5745CFE-A6C0-3D8E-6061-D4F507EDB667}"/>
              </a:ext>
            </a:extLst>
          </p:cNvPr>
          <p:cNvPicPr>
            <a:picLocks noChangeAspect="1"/>
          </p:cNvPicPr>
          <p:nvPr/>
        </p:nvPicPr>
        <p:blipFill>
          <a:blip r:embed="rId2"/>
          <a:stretch>
            <a:fillRect/>
          </a:stretch>
        </p:blipFill>
        <p:spPr>
          <a:xfrm>
            <a:off x="3246891" y="2312987"/>
            <a:ext cx="5690960" cy="3879396"/>
          </a:xfrm>
          <a:prstGeom prst="rect">
            <a:avLst/>
          </a:prstGeom>
        </p:spPr>
      </p:pic>
    </p:spTree>
    <p:extLst>
      <p:ext uri="{BB962C8B-B14F-4D97-AF65-F5344CB8AC3E}">
        <p14:creationId xmlns:p14="http://schemas.microsoft.com/office/powerpoint/2010/main" val="3531590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6FC76-FD73-2304-E430-70B2A18C5C04}"/>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833E3A94-C12F-5286-8C06-A3FD79ABE5F6}"/>
              </a:ext>
            </a:extLst>
          </p:cNvPr>
          <p:cNvSpPr txBox="1">
            <a:spLocks/>
          </p:cNvSpPr>
          <p:nvPr/>
        </p:nvSpPr>
        <p:spPr>
          <a:xfrm>
            <a:off x="537128" y="2414392"/>
            <a:ext cx="3989488" cy="335065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latin typeface="Microsoft JhengHei UI"/>
              <a:ea typeface="Microsoft JhengHei UI"/>
              <a:cs typeface="Arial" panose="020B0604020202020204"/>
            </a:endParaRPr>
          </a:p>
          <a:p>
            <a:pPr>
              <a:buNone/>
            </a:pPr>
            <a:r>
              <a:rPr lang="en-US" sz="2400">
                <a:solidFill>
                  <a:srgbClr val="000000"/>
                </a:solidFill>
                <a:latin typeface="Microsoft JhengHei UI"/>
                <a:ea typeface="Microsoft JhengHei UI"/>
                <a:cs typeface="Calibri Light"/>
              </a:rPr>
              <a:t> </a:t>
            </a:r>
          </a:p>
          <a:p>
            <a:pPr>
              <a:buNone/>
            </a:pPr>
            <a:r>
              <a:rPr lang="en-US" sz="2400">
                <a:solidFill>
                  <a:srgbClr val="242424"/>
                </a:solidFill>
                <a:latin typeface="Microsoft JhengHei UI"/>
                <a:ea typeface="Microsoft JhengHei UI"/>
                <a:cs typeface="Segoe UI"/>
              </a:rPr>
              <a:t> </a:t>
            </a:r>
          </a:p>
          <a:p>
            <a:pPr>
              <a:buNone/>
            </a:pPr>
            <a:br>
              <a:rPr lang="en-US" dirty="0"/>
            </a:br>
            <a:endParaRPr lang="en-US" dirty="0"/>
          </a:p>
          <a:p>
            <a:pPr marL="0" indent="0">
              <a:buNone/>
            </a:pPr>
            <a:endParaRPr lang="en-US" sz="2400" b="1">
              <a:solidFill>
                <a:srgbClr val="000000"/>
              </a:solidFill>
              <a:latin typeface="Arial"/>
              <a:cs typeface="Arial"/>
            </a:endParaRPr>
          </a:p>
          <a:p>
            <a:endParaRPr lang="en-US" sz="2400" b="1">
              <a:cs typeface="Arial"/>
            </a:endParaRPr>
          </a:p>
          <a:p>
            <a:endParaRPr lang="en-US" sz="2400" b="1">
              <a:cs typeface="Arial"/>
            </a:endParaRPr>
          </a:p>
          <a:p>
            <a:pPr lvl="1">
              <a:buFont typeface="Courier New,monospace" panose="020B0604020202020204" pitchFamily="34" charset="0"/>
              <a:buChar char="o"/>
            </a:pPr>
            <a:endParaRPr lang="en-US" b="1">
              <a:cs typeface="Arial"/>
            </a:endParaRPr>
          </a:p>
          <a:p>
            <a:pPr lvl="1">
              <a:buFont typeface="Courier New" panose="020B0604020202020204" pitchFamily="34" charset="0"/>
              <a:buChar char="o"/>
            </a:pPr>
            <a:endParaRPr lang="en-US" sz="1200">
              <a:cs typeface="Arial"/>
            </a:endParaRPr>
          </a:p>
          <a:p>
            <a:endParaRPr lang="en-US" sz="1200">
              <a:cs typeface="Arial"/>
            </a:endParaRPr>
          </a:p>
        </p:txBody>
      </p:sp>
      <p:sp>
        <p:nvSpPr>
          <p:cNvPr id="10" name="Title 9">
            <a:extLst>
              <a:ext uri="{FF2B5EF4-FFF2-40B4-BE49-F238E27FC236}">
                <a16:creationId xmlns:a16="http://schemas.microsoft.com/office/drawing/2014/main" id="{BFEE4A46-CED4-1A13-2773-10A922C3EDC1}"/>
              </a:ext>
            </a:extLst>
          </p:cNvPr>
          <p:cNvSpPr>
            <a:spLocks noGrp="1"/>
          </p:cNvSpPr>
          <p:nvPr>
            <p:ph type="title"/>
          </p:nvPr>
        </p:nvSpPr>
        <p:spPr>
          <a:xfrm>
            <a:off x="2860099" y="235811"/>
            <a:ext cx="5631184" cy="752249"/>
          </a:xfrm>
        </p:spPr>
        <p:txBody>
          <a:bodyPr lIns="91440" tIns="45720" rIns="91440" bIns="45720" anchor="t"/>
          <a:lstStyle/>
          <a:p>
            <a:pPr algn="ctr"/>
            <a:r>
              <a:rPr lang="en-US" sz="3200">
                <a:latin typeface="Arial"/>
                <a:cs typeface="Arial"/>
              </a:rPr>
              <a:t>Promotions July 1, 2026</a:t>
            </a:r>
            <a:endParaRPr lang="en-US" sz="3200" b="0">
              <a:latin typeface="Arial"/>
              <a:cs typeface="Arial"/>
            </a:endParaRPr>
          </a:p>
          <a:p>
            <a:endParaRPr lang="en-US" dirty="0">
              <a:cs typeface="Helvetica"/>
            </a:endParaRPr>
          </a:p>
        </p:txBody>
      </p:sp>
      <p:sp>
        <p:nvSpPr>
          <p:cNvPr id="11" name="Text Placeholder 10">
            <a:extLst>
              <a:ext uri="{FF2B5EF4-FFF2-40B4-BE49-F238E27FC236}">
                <a16:creationId xmlns:a16="http://schemas.microsoft.com/office/drawing/2014/main" id="{FF0D8F89-DFBF-9484-FC93-2A65EEDDE338}"/>
              </a:ext>
            </a:extLst>
          </p:cNvPr>
          <p:cNvSpPr>
            <a:spLocks noGrp="1"/>
          </p:cNvSpPr>
          <p:nvPr>
            <p:ph type="body" sz="quarter" idx="11"/>
          </p:nvPr>
        </p:nvSpPr>
        <p:spPr>
          <a:xfrm>
            <a:off x="559585" y="2783599"/>
            <a:ext cx="3916553" cy="1040574"/>
          </a:xfrm>
        </p:spPr>
        <p:txBody>
          <a:bodyPr lIns="91440" tIns="45720" rIns="91440" bIns="45720" anchor="t"/>
          <a:lstStyle/>
          <a:p>
            <a:r>
              <a:rPr lang="en-US" sz="2000">
                <a:cs typeface="Arial"/>
              </a:rPr>
              <a:t>Audrey Blakeley-Smith, PhD</a:t>
            </a:r>
          </a:p>
          <a:p>
            <a:r>
              <a:rPr lang="en-US" sz="2000">
                <a:cs typeface="Arial"/>
              </a:rPr>
              <a:t>Joseph Schacht, PhD</a:t>
            </a:r>
          </a:p>
        </p:txBody>
      </p:sp>
      <p:sp>
        <p:nvSpPr>
          <p:cNvPr id="14" name="Text Placeholder 13">
            <a:extLst>
              <a:ext uri="{FF2B5EF4-FFF2-40B4-BE49-F238E27FC236}">
                <a16:creationId xmlns:a16="http://schemas.microsoft.com/office/drawing/2014/main" id="{713A6F56-7507-A326-4941-95085551CC30}"/>
              </a:ext>
            </a:extLst>
          </p:cNvPr>
          <p:cNvSpPr>
            <a:spLocks noGrp="1"/>
          </p:cNvSpPr>
          <p:nvPr>
            <p:ph type="body" sz="quarter" idx="12"/>
          </p:nvPr>
        </p:nvSpPr>
        <p:spPr>
          <a:xfrm>
            <a:off x="762768" y="2336096"/>
            <a:ext cx="2700338" cy="330530"/>
          </a:xfrm>
        </p:spPr>
        <p:txBody>
          <a:bodyPr lIns="91440" tIns="45720" rIns="91440" bIns="45720" anchor="t"/>
          <a:lstStyle/>
          <a:p>
            <a:r>
              <a:rPr lang="en-US" sz="2400">
                <a:cs typeface="Arial"/>
              </a:rPr>
              <a:t>Professor</a:t>
            </a:r>
          </a:p>
        </p:txBody>
      </p:sp>
      <p:sp>
        <p:nvSpPr>
          <p:cNvPr id="15" name="Text Placeholder 14">
            <a:extLst>
              <a:ext uri="{FF2B5EF4-FFF2-40B4-BE49-F238E27FC236}">
                <a16:creationId xmlns:a16="http://schemas.microsoft.com/office/drawing/2014/main" id="{96792233-2D99-4242-A903-A3538EEA28A1}"/>
              </a:ext>
            </a:extLst>
          </p:cNvPr>
          <p:cNvSpPr>
            <a:spLocks noGrp="1"/>
          </p:cNvSpPr>
          <p:nvPr>
            <p:ph type="body" sz="quarter" idx="13"/>
          </p:nvPr>
        </p:nvSpPr>
        <p:spPr>
          <a:xfrm>
            <a:off x="4972682" y="1597078"/>
            <a:ext cx="3887524" cy="4458687"/>
          </a:xfrm>
        </p:spPr>
        <p:txBody>
          <a:bodyPr lIns="91440" tIns="45720" rIns="91440" bIns="45720" anchor="t"/>
          <a:lstStyle/>
          <a:p>
            <a:r>
              <a:rPr lang="en-US" sz="2000">
                <a:cs typeface="Arial"/>
              </a:rPr>
              <a:t>Elizabeth Chamberlain, PhD</a:t>
            </a:r>
          </a:p>
          <a:p>
            <a:r>
              <a:rPr lang="en-US" sz="2000">
                <a:cs typeface="Arial"/>
              </a:rPr>
              <a:t>Amelia Ehmer, PsyD</a:t>
            </a:r>
          </a:p>
          <a:p>
            <a:r>
              <a:rPr lang="en-US" sz="2000">
                <a:cs typeface="Arial"/>
              </a:rPr>
              <a:t>Hollis Karoly, PhD*</a:t>
            </a:r>
          </a:p>
          <a:p>
            <a:r>
              <a:rPr lang="en-US" sz="2000">
                <a:cs typeface="Arial"/>
              </a:rPr>
              <a:t>Jessica Kenny, PhD</a:t>
            </a:r>
          </a:p>
          <a:p>
            <a:r>
              <a:rPr lang="en-US" sz="2000">
                <a:cs typeface="Arial"/>
              </a:rPr>
              <a:t>Ruschelle Leone, PhD*</a:t>
            </a:r>
          </a:p>
          <a:p>
            <a:r>
              <a:rPr lang="en-US" sz="2000">
                <a:cs typeface="Arial"/>
              </a:rPr>
              <a:t>Christine Reinhard, PhD</a:t>
            </a:r>
          </a:p>
          <a:p>
            <a:r>
              <a:rPr lang="en-US" sz="2000">
                <a:cs typeface="Arial"/>
              </a:rPr>
              <a:t>Jessica Ross, PhD*</a:t>
            </a:r>
          </a:p>
          <a:p>
            <a:r>
              <a:rPr lang="en-US" sz="2000" err="1">
                <a:cs typeface="Arial"/>
              </a:rPr>
              <a:t>Verenea</a:t>
            </a:r>
            <a:r>
              <a:rPr lang="en-US" sz="2000">
                <a:cs typeface="Arial"/>
              </a:rPr>
              <a:t> Serrano, PhD</a:t>
            </a:r>
          </a:p>
          <a:p>
            <a:r>
              <a:rPr lang="en-US" sz="2000">
                <a:cs typeface="Arial"/>
              </a:rPr>
              <a:t>Laura Vargas, PhD*</a:t>
            </a:r>
          </a:p>
          <a:p>
            <a:r>
              <a:rPr lang="en-US" sz="2000">
                <a:cs typeface="Arial"/>
              </a:rPr>
              <a:t>Michelle West, PhD</a:t>
            </a:r>
          </a:p>
          <a:p>
            <a:pPr marL="0" indent="0">
              <a:buNone/>
            </a:pPr>
            <a:r>
              <a:rPr lang="en-US" sz="1800">
                <a:cs typeface="Arial"/>
              </a:rPr>
              <a:t>*Photo not available</a:t>
            </a:r>
            <a:endParaRPr lang="en-US"/>
          </a:p>
          <a:p>
            <a:endParaRPr lang="en-US" dirty="0">
              <a:cs typeface="Arial"/>
            </a:endParaRPr>
          </a:p>
        </p:txBody>
      </p:sp>
      <p:sp>
        <p:nvSpPr>
          <p:cNvPr id="16" name="Text Placeholder 15">
            <a:extLst>
              <a:ext uri="{FF2B5EF4-FFF2-40B4-BE49-F238E27FC236}">
                <a16:creationId xmlns:a16="http://schemas.microsoft.com/office/drawing/2014/main" id="{6E1A21BB-251E-829C-E354-458872AC0050}"/>
              </a:ext>
            </a:extLst>
          </p:cNvPr>
          <p:cNvSpPr>
            <a:spLocks noGrp="1"/>
          </p:cNvSpPr>
          <p:nvPr>
            <p:ph type="body" sz="quarter" idx="14"/>
          </p:nvPr>
        </p:nvSpPr>
        <p:spPr>
          <a:xfrm>
            <a:off x="4972665" y="1055232"/>
            <a:ext cx="3890509" cy="337787"/>
          </a:xfrm>
        </p:spPr>
        <p:txBody>
          <a:bodyPr lIns="91440" tIns="45720" rIns="91440" bIns="45720" anchor="t"/>
          <a:lstStyle/>
          <a:p>
            <a:r>
              <a:rPr lang="en-US" sz="2400">
                <a:cs typeface="Arial"/>
              </a:rPr>
              <a:t>Associate Professor</a:t>
            </a:r>
          </a:p>
        </p:txBody>
      </p:sp>
      <p:pic>
        <p:nvPicPr>
          <p:cNvPr id="18" name="Picture 17">
            <a:extLst>
              <a:ext uri="{FF2B5EF4-FFF2-40B4-BE49-F238E27FC236}">
                <a16:creationId xmlns:a16="http://schemas.microsoft.com/office/drawing/2014/main" id="{F1A3924D-06F5-9861-A88F-7E89C3B90AED}"/>
              </a:ext>
            </a:extLst>
          </p:cNvPr>
          <p:cNvPicPr>
            <a:picLocks noChangeAspect="1"/>
          </p:cNvPicPr>
          <p:nvPr/>
        </p:nvPicPr>
        <p:blipFill>
          <a:blip r:embed="rId2"/>
          <a:stretch>
            <a:fillRect/>
          </a:stretch>
        </p:blipFill>
        <p:spPr>
          <a:xfrm>
            <a:off x="2847067" y="3842431"/>
            <a:ext cx="1221922" cy="1662339"/>
          </a:xfrm>
          <a:prstGeom prst="rect">
            <a:avLst/>
          </a:prstGeom>
        </p:spPr>
      </p:pic>
      <p:pic>
        <p:nvPicPr>
          <p:cNvPr id="19" name="Picture 18">
            <a:extLst>
              <a:ext uri="{FF2B5EF4-FFF2-40B4-BE49-F238E27FC236}">
                <a16:creationId xmlns:a16="http://schemas.microsoft.com/office/drawing/2014/main" id="{D41FF5C1-9EDB-E7E3-91CE-691E8FB8F6CC}"/>
              </a:ext>
            </a:extLst>
          </p:cNvPr>
          <p:cNvPicPr>
            <a:picLocks noChangeAspect="1"/>
          </p:cNvPicPr>
          <p:nvPr/>
        </p:nvPicPr>
        <p:blipFill>
          <a:blip r:embed="rId3"/>
          <a:stretch>
            <a:fillRect/>
          </a:stretch>
        </p:blipFill>
        <p:spPr>
          <a:xfrm>
            <a:off x="974499" y="3828143"/>
            <a:ext cx="1367518" cy="1683657"/>
          </a:xfrm>
          <a:prstGeom prst="rect">
            <a:avLst/>
          </a:prstGeom>
        </p:spPr>
      </p:pic>
      <p:pic>
        <p:nvPicPr>
          <p:cNvPr id="20" name="Picture 19">
            <a:extLst>
              <a:ext uri="{FF2B5EF4-FFF2-40B4-BE49-F238E27FC236}">
                <a16:creationId xmlns:a16="http://schemas.microsoft.com/office/drawing/2014/main" id="{FFC5B719-5E88-5BB4-BDFA-C9CD59ADEACC}"/>
              </a:ext>
            </a:extLst>
          </p:cNvPr>
          <p:cNvPicPr>
            <a:picLocks noChangeAspect="1"/>
          </p:cNvPicPr>
          <p:nvPr/>
        </p:nvPicPr>
        <p:blipFill>
          <a:blip r:embed="rId4"/>
          <a:stretch>
            <a:fillRect/>
          </a:stretch>
        </p:blipFill>
        <p:spPr>
          <a:xfrm>
            <a:off x="8865054" y="1014412"/>
            <a:ext cx="1116693" cy="1403805"/>
          </a:xfrm>
          <a:prstGeom prst="rect">
            <a:avLst/>
          </a:prstGeom>
        </p:spPr>
      </p:pic>
      <p:pic>
        <p:nvPicPr>
          <p:cNvPr id="21" name="Picture 20">
            <a:extLst>
              <a:ext uri="{FF2B5EF4-FFF2-40B4-BE49-F238E27FC236}">
                <a16:creationId xmlns:a16="http://schemas.microsoft.com/office/drawing/2014/main" id="{A0884E31-2B3B-51EB-F25A-99F3D209B573}"/>
              </a:ext>
            </a:extLst>
          </p:cNvPr>
          <p:cNvPicPr>
            <a:picLocks noChangeAspect="1"/>
          </p:cNvPicPr>
          <p:nvPr/>
        </p:nvPicPr>
        <p:blipFill>
          <a:blip r:embed="rId5"/>
          <a:stretch>
            <a:fillRect/>
          </a:stretch>
        </p:blipFill>
        <p:spPr>
          <a:xfrm>
            <a:off x="10452099" y="1021216"/>
            <a:ext cx="1106714" cy="1397454"/>
          </a:xfrm>
          <a:prstGeom prst="rect">
            <a:avLst/>
          </a:prstGeom>
        </p:spPr>
      </p:pic>
      <p:pic>
        <p:nvPicPr>
          <p:cNvPr id="3" name="Picture 2">
            <a:extLst>
              <a:ext uri="{FF2B5EF4-FFF2-40B4-BE49-F238E27FC236}">
                <a16:creationId xmlns:a16="http://schemas.microsoft.com/office/drawing/2014/main" id="{DD6930D2-99A8-6A7C-A6ED-06E545337DAE}"/>
              </a:ext>
            </a:extLst>
          </p:cNvPr>
          <p:cNvPicPr>
            <a:picLocks noChangeAspect="1"/>
          </p:cNvPicPr>
          <p:nvPr/>
        </p:nvPicPr>
        <p:blipFill>
          <a:blip r:embed="rId6"/>
          <a:stretch>
            <a:fillRect/>
          </a:stretch>
        </p:blipFill>
        <p:spPr>
          <a:xfrm>
            <a:off x="8862785" y="2728685"/>
            <a:ext cx="1113972" cy="1407887"/>
          </a:xfrm>
          <a:prstGeom prst="rect">
            <a:avLst/>
          </a:prstGeom>
        </p:spPr>
      </p:pic>
      <p:pic>
        <p:nvPicPr>
          <p:cNvPr id="4" name="Picture 3">
            <a:extLst>
              <a:ext uri="{FF2B5EF4-FFF2-40B4-BE49-F238E27FC236}">
                <a16:creationId xmlns:a16="http://schemas.microsoft.com/office/drawing/2014/main" id="{F2C558D7-F9F6-DA45-E0D3-7C04013061CC}"/>
              </a:ext>
            </a:extLst>
          </p:cNvPr>
          <p:cNvPicPr>
            <a:picLocks noChangeAspect="1"/>
          </p:cNvPicPr>
          <p:nvPr/>
        </p:nvPicPr>
        <p:blipFill>
          <a:blip r:embed="rId7"/>
          <a:stretch>
            <a:fillRect/>
          </a:stretch>
        </p:blipFill>
        <p:spPr>
          <a:xfrm>
            <a:off x="10452327" y="2709409"/>
            <a:ext cx="1171575" cy="1424668"/>
          </a:xfrm>
          <a:prstGeom prst="rect">
            <a:avLst/>
          </a:prstGeom>
        </p:spPr>
      </p:pic>
      <p:pic>
        <p:nvPicPr>
          <p:cNvPr id="5" name="Picture 4">
            <a:extLst>
              <a:ext uri="{FF2B5EF4-FFF2-40B4-BE49-F238E27FC236}">
                <a16:creationId xmlns:a16="http://schemas.microsoft.com/office/drawing/2014/main" id="{BC8AFB12-761C-7244-DFD6-D30FC3197071}"/>
              </a:ext>
            </a:extLst>
          </p:cNvPr>
          <p:cNvPicPr>
            <a:picLocks noChangeAspect="1"/>
          </p:cNvPicPr>
          <p:nvPr/>
        </p:nvPicPr>
        <p:blipFill>
          <a:blip r:embed="rId8"/>
          <a:stretch>
            <a:fillRect/>
          </a:stretch>
        </p:blipFill>
        <p:spPr>
          <a:xfrm>
            <a:off x="8867547" y="4518025"/>
            <a:ext cx="1133475" cy="1472292"/>
          </a:xfrm>
          <a:prstGeom prst="rect">
            <a:avLst/>
          </a:prstGeom>
        </p:spPr>
      </p:pic>
      <p:pic>
        <p:nvPicPr>
          <p:cNvPr id="6" name="Picture 5">
            <a:extLst>
              <a:ext uri="{FF2B5EF4-FFF2-40B4-BE49-F238E27FC236}">
                <a16:creationId xmlns:a16="http://schemas.microsoft.com/office/drawing/2014/main" id="{B7E94DFA-6CE7-3132-B8BA-409BD3B64BCB}"/>
              </a:ext>
            </a:extLst>
          </p:cNvPr>
          <p:cNvPicPr>
            <a:picLocks noChangeAspect="1"/>
          </p:cNvPicPr>
          <p:nvPr/>
        </p:nvPicPr>
        <p:blipFill>
          <a:blip r:embed="rId9"/>
          <a:stretch>
            <a:fillRect/>
          </a:stretch>
        </p:blipFill>
        <p:spPr>
          <a:xfrm>
            <a:off x="10425339" y="4509633"/>
            <a:ext cx="1174751" cy="1496333"/>
          </a:xfrm>
          <a:prstGeom prst="rect">
            <a:avLst/>
          </a:prstGeom>
        </p:spPr>
      </p:pic>
      <p:pic>
        <p:nvPicPr>
          <p:cNvPr id="8" name="Picture 7">
            <a:extLst>
              <a:ext uri="{FF2B5EF4-FFF2-40B4-BE49-F238E27FC236}">
                <a16:creationId xmlns:a16="http://schemas.microsoft.com/office/drawing/2014/main" id="{27B1540B-74F7-7E0B-2575-089617414401}"/>
              </a:ext>
            </a:extLst>
          </p:cNvPr>
          <p:cNvPicPr>
            <a:picLocks noChangeAspect="1"/>
          </p:cNvPicPr>
          <p:nvPr/>
        </p:nvPicPr>
        <p:blipFill>
          <a:blip r:embed="rId10"/>
          <a:stretch>
            <a:fillRect/>
          </a:stretch>
        </p:blipFill>
        <p:spPr>
          <a:xfrm>
            <a:off x="556305" y="902606"/>
            <a:ext cx="4090760" cy="1380672"/>
          </a:xfrm>
          <a:prstGeom prst="rect">
            <a:avLst/>
          </a:prstGeom>
        </p:spPr>
      </p:pic>
    </p:spTree>
    <p:extLst>
      <p:ext uri="{BB962C8B-B14F-4D97-AF65-F5344CB8AC3E}">
        <p14:creationId xmlns:p14="http://schemas.microsoft.com/office/powerpoint/2010/main" val="2596583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C1FD3-B9AD-2B49-CC85-AFB8D29DD2F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EF9BBA5-7D1F-C068-769B-87F7464CF38D}"/>
              </a:ext>
            </a:extLst>
          </p:cNvPr>
          <p:cNvSpPr>
            <a:spLocks noGrp="1"/>
          </p:cNvSpPr>
          <p:nvPr>
            <p:ph type="title"/>
          </p:nvPr>
        </p:nvSpPr>
        <p:spPr>
          <a:xfrm>
            <a:off x="1016785" y="620440"/>
            <a:ext cx="9644384" cy="585335"/>
          </a:xfrm>
        </p:spPr>
        <p:txBody>
          <a:bodyPr lIns="91440" tIns="45720" rIns="91440" bIns="45720" anchor="t"/>
          <a:lstStyle/>
          <a:p>
            <a:pPr algn="ctr"/>
            <a:r>
              <a:rPr lang="en-US" sz="3200">
                <a:latin typeface="Arial"/>
                <a:cs typeface="Arial"/>
              </a:rPr>
              <a:t>Promotions: Rank Changes July 1, 2026</a:t>
            </a:r>
            <a:endParaRPr lang="en-US" sz="3200" b="0">
              <a:latin typeface="Arial"/>
              <a:cs typeface="Arial"/>
            </a:endParaRPr>
          </a:p>
        </p:txBody>
      </p:sp>
      <p:sp>
        <p:nvSpPr>
          <p:cNvPr id="7" name="Text Placeholder 6">
            <a:extLst>
              <a:ext uri="{FF2B5EF4-FFF2-40B4-BE49-F238E27FC236}">
                <a16:creationId xmlns:a16="http://schemas.microsoft.com/office/drawing/2014/main" id="{4336E002-44DA-0F7E-8379-F915E5867405}"/>
              </a:ext>
            </a:extLst>
          </p:cNvPr>
          <p:cNvSpPr>
            <a:spLocks noGrp="1"/>
          </p:cNvSpPr>
          <p:nvPr>
            <p:ph type="body" sz="quarter" idx="11"/>
          </p:nvPr>
        </p:nvSpPr>
        <p:spPr>
          <a:xfrm>
            <a:off x="762785" y="1949028"/>
            <a:ext cx="3502896" cy="3246745"/>
          </a:xfrm>
        </p:spPr>
        <p:txBody>
          <a:bodyPr lIns="91440" tIns="45720" rIns="91440" bIns="45720" anchor="t"/>
          <a:lstStyle/>
          <a:p>
            <a:r>
              <a:rPr lang="en-US" sz="2000">
                <a:cs typeface="Arial"/>
              </a:rPr>
              <a:t>Natalie Finn, PhD*</a:t>
            </a:r>
            <a:endParaRPr lang="en-US" sz="2000" dirty="0">
              <a:cs typeface="Arial"/>
            </a:endParaRPr>
          </a:p>
          <a:p>
            <a:r>
              <a:rPr lang="en-US" sz="2000">
                <a:cs typeface="Arial"/>
              </a:rPr>
              <a:t>Kelly Holmes, PhD</a:t>
            </a:r>
            <a:endParaRPr lang="en-US" sz="2000" dirty="0">
              <a:cs typeface="Arial"/>
            </a:endParaRPr>
          </a:p>
          <a:p>
            <a:r>
              <a:rPr lang="en-US" sz="2000">
                <a:cs typeface="Arial"/>
              </a:rPr>
              <a:t>Amy Patinella, PsyD*</a:t>
            </a:r>
          </a:p>
          <a:p>
            <a:r>
              <a:rPr lang="en-US" sz="2000">
                <a:cs typeface="Arial"/>
              </a:rPr>
              <a:t>Julia Palozzi, PsyD*</a:t>
            </a:r>
            <a:endParaRPr lang="en-US" sz="2000" dirty="0">
              <a:cs typeface="Arial"/>
            </a:endParaRPr>
          </a:p>
          <a:p>
            <a:r>
              <a:rPr lang="en-US" sz="2000">
                <a:cs typeface="Arial"/>
              </a:rPr>
              <a:t>Marie Rodriguez, PhD*</a:t>
            </a:r>
            <a:endParaRPr lang="en-US" sz="2000" dirty="0">
              <a:cs typeface="Arial"/>
            </a:endParaRPr>
          </a:p>
          <a:p>
            <a:r>
              <a:rPr lang="en-US" sz="2000">
                <a:cs typeface="Arial"/>
              </a:rPr>
              <a:t>Leonora Ryland, PhD</a:t>
            </a:r>
            <a:endParaRPr lang="en-US" sz="2000" dirty="0">
              <a:cs typeface="Arial"/>
            </a:endParaRPr>
          </a:p>
          <a:p>
            <a:pPr>
              <a:buNone/>
            </a:pPr>
            <a:r>
              <a:rPr lang="en-US" sz="1800">
                <a:cs typeface="Arial"/>
              </a:rPr>
              <a:t>*Photo not available</a:t>
            </a:r>
          </a:p>
          <a:p>
            <a:endParaRPr lang="en-US" sz="2000" dirty="0">
              <a:cs typeface="Arial"/>
            </a:endParaRPr>
          </a:p>
        </p:txBody>
      </p:sp>
      <p:sp>
        <p:nvSpPr>
          <p:cNvPr id="8" name="Text Placeholder 7">
            <a:extLst>
              <a:ext uri="{FF2B5EF4-FFF2-40B4-BE49-F238E27FC236}">
                <a16:creationId xmlns:a16="http://schemas.microsoft.com/office/drawing/2014/main" id="{195215A4-C93C-672F-8C81-01D67D684D95}"/>
              </a:ext>
            </a:extLst>
          </p:cNvPr>
          <p:cNvSpPr>
            <a:spLocks noGrp="1"/>
          </p:cNvSpPr>
          <p:nvPr>
            <p:ph type="body" sz="quarter" idx="12"/>
          </p:nvPr>
        </p:nvSpPr>
        <p:spPr>
          <a:xfrm>
            <a:off x="762768" y="1385411"/>
            <a:ext cx="4180795" cy="570015"/>
          </a:xfrm>
        </p:spPr>
        <p:txBody>
          <a:bodyPr lIns="91440" tIns="45720" rIns="91440" bIns="45720" anchor="t"/>
          <a:lstStyle/>
          <a:p>
            <a:r>
              <a:rPr lang="en-US" sz="2400">
                <a:cs typeface="Arial"/>
              </a:rPr>
              <a:t>Assistant Professor</a:t>
            </a:r>
          </a:p>
        </p:txBody>
      </p:sp>
      <p:pic>
        <p:nvPicPr>
          <p:cNvPr id="2" name="Picture 1">
            <a:extLst>
              <a:ext uri="{FF2B5EF4-FFF2-40B4-BE49-F238E27FC236}">
                <a16:creationId xmlns:a16="http://schemas.microsoft.com/office/drawing/2014/main" id="{19AB4F73-944F-0E42-A028-3F25C393E0A5}"/>
              </a:ext>
            </a:extLst>
          </p:cNvPr>
          <p:cNvPicPr>
            <a:picLocks noChangeAspect="1"/>
          </p:cNvPicPr>
          <p:nvPr/>
        </p:nvPicPr>
        <p:blipFill>
          <a:blip r:embed="rId2"/>
          <a:stretch>
            <a:fillRect/>
          </a:stretch>
        </p:blipFill>
        <p:spPr>
          <a:xfrm>
            <a:off x="4549774" y="1716314"/>
            <a:ext cx="1546680" cy="1719943"/>
          </a:xfrm>
          <a:prstGeom prst="rect">
            <a:avLst/>
          </a:prstGeom>
        </p:spPr>
      </p:pic>
      <p:pic>
        <p:nvPicPr>
          <p:cNvPr id="3" name="Picture 2">
            <a:extLst>
              <a:ext uri="{FF2B5EF4-FFF2-40B4-BE49-F238E27FC236}">
                <a16:creationId xmlns:a16="http://schemas.microsoft.com/office/drawing/2014/main" id="{3FE5018B-3B67-B0BF-BC71-4059A7398EAB}"/>
              </a:ext>
            </a:extLst>
          </p:cNvPr>
          <p:cNvPicPr>
            <a:picLocks noChangeAspect="1"/>
          </p:cNvPicPr>
          <p:nvPr/>
        </p:nvPicPr>
        <p:blipFill>
          <a:blip r:embed="rId3"/>
          <a:stretch>
            <a:fillRect/>
          </a:stretch>
        </p:blipFill>
        <p:spPr>
          <a:xfrm>
            <a:off x="4552043" y="3692752"/>
            <a:ext cx="1643744" cy="1707697"/>
          </a:xfrm>
          <a:prstGeom prst="rect">
            <a:avLst/>
          </a:prstGeom>
        </p:spPr>
      </p:pic>
      <p:pic>
        <p:nvPicPr>
          <p:cNvPr id="4" name="Picture 3">
            <a:extLst>
              <a:ext uri="{FF2B5EF4-FFF2-40B4-BE49-F238E27FC236}">
                <a16:creationId xmlns:a16="http://schemas.microsoft.com/office/drawing/2014/main" id="{91174732-04E7-47BC-28EF-FA121A1950D2}"/>
              </a:ext>
            </a:extLst>
          </p:cNvPr>
          <p:cNvPicPr>
            <a:picLocks noChangeAspect="1"/>
          </p:cNvPicPr>
          <p:nvPr/>
        </p:nvPicPr>
        <p:blipFill>
          <a:blip r:embed="rId4"/>
          <a:stretch>
            <a:fillRect/>
          </a:stretch>
        </p:blipFill>
        <p:spPr>
          <a:xfrm>
            <a:off x="6975248" y="1208768"/>
            <a:ext cx="4460875" cy="4331607"/>
          </a:xfrm>
          <a:prstGeom prst="rect">
            <a:avLst/>
          </a:prstGeom>
        </p:spPr>
      </p:pic>
    </p:spTree>
    <p:extLst>
      <p:ext uri="{BB962C8B-B14F-4D97-AF65-F5344CB8AC3E}">
        <p14:creationId xmlns:p14="http://schemas.microsoft.com/office/powerpoint/2010/main" val="115075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B25B8-6D9C-D13B-4EC9-EF90EEA303C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721BDB0-EC18-20F3-C936-F13D9F39195F}"/>
              </a:ext>
            </a:extLst>
          </p:cNvPr>
          <p:cNvSpPr txBox="1"/>
          <p:nvPr/>
        </p:nvSpPr>
        <p:spPr>
          <a:xfrm>
            <a:off x="204750" y="296615"/>
            <a:ext cx="11901157" cy="5478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cs typeface="Arial"/>
              </a:rPr>
              <a:t>Publications and Presentations </a:t>
            </a:r>
            <a:endParaRPr lang="en-US" sz="2000">
              <a:latin typeface="Microsoft JhengHei UI"/>
              <a:ea typeface="Microsoft JhengHei UI"/>
              <a:cs typeface="Arial"/>
            </a:endParaRPr>
          </a:p>
          <a:p>
            <a:pPr algn="ctr"/>
            <a:endParaRPr lang="en-US" sz="2000">
              <a:highlight>
                <a:srgbClr val="FFFF00"/>
              </a:highlight>
              <a:latin typeface="Microsoft JhengHei UI"/>
              <a:ea typeface="Microsoft JhengHei UI"/>
              <a:cs typeface="Arial"/>
            </a:endParaRPr>
          </a:p>
          <a:p>
            <a:endParaRPr lang="en-US" sz="2000" dirty="0">
              <a:latin typeface="Microsoft JhengHei UI Light"/>
              <a:ea typeface="Microsoft JhengHei UI Light"/>
              <a:cs typeface="Arial"/>
            </a:endParaRPr>
          </a:p>
          <a:p>
            <a:r>
              <a:rPr lang="en-US" sz="2000" b="1">
                <a:latin typeface="Microsoft JhengHei UI Light"/>
                <a:ea typeface="Microsoft JhengHei UI Light"/>
                <a:cs typeface="Arial"/>
              </a:rPr>
              <a:t>Noa Heiman</a:t>
            </a:r>
            <a:r>
              <a:rPr lang="en-US" sz="2000" dirty="0">
                <a:latin typeface="Microsoft JhengHei UI Light"/>
                <a:ea typeface="Microsoft JhengHei UI Light"/>
                <a:cs typeface="Arial"/>
              </a:rPr>
              <a:t> </a:t>
            </a:r>
            <a:r>
              <a:rPr lang="en-US" sz="2000">
                <a:highlight>
                  <a:srgbClr val="FFFFFF"/>
                </a:highlight>
                <a:latin typeface="Microsoft JhengHei UI Light"/>
                <a:ea typeface="Microsoft JhengHei UI Light"/>
                <a:cs typeface="Arial"/>
              </a:rPr>
              <a:t>&amp; Ronnie Carmeli (2026) The Transformative Power of Singular Words, Psychoanalytic Dialogues, 36:3,309320, DOI:10.1080/10481885.2026.2662851</a:t>
            </a:r>
            <a:endParaRPr lang="en-US" sz="2000">
              <a:latin typeface="Microsoft JhengHei UI Light"/>
              <a:ea typeface="Microsoft JhengHei UI Light"/>
            </a:endParaRPr>
          </a:p>
          <a:p>
            <a:endParaRPr lang="en-US" sz="2000" dirty="0">
              <a:highlight>
                <a:srgbClr val="FFFFFF"/>
              </a:highlight>
              <a:latin typeface="Microsoft JhengHei UI Light"/>
              <a:ea typeface="Microsoft JhengHei UI Light"/>
              <a:cs typeface="Arial"/>
            </a:endParaRPr>
          </a:p>
          <a:p>
            <a:r>
              <a:rPr lang="en-US" sz="2000" dirty="0">
                <a:highlight>
                  <a:srgbClr val="FFFFFF"/>
                </a:highlight>
                <a:latin typeface="Microsoft JhengHei UI Light"/>
                <a:ea typeface="Microsoft JhengHei UI Light"/>
                <a:cs typeface="Arial"/>
              </a:rPr>
              <a:t>Garver-Apgar CE, Giano Z, Kayser AM and </a:t>
            </a:r>
            <a:r>
              <a:rPr lang="en-US" sz="2000" b="1" dirty="0">
                <a:latin typeface="Microsoft JhengHei UI Light"/>
                <a:ea typeface="Microsoft JhengHei UI Light"/>
                <a:cs typeface="Arial"/>
              </a:rPr>
              <a:t>Morris CD</a:t>
            </a:r>
            <a:r>
              <a:rPr lang="en-US" sz="2000" dirty="0">
                <a:highlight>
                  <a:srgbClr val="FFFFFF"/>
                </a:highlight>
                <a:latin typeface="Microsoft JhengHei UI Light"/>
                <a:ea typeface="Microsoft JhengHei UI Light"/>
                <a:cs typeface="Arial"/>
              </a:rPr>
              <a:t> (2026) Factor structure and psychometric validation of the Work and Well-being Inventory. Front. Public Health 14:1816119. </a:t>
            </a:r>
            <a:r>
              <a:rPr lang="en-US" sz="2000" dirty="0" err="1">
                <a:highlight>
                  <a:srgbClr val="FFFFFF"/>
                </a:highlight>
                <a:latin typeface="Microsoft JhengHei UI Light"/>
                <a:ea typeface="Microsoft JhengHei UI Light"/>
                <a:cs typeface="Arial"/>
              </a:rPr>
              <a:t>doi</a:t>
            </a:r>
            <a:r>
              <a:rPr lang="en-US" sz="2000" dirty="0">
                <a:highlight>
                  <a:srgbClr val="FFFFFF"/>
                </a:highlight>
                <a:latin typeface="Microsoft JhengHei UI Light"/>
                <a:ea typeface="Microsoft JhengHei UI Light"/>
                <a:cs typeface="Arial"/>
              </a:rPr>
              <a:t>: 10.3389/fpubh.2026.1816119 </a:t>
            </a:r>
            <a:endParaRPr lang="en-US" sz="2000" dirty="0">
              <a:latin typeface="Microsoft JhengHei UI Light"/>
              <a:ea typeface="Microsoft JhengHei UI Light"/>
            </a:endParaRPr>
          </a:p>
          <a:p>
            <a:endParaRPr lang="en-US" sz="2000" dirty="0">
              <a:latin typeface="Microsoft JhengHei UI Light"/>
              <a:ea typeface="Microsoft JhengHei UI Light"/>
              <a:cs typeface="Arial"/>
            </a:endParaRPr>
          </a:p>
          <a:p>
            <a:r>
              <a:rPr lang="en-US" sz="2000" b="1">
                <a:latin typeface="Microsoft JhengHei UI Light"/>
                <a:ea typeface="Microsoft JhengHei UI Light"/>
                <a:cs typeface="Arial"/>
              </a:rPr>
              <a:t>Jonathan Safer-Lichtenstein, PhD &amp; Mary Troxel's</a:t>
            </a:r>
            <a:r>
              <a:rPr lang="en-US" sz="2000">
                <a:latin typeface="Microsoft JhengHei UI Light"/>
                <a:ea typeface="Microsoft JhengHei UI Light"/>
                <a:cs typeface="Arial"/>
              </a:rPr>
              <a:t> recent </a:t>
            </a:r>
            <a:r>
              <a:rPr lang="en-US" sz="2000">
                <a:latin typeface="Microsoft JhengHei UI Light"/>
                <a:ea typeface="Microsoft JhengHei UI Light"/>
                <a:cs typeface="Arial"/>
                <a:hlinkClick r:id="rId2"/>
              </a:rPr>
              <a:t>research publication</a:t>
            </a:r>
            <a:r>
              <a:rPr lang="en-US" sz="2000" dirty="0">
                <a:latin typeface="Microsoft JhengHei UI Light"/>
                <a:ea typeface="Microsoft JhengHei UI Light"/>
                <a:cs typeface="Arial"/>
              </a:rPr>
              <a:t>: Short Report: Limited Sensitivity and Specificity of the Spanish Social Communication Questionnaire in a Clinic Sample in Quito, Ecuador. </a:t>
            </a:r>
            <a:endParaRPr lang="en-US" sz="2000" dirty="0">
              <a:latin typeface="Microsoft JhengHei UI Light"/>
              <a:ea typeface="Microsoft JhengHei UI Light"/>
            </a:endParaRPr>
          </a:p>
          <a:p>
            <a:endParaRPr lang="en-US" sz="2000" dirty="0">
              <a:highlight>
                <a:srgbClr val="FFFFFF"/>
              </a:highlight>
              <a:latin typeface="Microsoft JhengHei UI"/>
              <a:ea typeface="Microsoft JhengHei UI"/>
              <a:cs typeface="Arial"/>
            </a:endParaRPr>
          </a:p>
          <a:p>
            <a:endParaRPr lang="en-US" sz="2000" dirty="0">
              <a:highlight>
                <a:srgbClr val="FFFFFF"/>
              </a:highlight>
              <a:latin typeface="Microsoft JhengHei UI"/>
              <a:ea typeface="Microsoft JhengHei UI"/>
              <a:cs typeface="Arial"/>
            </a:endParaRPr>
          </a:p>
          <a:p>
            <a:pPr algn="ctr"/>
            <a:endParaRPr lang="en-US" sz="2000">
              <a:highlight>
                <a:srgbClr val="FFFFFF"/>
              </a:highlight>
              <a:latin typeface="Aptos"/>
              <a:cs typeface="Arial" panose="020B0604020202020204"/>
            </a:endParaRPr>
          </a:p>
          <a:p>
            <a:pPr algn="ctr"/>
            <a:endParaRPr lang="en-US" b="1">
              <a:cs typeface="Arial" panose="020B0604020202020204"/>
            </a:endParaRPr>
          </a:p>
        </p:txBody>
      </p:sp>
      <p:sp>
        <p:nvSpPr>
          <p:cNvPr id="2" name="Text Placeholder 2">
            <a:extLst>
              <a:ext uri="{FF2B5EF4-FFF2-40B4-BE49-F238E27FC236}">
                <a16:creationId xmlns:a16="http://schemas.microsoft.com/office/drawing/2014/main" id="{67165D2A-31ED-A73D-6D59-642CB9C7A6F0}"/>
              </a:ext>
            </a:extLst>
          </p:cNvPr>
          <p:cNvSpPr txBox="1">
            <a:spLocks/>
          </p:cNvSpPr>
          <p:nvPr/>
        </p:nvSpPr>
        <p:spPr>
          <a:xfrm>
            <a:off x="834670" y="1376621"/>
            <a:ext cx="7472917" cy="465694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latin typeface="Microsoft JhengHei UI"/>
              <a:ea typeface="Microsoft JhengHei UI"/>
              <a:cs typeface="Arial" panose="020B0604020202020204"/>
            </a:endParaRPr>
          </a:p>
          <a:p>
            <a:pPr>
              <a:buNone/>
            </a:pPr>
            <a:r>
              <a:rPr lang="en-US" sz="2400">
                <a:solidFill>
                  <a:srgbClr val="000000"/>
                </a:solidFill>
                <a:latin typeface="Microsoft JhengHei UI"/>
                <a:ea typeface="Microsoft JhengHei UI"/>
                <a:cs typeface="Calibri Light"/>
              </a:rPr>
              <a:t> </a:t>
            </a:r>
          </a:p>
          <a:p>
            <a:pPr>
              <a:buNone/>
            </a:pPr>
            <a:r>
              <a:rPr lang="en-US" sz="2400">
                <a:solidFill>
                  <a:srgbClr val="242424"/>
                </a:solidFill>
                <a:latin typeface="Microsoft JhengHei UI"/>
                <a:ea typeface="Microsoft JhengHei UI"/>
                <a:cs typeface="Segoe UI"/>
              </a:rPr>
              <a:t> </a:t>
            </a:r>
          </a:p>
          <a:p>
            <a:pPr>
              <a:buNone/>
            </a:pPr>
            <a:br>
              <a:rPr lang="en-US"/>
            </a:br>
            <a:endParaRPr lang="en-US"/>
          </a:p>
          <a:p>
            <a:pPr marL="0" indent="0">
              <a:buNone/>
            </a:pPr>
            <a:endParaRPr lang="en-US" sz="2400" b="1">
              <a:solidFill>
                <a:srgbClr val="000000"/>
              </a:solidFill>
              <a:latin typeface="Arial"/>
              <a:cs typeface="Arial"/>
            </a:endParaRPr>
          </a:p>
          <a:p>
            <a:endParaRPr lang="en-US" sz="2400" b="1">
              <a:cs typeface="Arial"/>
            </a:endParaRPr>
          </a:p>
          <a:p>
            <a:endParaRPr lang="en-US" sz="2400" b="1">
              <a:cs typeface="Arial"/>
            </a:endParaRPr>
          </a:p>
          <a:p>
            <a:pPr lvl="1">
              <a:buFont typeface="Courier New,monospace" panose="020B0604020202020204" pitchFamily="34" charset="0"/>
              <a:buChar char="o"/>
            </a:pPr>
            <a:endParaRPr lang="en-US" b="1">
              <a:cs typeface="Arial"/>
            </a:endParaRPr>
          </a:p>
          <a:p>
            <a:pPr lvl="1">
              <a:buFont typeface="Courier New" panose="020B0604020202020204" pitchFamily="34" charset="0"/>
              <a:buChar char="o"/>
            </a:pPr>
            <a:endParaRPr lang="en-US" sz="1200">
              <a:cs typeface="Arial"/>
            </a:endParaRPr>
          </a:p>
          <a:p>
            <a:endParaRPr lang="en-US" sz="1200">
              <a:cs typeface="Arial"/>
            </a:endParaRPr>
          </a:p>
        </p:txBody>
      </p:sp>
    </p:spTree>
    <p:extLst>
      <p:ext uri="{BB962C8B-B14F-4D97-AF65-F5344CB8AC3E}">
        <p14:creationId xmlns:p14="http://schemas.microsoft.com/office/powerpoint/2010/main" val="3471642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BF7A4-EC20-753A-7EBC-7C2AEEDA1A1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0ABD048-6210-FCB0-1187-4193A4DD5005}"/>
              </a:ext>
            </a:extLst>
          </p:cNvPr>
          <p:cNvSpPr txBox="1"/>
          <p:nvPr/>
        </p:nvSpPr>
        <p:spPr>
          <a:xfrm>
            <a:off x="204750" y="296615"/>
            <a:ext cx="6581672" cy="75097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cs typeface="Arial"/>
              </a:rPr>
              <a:t>Congratulations!</a:t>
            </a:r>
            <a:endParaRPr lang="en-US" sz="3200" b="1">
              <a:latin typeface="Arial"/>
              <a:ea typeface="Microsoft JhengHei UI"/>
              <a:cs typeface="Arial"/>
            </a:endParaRPr>
          </a:p>
          <a:p>
            <a:pPr algn="ctr"/>
            <a:endParaRPr lang="en-US" sz="2000" dirty="0">
              <a:highlight>
                <a:srgbClr val="FFFF00"/>
              </a:highlight>
              <a:latin typeface="Microsoft JhengHei UI Light"/>
              <a:ea typeface="Microsoft JhengHei UI Light"/>
              <a:cs typeface="Arial"/>
            </a:endParaRPr>
          </a:p>
          <a:p>
            <a:r>
              <a:rPr lang="en-US" sz="2000" b="1">
                <a:solidFill>
                  <a:srgbClr val="146348"/>
                </a:solidFill>
                <a:latin typeface="Microsoft JhengHei UI Light"/>
                <a:ea typeface="Microsoft JhengHei UI Light"/>
                <a:cs typeface="Arial"/>
              </a:rPr>
              <a:t>Congratulations</a:t>
            </a:r>
            <a:r>
              <a:rPr lang="en-US" sz="2000" dirty="0">
                <a:latin typeface="Microsoft JhengHei UI Light"/>
                <a:ea typeface="Microsoft JhengHei UI Light"/>
                <a:cs typeface="Arial"/>
              </a:rPr>
              <a:t> </a:t>
            </a:r>
            <a:r>
              <a:rPr lang="en-US" sz="2000" b="1">
                <a:latin typeface="Microsoft JhengHei UI Light"/>
                <a:ea typeface="Microsoft JhengHei UI Light"/>
                <a:cs typeface="Arial"/>
              </a:rPr>
              <a:t>Dr. Brigitte McClellan and Dr. Jessica Kenny</a:t>
            </a:r>
            <a:r>
              <a:rPr lang="en-US" sz="2000">
                <a:latin typeface="Microsoft JhengHei UI Light"/>
                <a:ea typeface="Microsoft JhengHei UI Light"/>
                <a:cs typeface="Arial"/>
              </a:rPr>
              <a:t> on receiving funding associated with the Society of Pediatric </a:t>
            </a:r>
            <a:r>
              <a:rPr lang="en-US" sz="2000" err="1">
                <a:latin typeface="Microsoft JhengHei UI Light"/>
                <a:ea typeface="Microsoft JhengHei UI Light"/>
                <a:cs typeface="Arial"/>
              </a:rPr>
              <a:t>Psycholo</a:t>
            </a:r>
            <a:r>
              <a:rPr lang="en-US" sz="2000">
                <a:latin typeface="Microsoft JhengHei UI Light"/>
                <a:ea typeface="Microsoft JhengHei UI Light"/>
                <a:cs typeface="Arial"/>
              </a:rPr>
              <a:t>gy Anti-Racism grant. Funds will support enrichment of the current efforts around OPEN curriculum development and training as well as support growth of the PALSS program.</a:t>
            </a:r>
            <a:r>
              <a:rPr lang="en-US" sz="2000" dirty="0">
                <a:latin typeface="Microsoft JhengHei UI Light"/>
                <a:ea typeface="Microsoft JhengHei UI Light"/>
                <a:cs typeface="Arial"/>
              </a:rPr>
              <a:t> </a:t>
            </a:r>
            <a:endParaRPr lang="en-US" sz="2000">
              <a:solidFill>
                <a:srgbClr val="146348"/>
              </a:solidFill>
              <a:latin typeface="Microsoft JhengHei UI Light"/>
              <a:ea typeface="Microsoft JhengHei UI Light"/>
              <a:cs typeface="Arial"/>
            </a:endParaRPr>
          </a:p>
          <a:p>
            <a:endParaRPr lang="en-US" sz="2000" dirty="0">
              <a:solidFill>
                <a:srgbClr val="146348"/>
              </a:solidFill>
              <a:latin typeface="Microsoft JhengHei UI Light"/>
              <a:ea typeface="Microsoft JhengHei UI Light"/>
              <a:cs typeface="Arial"/>
            </a:endParaRPr>
          </a:p>
          <a:p>
            <a:endParaRPr lang="en-US" sz="2000" dirty="0">
              <a:solidFill>
                <a:srgbClr val="146348"/>
              </a:solidFill>
              <a:latin typeface="Microsoft JhengHei UI Light"/>
              <a:ea typeface="Microsoft JhengHei UI Light"/>
              <a:cs typeface="Arial"/>
            </a:endParaRPr>
          </a:p>
          <a:p>
            <a:endParaRPr lang="en-US" sz="2000" b="1" dirty="0">
              <a:solidFill>
                <a:srgbClr val="146348"/>
              </a:solidFill>
              <a:latin typeface="Microsoft JhengHei UI Light"/>
              <a:ea typeface="Microsoft JhengHei UI Light"/>
              <a:cs typeface="Arial"/>
            </a:endParaRPr>
          </a:p>
          <a:p>
            <a:r>
              <a:rPr lang="en-US" sz="2000" b="1" dirty="0">
                <a:solidFill>
                  <a:srgbClr val="146348"/>
                </a:solidFill>
                <a:latin typeface="Microsoft JhengHei UI Light"/>
                <a:ea typeface="Microsoft JhengHei UI Light"/>
                <a:cs typeface="Arial"/>
              </a:rPr>
              <a:t>Congratulations</a:t>
            </a:r>
            <a:r>
              <a:rPr lang="en-US" sz="2000" dirty="0">
                <a:highlight>
                  <a:srgbClr val="FFFFFF"/>
                </a:highlight>
                <a:latin typeface="Microsoft JhengHei UI Light"/>
                <a:ea typeface="Microsoft JhengHei UI Light"/>
                <a:cs typeface="Arial"/>
              </a:rPr>
              <a:t> to</a:t>
            </a:r>
            <a:r>
              <a:rPr lang="en-US" sz="2000" b="1">
                <a:highlight>
                  <a:srgbClr val="FFFFFF"/>
                </a:highlight>
                <a:latin typeface="Microsoft JhengHei UI Light"/>
                <a:ea typeface="Microsoft JhengHei UI Light"/>
                <a:cs typeface="Arial"/>
              </a:rPr>
              <a:t> Kate Hunter and Ayelet Talmi </a:t>
            </a:r>
            <a:r>
              <a:rPr lang="en-US" sz="2000" dirty="0">
                <a:highlight>
                  <a:srgbClr val="FFFFFF"/>
                </a:highlight>
                <a:latin typeface="Microsoft JhengHei UI Light"/>
                <a:ea typeface="Microsoft JhengHei UI Light"/>
                <a:cs typeface="Arial"/>
              </a:rPr>
              <a:t>for being our June CU Celebrates Challenge Winners! Both Ayelet and Kate will receive a $25 gift card of their choice.</a:t>
            </a:r>
            <a:r>
              <a:rPr lang="en-US" sz="1200" dirty="0">
                <a:highlight>
                  <a:srgbClr val="FFFFFF"/>
                </a:highlight>
                <a:latin typeface="Arial"/>
                <a:ea typeface="Microsoft JhengHei UI Light"/>
                <a:cs typeface="Arial"/>
              </a:rPr>
              <a:t> </a:t>
            </a:r>
            <a:endParaRPr lang="en-US">
              <a:cs typeface="Arial"/>
            </a:endParaRPr>
          </a:p>
          <a:p>
            <a:endParaRPr lang="en-US" sz="1200" dirty="0">
              <a:highlight>
                <a:srgbClr val="FFFFFF"/>
              </a:highlight>
              <a:latin typeface="Arial"/>
              <a:ea typeface="Microsoft JhengHei UI Light"/>
              <a:cs typeface="Arial"/>
            </a:endParaRPr>
          </a:p>
          <a:p>
            <a:endParaRPr lang="en-US" sz="1200" dirty="0">
              <a:solidFill>
                <a:srgbClr val="000000"/>
              </a:solidFill>
              <a:highlight>
                <a:srgbClr val="FFFFFF"/>
              </a:highlight>
              <a:latin typeface="Arial"/>
              <a:ea typeface="Microsoft JhengHei UI Light"/>
              <a:cs typeface="Arial"/>
            </a:endParaRPr>
          </a:p>
          <a:p>
            <a:endParaRPr lang="en-US" sz="1200" dirty="0">
              <a:solidFill>
                <a:srgbClr val="000000"/>
              </a:solidFill>
              <a:highlight>
                <a:srgbClr val="FFFFFF"/>
              </a:highlight>
              <a:latin typeface="Arial"/>
              <a:ea typeface="Microsoft JhengHei UI Light"/>
              <a:cs typeface="Arial"/>
            </a:endParaRPr>
          </a:p>
          <a:p>
            <a:endParaRPr lang="en-US" sz="1200" dirty="0">
              <a:solidFill>
                <a:srgbClr val="000000"/>
              </a:solidFill>
              <a:highlight>
                <a:srgbClr val="FFFFFF"/>
              </a:highlight>
              <a:latin typeface="Arial"/>
              <a:ea typeface="Microsoft JhengHei UI Light"/>
              <a:cs typeface="Arial"/>
            </a:endParaRPr>
          </a:p>
          <a:p>
            <a:endParaRPr lang="en-US" sz="1200" dirty="0">
              <a:solidFill>
                <a:srgbClr val="000000"/>
              </a:solidFill>
              <a:highlight>
                <a:srgbClr val="FFFFFF"/>
              </a:highlight>
              <a:latin typeface="Arial"/>
              <a:ea typeface="Microsoft JhengHei UI Light"/>
              <a:cs typeface="Arial"/>
            </a:endParaRPr>
          </a:p>
          <a:p>
            <a:endParaRPr lang="en-US" sz="1200" dirty="0">
              <a:solidFill>
                <a:srgbClr val="000000"/>
              </a:solidFill>
              <a:highlight>
                <a:srgbClr val="FFFFFF"/>
              </a:highlight>
              <a:latin typeface="Arial"/>
              <a:ea typeface="Microsoft JhengHei UI Light"/>
              <a:cs typeface="Arial"/>
            </a:endParaRPr>
          </a:p>
          <a:p>
            <a:endParaRPr lang="en-US" sz="2000" dirty="0">
              <a:solidFill>
                <a:srgbClr val="000000"/>
              </a:solidFill>
              <a:highlight>
                <a:srgbClr val="FFFFFF"/>
              </a:highlight>
              <a:latin typeface="Microsoft JhengHei UI Light"/>
              <a:ea typeface="Microsoft JhengHei UI Light"/>
              <a:cs typeface="Arial"/>
            </a:endParaRPr>
          </a:p>
          <a:p>
            <a:endParaRPr lang="en-US" sz="2000" dirty="0">
              <a:solidFill>
                <a:srgbClr val="000000"/>
              </a:solidFill>
              <a:highlight>
                <a:srgbClr val="FFFFFF"/>
              </a:highlight>
              <a:latin typeface="Microsoft JhengHei UI"/>
              <a:ea typeface="Microsoft JhengHei UI"/>
              <a:cs typeface="Arial"/>
            </a:endParaRPr>
          </a:p>
          <a:p>
            <a:endParaRPr lang="en-US" sz="2000" dirty="0">
              <a:solidFill>
                <a:srgbClr val="000000"/>
              </a:solidFill>
              <a:highlight>
                <a:srgbClr val="FFFFFF"/>
              </a:highlight>
              <a:latin typeface="Microsoft JhengHei UI"/>
              <a:ea typeface="Microsoft JhengHei UI"/>
              <a:cs typeface="Arial"/>
            </a:endParaRPr>
          </a:p>
          <a:p>
            <a:pPr algn="ctr"/>
            <a:endParaRPr lang="en-US" sz="2000">
              <a:solidFill>
                <a:srgbClr val="000000"/>
              </a:solidFill>
              <a:highlight>
                <a:srgbClr val="FFFFFF"/>
              </a:highlight>
              <a:latin typeface="Aptos"/>
              <a:ea typeface="Microsoft JhengHei UI"/>
              <a:cs typeface="Arial"/>
            </a:endParaRPr>
          </a:p>
          <a:p>
            <a:pPr algn="ctr"/>
            <a:endParaRPr lang="en-US" b="1">
              <a:latin typeface="Arial" panose="020B0604020202020204"/>
              <a:ea typeface="Microsoft JhengHei UI"/>
              <a:cs typeface="Arial"/>
            </a:endParaRPr>
          </a:p>
        </p:txBody>
      </p:sp>
      <p:sp>
        <p:nvSpPr>
          <p:cNvPr id="2" name="Text Placeholder 2">
            <a:extLst>
              <a:ext uri="{FF2B5EF4-FFF2-40B4-BE49-F238E27FC236}">
                <a16:creationId xmlns:a16="http://schemas.microsoft.com/office/drawing/2014/main" id="{B30707E2-9C1A-28C2-24A6-343A15ECD0A1}"/>
              </a:ext>
            </a:extLst>
          </p:cNvPr>
          <p:cNvSpPr txBox="1">
            <a:spLocks/>
          </p:cNvSpPr>
          <p:nvPr/>
        </p:nvSpPr>
        <p:spPr>
          <a:xfrm>
            <a:off x="834670" y="1376621"/>
            <a:ext cx="7472917" cy="465694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latin typeface="Microsoft JhengHei UI"/>
              <a:ea typeface="Microsoft JhengHei UI"/>
              <a:cs typeface="Arial" panose="020B0604020202020204"/>
            </a:endParaRPr>
          </a:p>
          <a:p>
            <a:pPr>
              <a:buNone/>
            </a:pPr>
            <a:r>
              <a:rPr lang="en-US" sz="2400">
                <a:solidFill>
                  <a:srgbClr val="000000"/>
                </a:solidFill>
                <a:latin typeface="Microsoft JhengHei UI"/>
                <a:ea typeface="Microsoft JhengHei UI"/>
                <a:cs typeface="Calibri Light"/>
              </a:rPr>
              <a:t> </a:t>
            </a:r>
          </a:p>
          <a:p>
            <a:pPr>
              <a:buNone/>
            </a:pPr>
            <a:r>
              <a:rPr lang="en-US" sz="2400">
                <a:solidFill>
                  <a:srgbClr val="242424"/>
                </a:solidFill>
                <a:latin typeface="Microsoft JhengHei UI"/>
                <a:ea typeface="Microsoft JhengHei UI"/>
                <a:cs typeface="Segoe UI"/>
              </a:rPr>
              <a:t> </a:t>
            </a:r>
          </a:p>
          <a:p>
            <a:pPr>
              <a:buNone/>
            </a:pPr>
            <a:br>
              <a:rPr lang="en-US"/>
            </a:br>
            <a:endParaRPr lang="en-US"/>
          </a:p>
          <a:p>
            <a:pPr marL="0" indent="0">
              <a:buNone/>
            </a:pPr>
            <a:endParaRPr lang="en-US" sz="2400" b="1">
              <a:solidFill>
                <a:srgbClr val="000000"/>
              </a:solidFill>
              <a:latin typeface="Arial"/>
              <a:cs typeface="Arial"/>
            </a:endParaRPr>
          </a:p>
          <a:p>
            <a:endParaRPr lang="en-US" sz="2400" b="1">
              <a:cs typeface="Arial"/>
            </a:endParaRPr>
          </a:p>
          <a:p>
            <a:endParaRPr lang="en-US" sz="2400" b="1">
              <a:cs typeface="Arial"/>
            </a:endParaRPr>
          </a:p>
          <a:p>
            <a:pPr lvl="1">
              <a:buFont typeface="Courier New,monospace" panose="020B0604020202020204" pitchFamily="34" charset="0"/>
              <a:buChar char="o"/>
            </a:pPr>
            <a:endParaRPr lang="en-US" b="1">
              <a:cs typeface="Arial"/>
            </a:endParaRPr>
          </a:p>
          <a:p>
            <a:pPr lvl="1">
              <a:buFont typeface="Courier New" panose="020B0604020202020204" pitchFamily="34" charset="0"/>
              <a:buChar char="o"/>
            </a:pPr>
            <a:endParaRPr lang="en-US" sz="1200">
              <a:cs typeface="Arial"/>
            </a:endParaRPr>
          </a:p>
          <a:p>
            <a:endParaRPr lang="en-US" sz="1200">
              <a:cs typeface="Arial"/>
            </a:endParaRPr>
          </a:p>
        </p:txBody>
      </p:sp>
      <p:pic>
        <p:nvPicPr>
          <p:cNvPr id="4" name="Picture 3" descr="Decorative Banner with a photo of Dr. Rachel Davis and others from the Transplant Games">
            <a:extLst>
              <a:ext uri="{FF2B5EF4-FFF2-40B4-BE49-F238E27FC236}">
                <a16:creationId xmlns:a16="http://schemas.microsoft.com/office/drawing/2014/main" id="{92F713AC-838A-A530-7A7F-020D6535ED20}"/>
              </a:ext>
            </a:extLst>
          </p:cNvPr>
          <p:cNvPicPr>
            <a:picLocks noChangeAspect="1"/>
          </p:cNvPicPr>
          <p:nvPr/>
        </p:nvPicPr>
        <p:blipFill>
          <a:blip r:embed="rId2"/>
          <a:stretch>
            <a:fillRect/>
          </a:stretch>
        </p:blipFill>
        <p:spPr>
          <a:xfrm>
            <a:off x="6916060" y="3700813"/>
            <a:ext cx="4963883" cy="1415802"/>
          </a:xfrm>
          <a:prstGeom prst="rect">
            <a:avLst/>
          </a:prstGeom>
        </p:spPr>
      </p:pic>
      <p:pic>
        <p:nvPicPr>
          <p:cNvPr id="6" name="Picture 5">
            <a:extLst>
              <a:ext uri="{FF2B5EF4-FFF2-40B4-BE49-F238E27FC236}">
                <a16:creationId xmlns:a16="http://schemas.microsoft.com/office/drawing/2014/main" id="{725C4C2C-A59A-397C-CAF2-63DCF61C5F02}"/>
              </a:ext>
            </a:extLst>
          </p:cNvPr>
          <p:cNvPicPr>
            <a:picLocks noChangeAspect="1"/>
          </p:cNvPicPr>
          <p:nvPr/>
        </p:nvPicPr>
        <p:blipFill>
          <a:blip r:embed="rId3"/>
          <a:stretch>
            <a:fillRect/>
          </a:stretch>
        </p:blipFill>
        <p:spPr>
          <a:xfrm>
            <a:off x="7372124" y="1000579"/>
            <a:ext cx="1649639" cy="1953986"/>
          </a:xfrm>
          <a:prstGeom prst="rect">
            <a:avLst/>
          </a:prstGeom>
        </p:spPr>
      </p:pic>
      <p:pic>
        <p:nvPicPr>
          <p:cNvPr id="7" name="Picture 6">
            <a:extLst>
              <a:ext uri="{FF2B5EF4-FFF2-40B4-BE49-F238E27FC236}">
                <a16:creationId xmlns:a16="http://schemas.microsoft.com/office/drawing/2014/main" id="{2C3BA7A1-4669-0597-4A36-9400C375FDFC}"/>
              </a:ext>
            </a:extLst>
          </p:cNvPr>
          <p:cNvPicPr>
            <a:picLocks noChangeAspect="1"/>
          </p:cNvPicPr>
          <p:nvPr/>
        </p:nvPicPr>
        <p:blipFill>
          <a:blip r:embed="rId4"/>
          <a:stretch>
            <a:fillRect/>
          </a:stretch>
        </p:blipFill>
        <p:spPr>
          <a:xfrm>
            <a:off x="9399814" y="1001486"/>
            <a:ext cx="1614715" cy="1952172"/>
          </a:xfrm>
          <a:prstGeom prst="rect">
            <a:avLst/>
          </a:prstGeom>
        </p:spPr>
      </p:pic>
    </p:spTree>
    <p:extLst>
      <p:ext uri="{BB962C8B-B14F-4D97-AF65-F5344CB8AC3E}">
        <p14:creationId xmlns:p14="http://schemas.microsoft.com/office/powerpoint/2010/main" val="1229160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46F06-A1C1-1206-627C-E62843AE2ED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26C1EAA-A0FB-8DB0-D4DB-12D053A4D669}"/>
              </a:ext>
            </a:extLst>
          </p:cNvPr>
          <p:cNvSpPr txBox="1"/>
          <p:nvPr/>
        </p:nvSpPr>
        <p:spPr>
          <a:xfrm>
            <a:off x="834571" y="296615"/>
            <a:ext cx="10522857"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cs typeface="Arial"/>
              </a:rPr>
              <a:t>Celebrations!  </a:t>
            </a:r>
            <a:endParaRPr lang="en-US"/>
          </a:p>
          <a:p>
            <a:pPr algn="ctr"/>
            <a:endParaRPr lang="en-US">
              <a:cs typeface="Arial"/>
            </a:endParaRPr>
          </a:p>
          <a:p>
            <a:endParaRPr lang="en-US" sz="2400">
              <a:cs typeface="Arial"/>
            </a:endParaRPr>
          </a:p>
          <a:p>
            <a:endParaRPr lang="en-US">
              <a:cs typeface="Arial"/>
            </a:endParaRPr>
          </a:p>
          <a:p>
            <a:endParaRPr lang="en-US">
              <a:cs typeface="Arial"/>
            </a:endParaRPr>
          </a:p>
        </p:txBody>
      </p:sp>
      <p:sp>
        <p:nvSpPr>
          <p:cNvPr id="2" name="Text Placeholder 2">
            <a:extLst>
              <a:ext uri="{FF2B5EF4-FFF2-40B4-BE49-F238E27FC236}">
                <a16:creationId xmlns:a16="http://schemas.microsoft.com/office/drawing/2014/main" id="{B8D8BA9E-CA3A-2073-6A18-DE8DF706AFC3}"/>
              </a:ext>
            </a:extLst>
          </p:cNvPr>
          <p:cNvSpPr txBox="1">
            <a:spLocks/>
          </p:cNvSpPr>
          <p:nvPr/>
        </p:nvSpPr>
        <p:spPr>
          <a:xfrm>
            <a:off x="2358670" y="1543308"/>
            <a:ext cx="7472917" cy="465694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latin typeface="Arial"/>
              <a:ea typeface="Microsoft JhengHei UI"/>
              <a:cs typeface="Arial"/>
            </a:endParaRPr>
          </a:p>
          <a:p>
            <a:pPr>
              <a:buNone/>
            </a:pPr>
            <a:endParaRPr lang="en-US" sz="2000">
              <a:latin typeface="Microsoft JhengHei UI"/>
              <a:ea typeface="Microsoft JhengHei UI"/>
              <a:cs typeface="Calibri Light"/>
            </a:endParaRPr>
          </a:p>
          <a:p>
            <a:pPr>
              <a:buNone/>
            </a:pPr>
            <a:br>
              <a:rPr lang="en-US"/>
            </a:br>
            <a:endParaRPr lang="en-US"/>
          </a:p>
          <a:p>
            <a:pPr marL="0" indent="0">
              <a:buNone/>
            </a:pPr>
            <a:endParaRPr lang="en-US" sz="2400" b="1">
              <a:solidFill>
                <a:srgbClr val="000000"/>
              </a:solidFill>
              <a:latin typeface="Arial"/>
              <a:cs typeface="Arial"/>
            </a:endParaRPr>
          </a:p>
          <a:p>
            <a:endParaRPr lang="en-US" sz="2400" b="1">
              <a:cs typeface="Arial"/>
            </a:endParaRPr>
          </a:p>
          <a:p>
            <a:endParaRPr lang="en-US" sz="2400" b="1">
              <a:cs typeface="Arial"/>
            </a:endParaRPr>
          </a:p>
          <a:p>
            <a:pPr lvl="1">
              <a:buFont typeface="Courier New,monospace" panose="020B0604020202020204" pitchFamily="34" charset="0"/>
              <a:buChar char="o"/>
            </a:pPr>
            <a:endParaRPr lang="en-US" b="1">
              <a:cs typeface="Arial"/>
            </a:endParaRPr>
          </a:p>
          <a:p>
            <a:pPr lvl="1">
              <a:buFont typeface="Courier New" panose="020B0604020202020204" pitchFamily="34" charset="0"/>
              <a:buChar char="o"/>
            </a:pPr>
            <a:endParaRPr lang="en-US" sz="1200">
              <a:cs typeface="Arial"/>
            </a:endParaRPr>
          </a:p>
          <a:p>
            <a:endParaRPr lang="en-US" sz="1200">
              <a:cs typeface="Arial"/>
            </a:endParaRPr>
          </a:p>
        </p:txBody>
      </p:sp>
      <p:sp>
        <p:nvSpPr>
          <p:cNvPr id="5" name="TextBox 4">
            <a:extLst>
              <a:ext uri="{FF2B5EF4-FFF2-40B4-BE49-F238E27FC236}">
                <a16:creationId xmlns:a16="http://schemas.microsoft.com/office/drawing/2014/main" id="{064270EA-29B9-11CF-80AE-903BF5CE945A}"/>
              </a:ext>
            </a:extLst>
          </p:cNvPr>
          <p:cNvSpPr txBox="1"/>
          <p:nvPr/>
        </p:nvSpPr>
        <p:spPr>
          <a:xfrm>
            <a:off x="1193321" y="3429000"/>
            <a:ext cx="930215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0" i="0">
                <a:solidFill>
                  <a:srgbClr val="4B5563"/>
                </a:solidFill>
                <a:latin typeface="Microsoft JhengHei UI"/>
                <a:ea typeface="Microsoft JhengHei UI"/>
                <a:cs typeface="Sofia"/>
              </a:rPr>
              <a:t>Congratulations on being selected for the </a:t>
            </a:r>
            <a:r>
              <a:rPr lang="en-US" sz="2400" b="1" i="0">
                <a:solidFill>
                  <a:srgbClr val="0B9C4C"/>
                </a:solidFill>
                <a:latin typeface="Microsoft JhengHei UI"/>
                <a:ea typeface="Microsoft JhengHei UI"/>
                <a:cs typeface="Sofia"/>
              </a:rPr>
              <a:t>Exemplary Teaching Award</a:t>
            </a:r>
            <a:r>
              <a:rPr lang="en-US" sz="2400" b="0" i="0">
                <a:solidFill>
                  <a:srgbClr val="4B5563"/>
                </a:solidFill>
                <a:latin typeface="Microsoft JhengHei UI"/>
                <a:ea typeface="Microsoft JhengHei UI"/>
                <a:cs typeface="Sofia"/>
              </a:rPr>
              <a:t> within the Child Psychology Internship and Externship programs! Your expertise with supervising and teaching others is so apparent to everyone who works with you. Congratulations on a very well-deserved award!</a:t>
            </a:r>
            <a:endParaRPr lang="en-US" sz="2400">
              <a:latin typeface="Microsoft JhengHei UI"/>
              <a:ea typeface="Microsoft JhengHei UI"/>
            </a:endParaRPr>
          </a:p>
          <a:p>
            <a:pPr algn="ctr"/>
            <a:r>
              <a:rPr lang="en-US">
                <a:cs typeface="Arial"/>
              </a:rPr>
              <a:t>         </a:t>
            </a:r>
            <a:r>
              <a:rPr lang="en-US" sz="2000" b="1">
                <a:latin typeface="Microsoft JhengHei UI"/>
                <a:ea typeface="Microsoft JhengHei UI"/>
                <a:cs typeface="Arial"/>
              </a:rPr>
              <a:t>          </a:t>
            </a:r>
          </a:p>
          <a:p>
            <a:pPr algn="ctr"/>
            <a:r>
              <a:rPr lang="en-US" sz="2000" b="1">
                <a:latin typeface="Microsoft JhengHei UI"/>
                <a:ea typeface="Microsoft JhengHei UI"/>
                <a:cs typeface="Arial"/>
              </a:rPr>
              <a:t>                  Recognized by Laura Judd-Glossy</a:t>
            </a:r>
            <a:endParaRPr lang="en-US" sz="2000" b="1">
              <a:latin typeface="Microsoft JhengHei UI"/>
              <a:ea typeface="Microsoft JhengHei UI"/>
            </a:endParaRPr>
          </a:p>
        </p:txBody>
      </p:sp>
      <p:pic>
        <p:nvPicPr>
          <p:cNvPr id="6" name="Picture 5">
            <a:extLst>
              <a:ext uri="{FF2B5EF4-FFF2-40B4-BE49-F238E27FC236}">
                <a16:creationId xmlns:a16="http://schemas.microsoft.com/office/drawing/2014/main" id="{102F7210-802D-43BF-33AE-ADD9B27845A5}"/>
              </a:ext>
            </a:extLst>
          </p:cNvPr>
          <p:cNvPicPr>
            <a:picLocks noChangeAspect="1"/>
          </p:cNvPicPr>
          <p:nvPr/>
        </p:nvPicPr>
        <p:blipFill>
          <a:blip r:embed="rId2"/>
          <a:stretch>
            <a:fillRect/>
          </a:stretch>
        </p:blipFill>
        <p:spPr>
          <a:xfrm>
            <a:off x="2771775" y="1234296"/>
            <a:ext cx="6159619" cy="1766977"/>
          </a:xfrm>
          <a:prstGeom prst="rect">
            <a:avLst/>
          </a:prstGeom>
        </p:spPr>
      </p:pic>
    </p:spTree>
    <p:extLst>
      <p:ext uri="{BB962C8B-B14F-4D97-AF65-F5344CB8AC3E}">
        <p14:creationId xmlns:p14="http://schemas.microsoft.com/office/powerpoint/2010/main" val="3184310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AF799-2B82-D268-93C8-B2DA0486CCF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B975989-F010-4436-D4D5-697976C65C68}"/>
              </a:ext>
            </a:extLst>
          </p:cNvPr>
          <p:cNvSpPr txBox="1"/>
          <p:nvPr/>
        </p:nvSpPr>
        <p:spPr>
          <a:xfrm>
            <a:off x="204750" y="296615"/>
            <a:ext cx="11901157"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cs typeface="Arial"/>
              </a:rPr>
              <a:t>Zimet Wall Plaques</a:t>
            </a:r>
            <a:endParaRPr lang="en-US" sz="2000">
              <a:latin typeface="Microsoft JhengHei UI"/>
              <a:ea typeface="Microsoft JhengHei UI"/>
              <a:cs typeface="Arial"/>
            </a:endParaRPr>
          </a:p>
          <a:p>
            <a:pPr algn="ctr"/>
            <a:r>
              <a:rPr lang="en-US" sz="2000">
                <a:latin typeface="Microsoft JhengHei UI"/>
                <a:ea typeface="Microsoft JhengHei UI"/>
                <a:cs typeface="Arial"/>
              </a:rPr>
              <a:t>on the wall in the Education Suite</a:t>
            </a:r>
          </a:p>
          <a:p>
            <a:endParaRPr lang="en-US" sz="2000">
              <a:highlight>
                <a:srgbClr val="FFFFFF"/>
              </a:highlight>
              <a:latin typeface="Microsoft JhengHei UI"/>
              <a:ea typeface="Microsoft JhengHei UI"/>
              <a:cs typeface="Arial"/>
            </a:endParaRPr>
          </a:p>
          <a:p>
            <a:pPr algn="ctr"/>
            <a:endParaRPr lang="en-US" sz="2000">
              <a:highlight>
                <a:srgbClr val="FFFFFF"/>
              </a:highlight>
              <a:latin typeface="Aptos"/>
              <a:cs typeface="Arial" panose="020B0604020202020204"/>
            </a:endParaRPr>
          </a:p>
          <a:p>
            <a:pPr algn="ctr"/>
            <a:endParaRPr lang="en-US" b="1">
              <a:cs typeface="Arial" panose="020B0604020202020204"/>
            </a:endParaRPr>
          </a:p>
        </p:txBody>
      </p:sp>
      <p:sp>
        <p:nvSpPr>
          <p:cNvPr id="2" name="Text Placeholder 2">
            <a:extLst>
              <a:ext uri="{FF2B5EF4-FFF2-40B4-BE49-F238E27FC236}">
                <a16:creationId xmlns:a16="http://schemas.microsoft.com/office/drawing/2014/main" id="{DB5993C6-4ACA-AE79-23A7-979009F317DE}"/>
              </a:ext>
            </a:extLst>
          </p:cNvPr>
          <p:cNvSpPr txBox="1">
            <a:spLocks/>
          </p:cNvSpPr>
          <p:nvPr/>
        </p:nvSpPr>
        <p:spPr>
          <a:xfrm>
            <a:off x="834670" y="1376621"/>
            <a:ext cx="7472917" cy="465694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latin typeface="Microsoft JhengHei UI"/>
              <a:ea typeface="Microsoft JhengHei UI"/>
              <a:cs typeface="Arial" panose="020B0604020202020204"/>
            </a:endParaRPr>
          </a:p>
          <a:p>
            <a:pPr>
              <a:buNone/>
            </a:pPr>
            <a:r>
              <a:rPr lang="en-US" sz="2400">
                <a:solidFill>
                  <a:srgbClr val="000000"/>
                </a:solidFill>
                <a:latin typeface="Microsoft JhengHei UI"/>
                <a:ea typeface="Microsoft JhengHei UI"/>
                <a:cs typeface="Calibri Light"/>
              </a:rPr>
              <a:t> </a:t>
            </a:r>
          </a:p>
          <a:p>
            <a:pPr>
              <a:buNone/>
            </a:pPr>
            <a:r>
              <a:rPr lang="en-US" sz="2400">
                <a:solidFill>
                  <a:srgbClr val="242424"/>
                </a:solidFill>
                <a:latin typeface="Microsoft JhengHei UI"/>
                <a:ea typeface="Microsoft JhengHei UI"/>
                <a:cs typeface="Segoe UI"/>
              </a:rPr>
              <a:t> </a:t>
            </a:r>
          </a:p>
          <a:p>
            <a:pPr>
              <a:buNone/>
            </a:pPr>
            <a:br>
              <a:rPr lang="en-US"/>
            </a:br>
            <a:endParaRPr lang="en-US"/>
          </a:p>
          <a:p>
            <a:pPr marL="0" indent="0">
              <a:buNone/>
            </a:pPr>
            <a:endParaRPr lang="en-US" sz="2400" b="1">
              <a:solidFill>
                <a:srgbClr val="000000"/>
              </a:solidFill>
              <a:latin typeface="Arial"/>
              <a:cs typeface="Arial"/>
            </a:endParaRPr>
          </a:p>
          <a:p>
            <a:endParaRPr lang="en-US" sz="2400" b="1">
              <a:cs typeface="Arial"/>
            </a:endParaRPr>
          </a:p>
          <a:p>
            <a:endParaRPr lang="en-US" sz="2400" b="1">
              <a:cs typeface="Arial"/>
            </a:endParaRPr>
          </a:p>
          <a:p>
            <a:pPr lvl="1">
              <a:buFont typeface="Courier New,monospace" panose="020B0604020202020204" pitchFamily="34" charset="0"/>
              <a:buChar char="o"/>
            </a:pPr>
            <a:endParaRPr lang="en-US" b="1">
              <a:cs typeface="Arial"/>
            </a:endParaRPr>
          </a:p>
          <a:p>
            <a:pPr lvl="1">
              <a:buFont typeface="Courier New" panose="020B0604020202020204" pitchFamily="34" charset="0"/>
              <a:buChar char="o"/>
            </a:pPr>
            <a:endParaRPr lang="en-US" sz="1200">
              <a:cs typeface="Arial"/>
            </a:endParaRPr>
          </a:p>
          <a:p>
            <a:endParaRPr lang="en-US" sz="1200">
              <a:cs typeface="Arial"/>
            </a:endParaRPr>
          </a:p>
        </p:txBody>
      </p:sp>
      <p:pic>
        <p:nvPicPr>
          <p:cNvPr id="4" name="Picture 3">
            <a:extLst>
              <a:ext uri="{FF2B5EF4-FFF2-40B4-BE49-F238E27FC236}">
                <a16:creationId xmlns:a16="http://schemas.microsoft.com/office/drawing/2014/main" id="{7084E8B4-B354-1A5C-7ACF-9BA2AEAE4004}"/>
              </a:ext>
            </a:extLst>
          </p:cNvPr>
          <p:cNvPicPr>
            <a:picLocks noChangeAspect="1"/>
          </p:cNvPicPr>
          <p:nvPr/>
        </p:nvPicPr>
        <p:blipFill>
          <a:blip r:embed="rId2"/>
          <a:stretch>
            <a:fillRect/>
          </a:stretch>
        </p:blipFill>
        <p:spPr>
          <a:xfrm rot="5400000">
            <a:off x="1163082" y="2134725"/>
            <a:ext cx="4452132" cy="3347045"/>
          </a:xfrm>
          <a:prstGeom prst="rect">
            <a:avLst/>
          </a:prstGeom>
        </p:spPr>
      </p:pic>
      <p:pic>
        <p:nvPicPr>
          <p:cNvPr id="6" name="Picture 5">
            <a:extLst>
              <a:ext uri="{FF2B5EF4-FFF2-40B4-BE49-F238E27FC236}">
                <a16:creationId xmlns:a16="http://schemas.microsoft.com/office/drawing/2014/main" id="{5FBD0D8B-F666-BF82-EEEC-27FAA6B07C43}"/>
              </a:ext>
            </a:extLst>
          </p:cNvPr>
          <p:cNvPicPr>
            <a:picLocks noChangeAspect="1"/>
          </p:cNvPicPr>
          <p:nvPr/>
        </p:nvPicPr>
        <p:blipFill>
          <a:blip r:embed="rId3"/>
          <a:stretch>
            <a:fillRect/>
          </a:stretch>
        </p:blipFill>
        <p:spPr>
          <a:xfrm rot="5400000">
            <a:off x="6335079" y="2182616"/>
            <a:ext cx="4501180" cy="3303815"/>
          </a:xfrm>
          <a:prstGeom prst="rect">
            <a:avLst/>
          </a:prstGeom>
        </p:spPr>
      </p:pic>
    </p:spTree>
    <p:extLst>
      <p:ext uri="{BB962C8B-B14F-4D97-AF65-F5344CB8AC3E}">
        <p14:creationId xmlns:p14="http://schemas.microsoft.com/office/powerpoint/2010/main" val="1561646354"/>
      </p:ext>
    </p:extLst>
  </p:cSld>
  <p:clrMapOvr>
    <a:masterClrMapping/>
  </p:clrMapOvr>
</p:sld>
</file>

<file path=ppt/theme/theme1.xml><?xml version="1.0" encoding="utf-8"?>
<a:theme xmlns:a="http://schemas.openxmlformats.org/drawingml/2006/main" name="Title Slides">
  <a:themeElements>
    <a:clrScheme name="CU Colors">
      <a:dk1>
        <a:srgbClr val="000000"/>
      </a:dk1>
      <a:lt1>
        <a:srgbClr val="FFFFFF"/>
      </a:lt1>
      <a:dk2>
        <a:srgbClr val="CFB87C"/>
      </a:dk2>
      <a:lt2>
        <a:srgbClr val="FEFFFF"/>
      </a:lt2>
      <a:accent1>
        <a:srgbClr val="CFB87C"/>
      </a:accent1>
      <a:accent2>
        <a:srgbClr val="000000"/>
      </a:accent2>
      <a:accent3>
        <a:srgbClr val="434343"/>
      </a:accent3>
      <a:accent4>
        <a:srgbClr val="BCBCBC"/>
      </a:accent4>
      <a:accent5>
        <a:srgbClr val="FFFFFF"/>
      </a:accent5>
      <a:accent6>
        <a:srgbClr val="CFB87C"/>
      </a:accent6>
      <a:hlink>
        <a:srgbClr val="000000"/>
      </a:hlink>
      <a:folHlink>
        <a:srgbClr val="CFB87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ank You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Logo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ody Sl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5cc6441-d5cd-4629-b886-56bfd6d1f5c9">
      <UserInfo>
        <DisplayName>Drake, Lauren A2</DisplayName>
        <AccountId>1668</AccountId>
        <AccountType/>
      </UserInfo>
    </SharedWithUsers>
    <TaxCatchAll xmlns="f5cc6441-d5cd-4629-b886-56bfd6d1f5c9" xsi:nil="true"/>
    <lcf76f155ced4ddcb4097134ff3c332f xmlns="d64a703a-bea6-42e5-94e3-1b329c1e8e5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618437D19001941840A3B1D3013E945" ma:contentTypeVersion="14" ma:contentTypeDescription="Create a new document." ma:contentTypeScope="" ma:versionID="d16e3c412bcfab7d00c1b327a6029e29">
  <xsd:schema xmlns:xsd="http://www.w3.org/2001/XMLSchema" xmlns:xs="http://www.w3.org/2001/XMLSchema" xmlns:p="http://schemas.microsoft.com/office/2006/metadata/properties" xmlns:ns2="d64a703a-bea6-42e5-94e3-1b329c1e8e5c" xmlns:ns3="f5cc6441-d5cd-4629-b886-56bfd6d1f5c9" targetNamespace="http://schemas.microsoft.com/office/2006/metadata/properties" ma:root="true" ma:fieldsID="c6a87f3cd8b540884a19781cc3fc6caa" ns2:_="" ns3:_="">
    <xsd:import namespace="d64a703a-bea6-42e5-94e3-1b329c1e8e5c"/>
    <xsd:import namespace="f5cc6441-d5cd-4629-b886-56bfd6d1f5c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SearchPropertie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4a703a-bea6-42e5-94e3-1b329c1e8e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cc6441-d5cd-4629-b886-56bfd6d1f5c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a5627bc-2f6c-4462-a64d-83e5dd0c03f4}" ma:internalName="TaxCatchAll" ma:showField="CatchAllData" ma:web="f5cc6441-d5cd-4629-b886-56bfd6d1f5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F29907-B89E-44A2-A68B-99884138F025}">
  <ds:schemaRefs>
    <ds:schemaRef ds:uri="d64a703a-bea6-42e5-94e3-1b329c1e8e5c"/>
    <ds:schemaRef ds:uri="f5cc6441-d5cd-4629-b886-56bfd6d1f5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94915C8-5825-4F12-86DD-D496B9D43E5C}">
  <ds:schemaRefs>
    <ds:schemaRef ds:uri="d64a703a-bea6-42e5-94e3-1b329c1e8e5c"/>
    <ds:schemaRef ds:uri="f5cc6441-d5cd-4629-b886-56bfd6d1f5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AE9BC5F-68E2-4CF9-879A-CF19039CD6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15</Slides>
  <Notes>2</Notes>
  <HiddenSlides>2</HiddenSlides>
  <ScaleCrop>false</ScaleCrop>
  <HeadingPairs>
    <vt:vector size="4" baseType="variant">
      <vt:variant>
        <vt:lpstr>Theme</vt:lpstr>
      </vt:variant>
      <vt:variant>
        <vt:i4>4</vt:i4>
      </vt:variant>
      <vt:variant>
        <vt:lpstr>Slide Titles</vt:lpstr>
      </vt:variant>
      <vt:variant>
        <vt:i4>15</vt:i4>
      </vt:variant>
    </vt:vector>
  </HeadingPairs>
  <TitlesOfParts>
    <vt:vector size="19" baseType="lpstr">
      <vt:lpstr>Title Slides</vt:lpstr>
      <vt:lpstr>Thank You Slides</vt:lpstr>
      <vt:lpstr>End Logo Slides</vt:lpstr>
      <vt:lpstr>Body Slides</vt:lpstr>
      <vt:lpstr>Office of Psychological Science and Practice (OPSP)</vt:lpstr>
      <vt:lpstr>Welcome! </vt:lpstr>
      <vt:lpstr>PowerPoint Presentation</vt:lpstr>
      <vt:lpstr>Promotions July 1, 2026 </vt:lpstr>
      <vt:lpstr>Promotions: Rank Changes July 1, 2026</vt:lpstr>
      <vt:lpstr>PowerPoint Presentation</vt:lpstr>
      <vt:lpstr>PowerPoint Presentation</vt:lpstr>
      <vt:lpstr>PowerPoint Presentation</vt:lpstr>
      <vt:lpstr>PowerPoint Presentation</vt:lpstr>
      <vt:lpstr>American Psychological Association (APA) Annual Convention August 6th – 8th 2026, Washington DC </vt:lpstr>
      <vt:lpstr> August 6–8 | Washington, DC + Virtual  </vt:lpstr>
      <vt:lpstr> The SfHP Student Advisory Council invites you to participate in the:  </vt:lpstr>
      <vt:lpstr>PowerPoint Presentation</vt:lpstr>
      <vt:lpstr>We want your feedback!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Adams, Sarah</dc:creator>
  <cp:revision>114</cp:revision>
  <dcterms:created xsi:type="dcterms:W3CDTF">2020-01-27T22:52:20Z</dcterms:created>
  <dcterms:modified xsi:type="dcterms:W3CDTF">2026-08-04T16:09:35Z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0x010100A618437D19001941840A3B1D3013E945</vt:lpwstr>
  </property>
  <property fmtid="{D5CDD505-2E9C-101B-9397-08002B2CF9AE}" pid="3" name="MediaServiceImageTags">
    <vt:lpwstr/>
  </property>
</Properties>
</file>