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67" r:id="rId1"/>
  </p:sldMasterIdLst>
  <p:notesMasterIdLst>
    <p:notesMasterId r:id="rId22"/>
  </p:notesMasterIdLst>
  <p:sldIdLst>
    <p:sldId id="256" r:id="rId2"/>
    <p:sldId id="281" r:id="rId3"/>
    <p:sldId id="274" r:id="rId4"/>
    <p:sldId id="277" r:id="rId5"/>
    <p:sldId id="257" r:id="rId6"/>
    <p:sldId id="258" r:id="rId7"/>
    <p:sldId id="272" r:id="rId8"/>
    <p:sldId id="278" r:id="rId9"/>
    <p:sldId id="265" r:id="rId10"/>
    <p:sldId id="262" r:id="rId11"/>
    <p:sldId id="261" r:id="rId12"/>
    <p:sldId id="263" r:id="rId13"/>
    <p:sldId id="268" r:id="rId14"/>
    <p:sldId id="267" r:id="rId15"/>
    <p:sldId id="269" r:id="rId16"/>
    <p:sldId id="276" r:id="rId17"/>
    <p:sldId id="282" r:id="rId18"/>
    <p:sldId id="271" r:id="rId19"/>
    <p:sldId id="270" r:id="rId20"/>
    <p:sldId id="2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685B"/>
    <a:srgbClr val="FFBA32"/>
    <a:srgbClr val="67A623"/>
    <a:srgbClr val="C1F136"/>
    <a:srgbClr val="FFCF3F"/>
    <a:srgbClr val="78E0DF"/>
    <a:srgbClr val="72EAE1"/>
    <a:srgbClr val="A8F1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58"/>
    <p:restoredTop sz="94715"/>
  </p:normalViewPr>
  <p:slideViewPr>
    <p:cSldViewPr snapToGrid="0" snapToObjects="1">
      <p:cViewPr varScale="1">
        <p:scale>
          <a:sx n="105" d="100"/>
          <a:sy n="105" d="100"/>
        </p:scale>
        <p:origin x="200" y="5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ata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image" Target="../media/image21.jpg"/></Relationships>
</file>

<file path=ppt/diagrams/_rels/data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svg"/><Relationship Id="rId1" Type="http://schemas.openxmlformats.org/officeDocument/2006/relationships/image" Target="../media/image33.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image" Target="../media/image21.jpg"/></Relationships>
</file>

<file path=ppt/diagrams/_rels/drawing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svg"/><Relationship Id="rId1" Type="http://schemas.openxmlformats.org/officeDocument/2006/relationships/image" Target="../media/image33.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A824AB-981E-6D4E-886D-CDDE336EB13B}" type="doc">
      <dgm:prSet loTypeId="urn:microsoft.com/office/officeart/2018/5/layout/CenteredIconLabelDescriptionList" loCatId="icon" qsTypeId="urn:microsoft.com/office/officeart/2005/8/quickstyle/simple1" qsCatId="simple" csTypeId="urn:microsoft.com/office/officeart/2005/8/colors/accent1_2" csCatId="accent1" phldr="1"/>
      <dgm:spPr/>
      <dgm:t>
        <a:bodyPr/>
        <a:lstStyle/>
        <a:p>
          <a:endParaRPr lang="en-US"/>
        </a:p>
      </dgm:t>
    </dgm:pt>
    <dgm:pt modelId="{74777591-341E-1347-A505-CDDAB3002EBB}">
      <dgm:prSet phldrT="[Text]"/>
      <dgm:spPr/>
      <dgm:t>
        <a:bodyPr/>
        <a:lstStyle/>
        <a:p>
          <a:pPr>
            <a:lnSpc>
              <a:spcPct val="100000"/>
            </a:lnSpc>
            <a:defRPr b="1"/>
          </a:pPr>
          <a:r>
            <a:rPr lang="en-US" dirty="0">
              <a:solidFill>
                <a:srgbClr val="F6685B"/>
              </a:solidFill>
            </a:rPr>
            <a:t>Over</a:t>
          </a:r>
          <a:r>
            <a:rPr lang="en-US" dirty="0"/>
            <a:t>protective</a:t>
          </a:r>
        </a:p>
      </dgm:t>
    </dgm:pt>
    <dgm:pt modelId="{A65E3524-DEB2-F247-9F1D-5CAA47067361}" type="parTrans" cxnId="{C940729F-03D7-4843-A281-F3D840664BBA}">
      <dgm:prSet/>
      <dgm:spPr/>
      <dgm:t>
        <a:bodyPr/>
        <a:lstStyle/>
        <a:p>
          <a:endParaRPr lang="en-US"/>
        </a:p>
      </dgm:t>
    </dgm:pt>
    <dgm:pt modelId="{B1FF6E3F-FD16-104F-BFDC-176131C6D55F}" type="sibTrans" cxnId="{C940729F-03D7-4843-A281-F3D840664BBA}">
      <dgm:prSet/>
      <dgm:spPr/>
      <dgm:t>
        <a:bodyPr/>
        <a:lstStyle/>
        <a:p>
          <a:endParaRPr lang="en-US"/>
        </a:p>
      </dgm:t>
    </dgm:pt>
    <dgm:pt modelId="{057CDA18-15D5-C148-952D-3F82A4B40F93}">
      <dgm:prSet phldrT="[Text]"/>
      <dgm:spPr/>
      <dgm:t>
        <a:bodyPr/>
        <a:lstStyle/>
        <a:p>
          <a:pPr>
            <a:lnSpc>
              <a:spcPct val="100000"/>
            </a:lnSpc>
          </a:pPr>
          <a:r>
            <a:rPr lang="en-US" sz="1700" dirty="0">
              <a:latin typeface="+mn-lt"/>
              <a:cs typeface="Futura Medium" panose="020B0602020204020303" pitchFamily="34" charset="-79"/>
            </a:rPr>
            <a:t>Grant children less autonomy resulting in the enhancement of anxiety</a:t>
          </a:r>
        </a:p>
      </dgm:t>
    </dgm:pt>
    <dgm:pt modelId="{4B2938E9-565A-044E-B5AC-D802830E404D}" type="parTrans" cxnId="{A8F2F743-F226-524F-ABD4-718984999CC2}">
      <dgm:prSet/>
      <dgm:spPr/>
      <dgm:t>
        <a:bodyPr/>
        <a:lstStyle/>
        <a:p>
          <a:endParaRPr lang="en-US"/>
        </a:p>
      </dgm:t>
    </dgm:pt>
    <dgm:pt modelId="{7BD7833B-D778-014B-A908-0112DFB6D23F}" type="sibTrans" cxnId="{A8F2F743-F226-524F-ABD4-718984999CC2}">
      <dgm:prSet/>
      <dgm:spPr/>
      <dgm:t>
        <a:bodyPr/>
        <a:lstStyle/>
        <a:p>
          <a:endParaRPr lang="en-US"/>
        </a:p>
      </dgm:t>
    </dgm:pt>
    <dgm:pt modelId="{CA250DCE-F160-D548-8F91-110A34DB1A8B}">
      <dgm:prSet phldrT="[Text]"/>
      <dgm:spPr/>
      <dgm:t>
        <a:bodyPr/>
        <a:lstStyle/>
        <a:p>
          <a:pPr>
            <a:lnSpc>
              <a:spcPct val="100000"/>
            </a:lnSpc>
            <a:defRPr b="1"/>
          </a:pPr>
          <a:r>
            <a:rPr lang="en-US" dirty="0">
              <a:solidFill>
                <a:srgbClr val="F6685B"/>
              </a:solidFill>
            </a:rPr>
            <a:t>Over</a:t>
          </a:r>
          <a:r>
            <a:rPr lang="en-US" dirty="0"/>
            <a:t>controlling</a:t>
          </a:r>
        </a:p>
      </dgm:t>
    </dgm:pt>
    <dgm:pt modelId="{15665F89-FEDA-8F44-9206-39459343843A}" type="parTrans" cxnId="{F0840C9E-7CBC-3740-8609-ABA79D2347E7}">
      <dgm:prSet/>
      <dgm:spPr/>
      <dgm:t>
        <a:bodyPr/>
        <a:lstStyle/>
        <a:p>
          <a:endParaRPr lang="en-US"/>
        </a:p>
      </dgm:t>
    </dgm:pt>
    <dgm:pt modelId="{4B4FC146-AF90-B948-BFC5-C7C09804C3B0}" type="sibTrans" cxnId="{F0840C9E-7CBC-3740-8609-ABA79D2347E7}">
      <dgm:prSet/>
      <dgm:spPr/>
      <dgm:t>
        <a:bodyPr/>
        <a:lstStyle/>
        <a:p>
          <a:endParaRPr lang="en-US"/>
        </a:p>
      </dgm:t>
    </dgm:pt>
    <dgm:pt modelId="{98E5383D-F3FA-9443-8A9B-F6F679F63167}">
      <dgm:prSet phldrT="[Text]"/>
      <dgm:spPr/>
      <dgm:t>
        <a:bodyPr/>
        <a:lstStyle/>
        <a:p>
          <a:pPr>
            <a:lnSpc>
              <a:spcPct val="100000"/>
            </a:lnSpc>
          </a:pPr>
          <a:r>
            <a:rPr lang="en-US" sz="1700">
              <a:latin typeface="+mn-lt"/>
              <a:cs typeface="Arial" panose="020B0604020202020204" pitchFamily="34" charset="0"/>
            </a:rPr>
            <a:t>Reduce their child’s exposure to situations because of their own belief that their child is incapable of handling it</a:t>
          </a:r>
        </a:p>
      </dgm:t>
    </dgm:pt>
    <dgm:pt modelId="{B4164EAD-CF06-C44C-8FE6-704820DD34E3}" type="parTrans" cxnId="{EF882A0C-6265-864D-A4F7-E4C5979F5B9E}">
      <dgm:prSet/>
      <dgm:spPr/>
      <dgm:t>
        <a:bodyPr/>
        <a:lstStyle/>
        <a:p>
          <a:endParaRPr lang="en-US"/>
        </a:p>
      </dgm:t>
    </dgm:pt>
    <dgm:pt modelId="{1FAD0411-101A-4B45-9DB2-8059A37C77EA}" type="sibTrans" cxnId="{EF882A0C-6265-864D-A4F7-E4C5979F5B9E}">
      <dgm:prSet/>
      <dgm:spPr/>
      <dgm:t>
        <a:bodyPr/>
        <a:lstStyle/>
        <a:p>
          <a:endParaRPr lang="en-US"/>
        </a:p>
      </dgm:t>
    </dgm:pt>
    <dgm:pt modelId="{A0CECC7A-753E-AC4C-9C50-D934D16FE463}">
      <dgm:prSet phldrT="[Text]"/>
      <dgm:spPr/>
      <dgm:t>
        <a:bodyPr/>
        <a:lstStyle/>
        <a:p>
          <a:pPr>
            <a:lnSpc>
              <a:spcPct val="100000"/>
            </a:lnSpc>
          </a:pPr>
          <a:r>
            <a:rPr lang="en-US" sz="1700" dirty="0">
              <a:latin typeface="+mn-lt"/>
              <a:cs typeface="Arial" panose="020B0604020202020204" pitchFamily="34" charset="0"/>
            </a:rPr>
            <a:t>(Moore, Whaley &amp; </a:t>
          </a:r>
          <a:r>
            <a:rPr lang="en-US" sz="1700" dirty="0" err="1">
              <a:latin typeface="+mn-lt"/>
              <a:cs typeface="Arial" panose="020B0604020202020204" pitchFamily="34" charset="0"/>
            </a:rPr>
            <a:t>Sigman</a:t>
          </a:r>
          <a:r>
            <a:rPr lang="en-US" sz="1700" dirty="0">
              <a:latin typeface="+mn-lt"/>
              <a:cs typeface="Arial" panose="020B0604020202020204" pitchFamily="34" charset="0"/>
            </a:rPr>
            <a:t>, 2004)</a:t>
          </a:r>
        </a:p>
      </dgm:t>
    </dgm:pt>
    <dgm:pt modelId="{12B894CC-E728-3A4D-A3B7-72722BDC5B96}" type="parTrans" cxnId="{9971F1FE-5F2D-444C-9478-4AEAB7084A23}">
      <dgm:prSet/>
      <dgm:spPr/>
      <dgm:t>
        <a:bodyPr/>
        <a:lstStyle/>
        <a:p>
          <a:endParaRPr lang="en-US"/>
        </a:p>
      </dgm:t>
    </dgm:pt>
    <dgm:pt modelId="{4505B96C-B4C7-6F4E-A419-4A800B5DB822}" type="sibTrans" cxnId="{9971F1FE-5F2D-444C-9478-4AEAB7084A23}">
      <dgm:prSet/>
      <dgm:spPr/>
      <dgm:t>
        <a:bodyPr/>
        <a:lstStyle/>
        <a:p>
          <a:endParaRPr lang="en-US"/>
        </a:p>
      </dgm:t>
    </dgm:pt>
    <dgm:pt modelId="{E948BDC1-44D5-2542-8441-07D50A0AA7ED}">
      <dgm:prSet phldrT="[Text]"/>
      <dgm:spPr/>
      <dgm:t>
        <a:bodyPr/>
        <a:lstStyle/>
        <a:p>
          <a:pPr>
            <a:lnSpc>
              <a:spcPct val="100000"/>
            </a:lnSpc>
            <a:defRPr b="1"/>
          </a:pPr>
          <a:r>
            <a:rPr lang="en-US" dirty="0">
              <a:solidFill>
                <a:srgbClr val="F6685B"/>
              </a:solidFill>
            </a:rPr>
            <a:t>Over</a:t>
          </a:r>
          <a:r>
            <a:rPr lang="en-US" dirty="0"/>
            <a:t>involved</a:t>
          </a:r>
        </a:p>
      </dgm:t>
    </dgm:pt>
    <dgm:pt modelId="{010A9613-E128-6449-8468-276D5CB05BC5}" type="parTrans" cxnId="{742CA0BF-4F50-B640-ADB5-6687964930E9}">
      <dgm:prSet/>
      <dgm:spPr/>
      <dgm:t>
        <a:bodyPr/>
        <a:lstStyle/>
        <a:p>
          <a:endParaRPr lang="en-US"/>
        </a:p>
      </dgm:t>
    </dgm:pt>
    <dgm:pt modelId="{2668BCC9-E9C0-F848-9F49-699E72F0811B}" type="sibTrans" cxnId="{742CA0BF-4F50-B640-ADB5-6687964930E9}">
      <dgm:prSet/>
      <dgm:spPr/>
      <dgm:t>
        <a:bodyPr/>
        <a:lstStyle/>
        <a:p>
          <a:endParaRPr lang="en-US"/>
        </a:p>
      </dgm:t>
    </dgm:pt>
    <dgm:pt modelId="{6BCF8721-C086-5445-8843-4DCB1FC890AB}">
      <dgm:prSet phldrT="[Text]"/>
      <dgm:spPr/>
      <dgm:t>
        <a:bodyPr/>
        <a:lstStyle/>
        <a:p>
          <a:pPr>
            <a:lnSpc>
              <a:spcPct val="100000"/>
            </a:lnSpc>
          </a:pPr>
          <a:r>
            <a:rPr lang="en-US" dirty="0">
              <a:latin typeface="+mn-lt"/>
              <a:cs typeface="Futura Medium" panose="020B0602020204020303" pitchFamily="34" charset="-79"/>
            </a:rPr>
            <a:t>Intrusively involved, leading to negative cognitive styles that induce fear</a:t>
          </a:r>
          <a:endParaRPr lang="en-US" dirty="0">
            <a:latin typeface="+mn-lt"/>
          </a:endParaRPr>
        </a:p>
      </dgm:t>
    </dgm:pt>
    <dgm:pt modelId="{CC167C79-FFA7-8049-9505-3166A66FB5E6}" type="parTrans" cxnId="{4F770FFA-2F2C-6843-A7A1-6A811616F6C5}">
      <dgm:prSet/>
      <dgm:spPr/>
      <dgm:t>
        <a:bodyPr/>
        <a:lstStyle/>
        <a:p>
          <a:endParaRPr lang="en-US"/>
        </a:p>
      </dgm:t>
    </dgm:pt>
    <dgm:pt modelId="{78B7A63E-AAE4-E347-B9BC-0554467EF267}" type="sibTrans" cxnId="{4F770FFA-2F2C-6843-A7A1-6A811616F6C5}">
      <dgm:prSet/>
      <dgm:spPr/>
      <dgm:t>
        <a:bodyPr/>
        <a:lstStyle/>
        <a:p>
          <a:endParaRPr lang="en-US"/>
        </a:p>
      </dgm:t>
    </dgm:pt>
    <dgm:pt modelId="{5A632261-C0D9-BF4F-8829-F18F4E212C50}">
      <dgm:prSet phldrT="[Text]"/>
      <dgm:spPr/>
      <dgm:t>
        <a:bodyPr/>
        <a:lstStyle/>
        <a:p>
          <a:pPr>
            <a:lnSpc>
              <a:spcPct val="100000"/>
            </a:lnSpc>
          </a:pPr>
          <a:r>
            <a:rPr lang="en-US">
              <a:latin typeface="+mn-lt"/>
              <a:cs typeface="Futura Medium" panose="020B0602020204020303" pitchFamily="34" charset="-79"/>
            </a:rPr>
            <a:t>(Creveling, Varela, Weems &amp; Corey, 2010)</a:t>
          </a:r>
          <a:endParaRPr lang="en-US">
            <a:latin typeface="+mn-lt"/>
          </a:endParaRPr>
        </a:p>
      </dgm:t>
    </dgm:pt>
    <dgm:pt modelId="{C13C3BB1-151C-2D43-966E-E8C0304440C6}" type="parTrans" cxnId="{CC10F723-201C-A44F-ADC7-D6BBCF4D2624}">
      <dgm:prSet/>
      <dgm:spPr/>
      <dgm:t>
        <a:bodyPr/>
        <a:lstStyle/>
        <a:p>
          <a:endParaRPr lang="en-US"/>
        </a:p>
      </dgm:t>
    </dgm:pt>
    <dgm:pt modelId="{49ADFC57-AA48-8543-9600-9354844D71AE}" type="sibTrans" cxnId="{CC10F723-201C-A44F-ADC7-D6BBCF4D2624}">
      <dgm:prSet/>
      <dgm:spPr/>
      <dgm:t>
        <a:bodyPr/>
        <a:lstStyle/>
        <a:p>
          <a:endParaRPr lang="en-US"/>
        </a:p>
      </dgm:t>
    </dgm:pt>
    <dgm:pt modelId="{37891CEB-0878-E040-AE62-B8138DA0CF37}">
      <dgm:prSet phldrT="[Text]"/>
      <dgm:spPr/>
      <dgm:t>
        <a:bodyPr/>
        <a:lstStyle/>
        <a:p>
          <a:pPr>
            <a:lnSpc>
              <a:spcPct val="100000"/>
            </a:lnSpc>
          </a:pPr>
          <a:r>
            <a:rPr lang="en-US" sz="1700">
              <a:latin typeface="+mn-lt"/>
              <a:cs typeface="Futura Medium" panose="020B0602020204020303" pitchFamily="34" charset="-79"/>
            </a:rPr>
            <a:t>(Moore, Whaley &amp; Sigman, 2004)</a:t>
          </a:r>
        </a:p>
      </dgm:t>
    </dgm:pt>
    <dgm:pt modelId="{C57F4950-B0F0-CE4A-A800-E66E2158B46A}" type="parTrans" cxnId="{533FC8E3-98BA-224F-89A7-F621A33E3A94}">
      <dgm:prSet/>
      <dgm:spPr/>
      <dgm:t>
        <a:bodyPr/>
        <a:lstStyle/>
        <a:p>
          <a:endParaRPr lang="en-US"/>
        </a:p>
      </dgm:t>
    </dgm:pt>
    <dgm:pt modelId="{B1FFD3C2-6563-D54D-9067-A250E00505F9}" type="sibTrans" cxnId="{533FC8E3-98BA-224F-89A7-F621A33E3A94}">
      <dgm:prSet/>
      <dgm:spPr/>
      <dgm:t>
        <a:bodyPr/>
        <a:lstStyle/>
        <a:p>
          <a:endParaRPr lang="en-US"/>
        </a:p>
      </dgm:t>
    </dgm:pt>
    <dgm:pt modelId="{57341F0A-B972-E545-99B0-463FBE0BB7C0}">
      <dgm:prSet phldrT="[Text]" custT="1"/>
      <dgm:spPr/>
      <dgm:t>
        <a:bodyPr/>
        <a:lstStyle/>
        <a:p>
          <a:pPr>
            <a:lnSpc>
              <a:spcPct val="100000"/>
            </a:lnSpc>
          </a:pPr>
          <a:endParaRPr lang="en-US" sz="600" dirty="0">
            <a:latin typeface="+mn-lt"/>
            <a:cs typeface="Futura Medium" panose="020B0602020204020303" pitchFamily="34" charset="-79"/>
          </a:endParaRPr>
        </a:p>
      </dgm:t>
    </dgm:pt>
    <dgm:pt modelId="{90D2525E-7E27-6B44-982B-8CA207DC0E32}" type="parTrans" cxnId="{6D2A59BB-202C-C747-8879-CFEDCDAA0D37}">
      <dgm:prSet/>
      <dgm:spPr/>
      <dgm:t>
        <a:bodyPr/>
        <a:lstStyle/>
        <a:p>
          <a:endParaRPr lang="en-US"/>
        </a:p>
      </dgm:t>
    </dgm:pt>
    <dgm:pt modelId="{F00D665F-EE80-9A4F-A495-7BE841D7B221}" type="sibTrans" cxnId="{6D2A59BB-202C-C747-8879-CFEDCDAA0D37}">
      <dgm:prSet/>
      <dgm:spPr/>
      <dgm:t>
        <a:bodyPr/>
        <a:lstStyle/>
        <a:p>
          <a:endParaRPr lang="en-US"/>
        </a:p>
      </dgm:t>
    </dgm:pt>
    <dgm:pt modelId="{47CE1EF3-8C4B-1647-96FE-AFE9950D1519}">
      <dgm:prSet phldrT="[Text]" custT="1"/>
      <dgm:spPr/>
      <dgm:t>
        <a:bodyPr/>
        <a:lstStyle/>
        <a:p>
          <a:pPr>
            <a:lnSpc>
              <a:spcPct val="100000"/>
            </a:lnSpc>
          </a:pPr>
          <a:endParaRPr lang="en-US" sz="800" dirty="0">
            <a:latin typeface="+mn-lt"/>
            <a:cs typeface="Futura Medium" panose="020B0602020204020303" pitchFamily="34" charset="-79"/>
          </a:endParaRPr>
        </a:p>
        <a:p>
          <a:pPr>
            <a:lnSpc>
              <a:spcPct val="100000"/>
            </a:lnSpc>
          </a:pPr>
          <a:endParaRPr lang="en-US" sz="800" dirty="0">
            <a:latin typeface="+mn-lt"/>
            <a:cs typeface="Futura Medium" panose="020B0602020204020303" pitchFamily="34" charset="-79"/>
          </a:endParaRPr>
        </a:p>
        <a:p>
          <a:pPr>
            <a:lnSpc>
              <a:spcPct val="100000"/>
            </a:lnSpc>
          </a:pPr>
          <a:endParaRPr lang="en-US" sz="600" dirty="0">
            <a:latin typeface="+mn-lt"/>
            <a:cs typeface="Futura Medium" panose="020B0602020204020303" pitchFamily="34" charset="-79"/>
          </a:endParaRPr>
        </a:p>
        <a:p>
          <a:pPr>
            <a:lnSpc>
              <a:spcPct val="100000"/>
            </a:lnSpc>
          </a:pPr>
          <a:endParaRPr lang="en-US" sz="600" dirty="0">
            <a:latin typeface="+mn-lt"/>
            <a:cs typeface="Futura Medium" panose="020B0602020204020303" pitchFamily="34" charset="-79"/>
          </a:endParaRPr>
        </a:p>
      </dgm:t>
    </dgm:pt>
    <dgm:pt modelId="{9AB024D0-9289-CA44-B619-24A948057286}" type="parTrans" cxnId="{31E940EE-62AE-7447-907B-35C1BDD15FC0}">
      <dgm:prSet/>
      <dgm:spPr/>
      <dgm:t>
        <a:bodyPr/>
        <a:lstStyle/>
        <a:p>
          <a:endParaRPr lang="en-US"/>
        </a:p>
      </dgm:t>
    </dgm:pt>
    <dgm:pt modelId="{506D93F0-5337-B443-A876-1899B0E84907}" type="sibTrans" cxnId="{31E940EE-62AE-7447-907B-35C1BDD15FC0}">
      <dgm:prSet/>
      <dgm:spPr/>
      <dgm:t>
        <a:bodyPr/>
        <a:lstStyle/>
        <a:p>
          <a:endParaRPr lang="en-US"/>
        </a:p>
      </dgm:t>
    </dgm:pt>
    <dgm:pt modelId="{C600BA6A-46EA-1343-9626-A53111F3EDF6}">
      <dgm:prSet phldrT="[Text]" custT="1"/>
      <dgm:spPr/>
      <dgm:t>
        <a:bodyPr/>
        <a:lstStyle/>
        <a:p>
          <a:pPr>
            <a:lnSpc>
              <a:spcPct val="100000"/>
            </a:lnSpc>
          </a:pPr>
          <a:endParaRPr lang="en-US" sz="800" dirty="0">
            <a:latin typeface="+mn-lt"/>
            <a:cs typeface="Arial" panose="020B0604020202020204" pitchFamily="34" charset="0"/>
          </a:endParaRPr>
        </a:p>
        <a:p>
          <a:pPr>
            <a:lnSpc>
              <a:spcPct val="100000"/>
            </a:lnSpc>
          </a:pPr>
          <a:endParaRPr lang="en-US" sz="800" dirty="0">
            <a:latin typeface="+mn-lt"/>
            <a:cs typeface="Arial" panose="020B0604020202020204" pitchFamily="34" charset="0"/>
          </a:endParaRPr>
        </a:p>
        <a:p>
          <a:pPr>
            <a:lnSpc>
              <a:spcPct val="100000"/>
            </a:lnSpc>
          </a:pPr>
          <a:endParaRPr lang="en-US" sz="800" dirty="0">
            <a:latin typeface="+mn-lt"/>
            <a:cs typeface="Arial" panose="020B0604020202020204" pitchFamily="34" charset="0"/>
          </a:endParaRPr>
        </a:p>
        <a:p>
          <a:pPr>
            <a:lnSpc>
              <a:spcPct val="100000"/>
            </a:lnSpc>
          </a:pPr>
          <a:endParaRPr lang="en-US" sz="800" dirty="0">
            <a:latin typeface="+mn-lt"/>
            <a:cs typeface="Arial" panose="020B0604020202020204" pitchFamily="34" charset="0"/>
          </a:endParaRPr>
        </a:p>
        <a:p>
          <a:pPr>
            <a:lnSpc>
              <a:spcPct val="100000"/>
            </a:lnSpc>
          </a:pPr>
          <a:endParaRPr lang="en-US" sz="800" dirty="0">
            <a:latin typeface="+mn-lt"/>
            <a:cs typeface="Arial" panose="020B0604020202020204" pitchFamily="34" charset="0"/>
          </a:endParaRPr>
        </a:p>
      </dgm:t>
    </dgm:pt>
    <dgm:pt modelId="{2531622B-0C2A-A54D-B766-A15CC880294B}" type="parTrans" cxnId="{E1000705-5168-C845-831E-2DBD934F3E92}">
      <dgm:prSet/>
      <dgm:spPr/>
      <dgm:t>
        <a:bodyPr/>
        <a:lstStyle/>
        <a:p>
          <a:endParaRPr lang="en-US"/>
        </a:p>
      </dgm:t>
    </dgm:pt>
    <dgm:pt modelId="{4C07FE48-F063-2D40-8206-0A5158F2AD10}" type="sibTrans" cxnId="{E1000705-5168-C845-831E-2DBD934F3E92}">
      <dgm:prSet/>
      <dgm:spPr/>
      <dgm:t>
        <a:bodyPr/>
        <a:lstStyle/>
        <a:p>
          <a:endParaRPr lang="en-US"/>
        </a:p>
      </dgm:t>
    </dgm:pt>
    <dgm:pt modelId="{E807C15E-752C-8E41-B5CF-B72AAF6C7F75}">
      <dgm:prSet phldrT="[Text]"/>
      <dgm:spPr/>
      <dgm:t>
        <a:bodyPr/>
        <a:lstStyle/>
        <a:p>
          <a:pPr>
            <a:lnSpc>
              <a:spcPct val="100000"/>
            </a:lnSpc>
          </a:pPr>
          <a:endParaRPr lang="en-US" sz="1700" dirty="0">
            <a:latin typeface="+mn-lt"/>
            <a:cs typeface="Futura Medium" panose="020B0602020204020303" pitchFamily="34" charset="-79"/>
          </a:endParaRPr>
        </a:p>
      </dgm:t>
    </dgm:pt>
    <dgm:pt modelId="{81412F03-6680-8042-994B-9AB6EDF0C7CF}" type="parTrans" cxnId="{38A6B437-82D9-D246-970D-8FB01AA7B386}">
      <dgm:prSet/>
      <dgm:spPr/>
      <dgm:t>
        <a:bodyPr/>
        <a:lstStyle/>
        <a:p>
          <a:endParaRPr lang="en-US"/>
        </a:p>
      </dgm:t>
    </dgm:pt>
    <dgm:pt modelId="{61B06D7D-9A77-D842-AAF4-F16451D2833E}" type="sibTrans" cxnId="{38A6B437-82D9-D246-970D-8FB01AA7B386}">
      <dgm:prSet/>
      <dgm:spPr/>
      <dgm:t>
        <a:bodyPr/>
        <a:lstStyle/>
        <a:p>
          <a:endParaRPr lang="en-US"/>
        </a:p>
      </dgm:t>
    </dgm:pt>
    <dgm:pt modelId="{2D619C7C-A4C8-BF43-951B-CC2516F07A75}">
      <dgm:prSet phldrT="[Text]"/>
      <dgm:spPr/>
      <dgm:t>
        <a:bodyPr/>
        <a:lstStyle/>
        <a:p>
          <a:pPr>
            <a:lnSpc>
              <a:spcPct val="100000"/>
            </a:lnSpc>
          </a:pPr>
          <a:endParaRPr lang="en-US" dirty="0">
            <a:latin typeface="+mn-lt"/>
          </a:endParaRPr>
        </a:p>
        <a:p>
          <a:pPr>
            <a:lnSpc>
              <a:spcPct val="100000"/>
            </a:lnSpc>
          </a:pPr>
          <a:endParaRPr lang="en-US" dirty="0">
            <a:latin typeface="+mn-lt"/>
          </a:endParaRPr>
        </a:p>
      </dgm:t>
    </dgm:pt>
    <dgm:pt modelId="{331FB0FA-D109-6943-B0BC-FB7C4C152B5B}" type="parTrans" cxnId="{7FAD9E7B-2A08-8D4A-9E03-83DC78165F28}">
      <dgm:prSet/>
      <dgm:spPr/>
      <dgm:t>
        <a:bodyPr/>
        <a:lstStyle/>
        <a:p>
          <a:endParaRPr lang="en-US"/>
        </a:p>
      </dgm:t>
    </dgm:pt>
    <dgm:pt modelId="{EF150CA2-DB79-B94E-BCDE-24D57559A3ED}" type="sibTrans" cxnId="{7FAD9E7B-2A08-8D4A-9E03-83DC78165F28}">
      <dgm:prSet/>
      <dgm:spPr/>
      <dgm:t>
        <a:bodyPr/>
        <a:lstStyle/>
        <a:p>
          <a:endParaRPr lang="en-US"/>
        </a:p>
      </dgm:t>
    </dgm:pt>
    <dgm:pt modelId="{AA38517C-8B7F-4941-B277-AAA894F9FEBB}">
      <dgm:prSet phldrT="[Text]"/>
      <dgm:spPr/>
      <dgm:t>
        <a:bodyPr/>
        <a:lstStyle/>
        <a:p>
          <a:pPr>
            <a:lnSpc>
              <a:spcPct val="100000"/>
            </a:lnSpc>
          </a:pPr>
          <a:endParaRPr lang="en-US">
            <a:latin typeface="+mn-lt"/>
          </a:endParaRPr>
        </a:p>
      </dgm:t>
    </dgm:pt>
    <dgm:pt modelId="{2E28B598-A366-9F41-BEE9-EBA5A11C00EA}" type="parTrans" cxnId="{CA76054F-B921-EA4D-831E-588AD9AAB1A8}">
      <dgm:prSet/>
      <dgm:spPr/>
      <dgm:t>
        <a:bodyPr/>
        <a:lstStyle/>
        <a:p>
          <a:endParaRPr lang="en-US"/>
        </a:p>
      </dgm:t>
    </dgm:pt>
    <dgm:pt modelId="{0A6F5051-D83E-1345-BCA0-931CA2D1877A}" type="sibTrans" cxnId="{CA76054F-B921-EA4D-831E-588AD9AAB1A8}">
      <dgm:prSet/>
      <dgm:spPr/>
      <dgm:t>
        <a:bodyPr/>
        <a:lstStyle/>
        <a:p>
          <a:endParaRPr lang="en-US"/>
        </a:p>
      </dgm:t>
    </dgm:pt>
    <dgm:pt modelId="{924F4D8A-5F02-4BB3-944E-8424C3218796}" type="pres">
      <dgm:prSet presAssocID="{F5A824AB-981E-6D4E-886D-CDDE336EB13B}" presName="root" presStyleCnt="0">
        <dgm:presLayoutVars>
          <dgm:dir/>
          <dgm:resizeHandles val="exact"/>
        </dgm:presLayoutVars>
      </dgm:prSet>
      <dgm:spPr/>
    </dgm:pt>
    <dgm:pt modelId="{35F461DA-0F7B-4124-9CA5-064403B28892}" type="pres">
      <dgm:prSet presAssocID="{74777591-341E-1347-A505-CDDAB3002EBB}" presName="compNode" presStyleCnt="0"/>
      <dgm:spPr/>
    </dgm:pt>
    <dgm:pt modelId="{834B1DBC-DC26-44C3-B524-7FD08246F98A}" type="pres">
      <dgm:prSet presAssocID="{74777591-341E-1347-A505-CDDAB3002EBB}"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t="-12000" b="-12000"/>
          </a:stretch>
        </a:blipFill>
        <a:ln>
          <a:noFill/>
        </a:ln>
      </dgm:spPr>
      <dgm:extLst/>
    </dgm:pt>
    <dgm:pt modelId="{A0F6A287-4CC4-4B09-914D-4E88B63AE9C5}" type="pres">
      <dgm:prSet presAssocID="{74777591-341E-1347-A505-CDDAB3002EBB}" presName="iconSpace" presStyleCnt="0"/>
      <dgm:spPr/>
    </dgm:pt>
    <dgm:pt modelId="{542360F2-8A57-4908-B0E0-EC7354E3A087}" type="pres">
      <dgm:prSet presAssocID="{74777591-341E-1347-A505-CDDAB3002EBB}" presName="parTx" presStyleLbl="revTx" presStyleIdx="0" presStyleCnt="6">
        <dgm:presLayoutVars>
          <dgm:chMax val="0"/>
          <dgm:chPref val="0"/>
        </dgm:presLayoutVars>
      </dgm:prSet>
      <dgm:spPr/>
    </dgm:pt>
    <dgm:pt modelId="{5AFDBFDB-1987-4616-9D0F-CBBA670FF3B0}" type="pres">
      <dgm:prSet presAssocID="{74777591-341E-1347-A505-CDDAB3002EBB}" presName="txSpace" presStyleCnt="0"/>
      <dgm:spPr/>
    </dgm:pt>
    <dgm:pt modelId="{93558C13-F743-40D7-A7F2-AB3C7617A138}" type="pres">
      <dgm:prSet presAssocID="{74777591-341E-1347-A505-CDDAB3002EBB}" presName="desTx" presStyleLbl="revTx" presStyleIdx="1" presStyleCnt="6">
        <dgm:presLayoutVars/>
      </dgm:prSet>
      <dgm:spPr/>
    </dgm:pt>
    <dgm:pt modelId="{ED5DFB01-C2F4-4E60-B3FF-7FC4A5F52814}" type="pres">
      <dgm:prSet presAssocID="{B1FF6E3F-FD16-104F-BFDC-176131C6D55F}" presName="sibTrans" presStyleCnt="0"/>
      <dgm:spPr/>
    </dgm:pt>
    <dgm:pt modelId="{DD64269A-730D-4C95-B15E-9B5181FB75A2}" type="pres">
      <dgm:prSet presAssocID="{CA250DCE-F160-D548-8F91-110A34DB1A8B}" presName="compNode" presStyleCnt="0"/>
      <dgm:spPr/>
    </dgm:pt>
    <dgm:pt modelId="{7C969323-4347-4B8F-9621-68BFDE9341B5}" type="pres">
      <dgm:prSet presAssocID="{CA250DCE-F160-D548-8F91-110A34DB1A8B}"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t="-12000" b="-12000"/>
          </a:stretch>
        </a:blipFill>
        <a:ln>
          <a:noFill/>
        </a:ln>
      </dgm:spPr>
      <dgm:extLst/>
    </dgm:pt>
    <dgm:pt modelId="{108632CA-A2C7-45E6-9DAC-080B67535C42}" type="pres">
      <dgm:prSet presAssocID="{CA250DCE-F160-D548-8F91-110A34DB1A8B}" presName="iconSpace" presStyleCnt="0"/>
      <dgm:spPr/>
    </dgm:pt>
    <dgm:pt modelId="{D5E524B8-B00E-4440-88AE-96CA23A97475}" type="pres">
      <dgm:prSet presAssocID="{CA250DCE-F160-D548-8F91-110A34DB1A8B}" presName="parTx" presStyleLbl="revTx" presStyleIdx="2" presStyleCnt="6">
        <dgm:presLayoutVars>
          <dgm:chMax val="0"/>
          <dgm:chPref val="0"/>
        </dgm:presLayoutVars>
      </dgm:prSet>
      <dgm:spPr/>
    </dgm:pt>
    <dgm:pt modelId="{DEC97B8C-F423-4E84-8DEC-453C86B3D7E8}" type="pres">
      <dgm:prSet presAssocID="{CA250DCE-F160-D548-8F91-110A34DB1A8B}" presName="txSpace" presStyleCnt="0"/>
      <dgm:spPr/>
    </dgm:pt>
    <dgm:pt modelId="{A38970BA-F924-4E7D-A506-D47D6D47553E}" type="pres">
      <dgm:prSet presAssocID="{CA250DCE-F160-D548-8F91-110A34DB1A8B}" presName="desTx" presStyleLbl="revTx" presStyleIdx="3" presStyleCnt="6">
        <dgm:presLayoutVars/>
      </dgm:prSet>
      <dgm:spPr/>
    </dgm:pt>
    <dgm:pt modelId="{89642B95-5895-4BCC-906F-F609B06F22E4}" type="pres">
      <dgm:prSet presAssocID="{4B4FC146-AF90-B948-BFC5-C7C09804C3B0}" presName="sibTrans" presStyleCnt="0"/>
      <dgm:spPr/>
    </dgm:pt>
    <dgm:pt modelId="{7083DCAE-F18C-4E2F-9BE3-B391BD466D29}" type="pres">
      <dgm:prSet presAssocID="{E948BDC1-44D5-2542-8441-07D50A0AA7ED}" presName="compNode" presStyleCnt="0"/>
      <dgm:spPr/>
    </dgm:pt>
    <dgm:pt modelId="{B0ED311B-391B-4317-9735-C9FBEF7FC9C0}" type="pres">
      <dgm:prSet presAssocID="{E948BDC1-44D5-2542-8441-07D50A0AA7E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Questions"/>
        </a:ext>
      </dgm:extLst>
    </dgm:pt>
    <dgm:pt modelId="{0B61D0CB-F8F1-46C0-9530-08E010A4934C}" type="pres">
      <dgm:prSet presAssocID="{E948BDC1-44D5-2542-8441-07D50A0AA7ED}" presName="iconSpace" presStyleCnt="0"/>
      <dgm:spPr/>
    </dgm:pt>
    <dgm:pt modelId="{4458B222-8223-4F78-BFEB-8C6723E50A98}" type="pres">
      <dgm:prSet presAssocID="{E948BDC1-44D5-2542-8441-07D50A0AA7ED}" presName="parTx" presStyleLbl="revTx" presStyleIdx="4" presStyleCnt="6">
        <dgm:presLayoutVars>
          <dgm:chMax val="0"/>
          <dgm:chPref val="0"/>
        </dgm:presLayoutVars>
      </dgm:prSet>
      <dgm:spPr/>
    </dgm:pt>
    <dgm:pt modelId="{9C642688-D4B7-4A56-98A5-93FF60EB299B}" type="pres">
      <dgm:prSet presAssocID="{E948BDC1-44D5-2542-8441-07D50A0AA7ED}" presName="txSpace" presStyleCnt="0"/>
      <dgm:spPr/>
    </dgm:pt>
    <dgm:pt modelId="{2EAB82A2-0717-4083-B96B-FD6BB77C2249}" type="pres">
      <dgm:prSet presAssocID="{E948BDC1-44D5-2542-8441-07D50A0AA7ED}" presName="desTx" presStyleLbl="revTx" presStyleIdx="5" presStyleCnt="6">
        <dgm:presLayoutVars/>
      </dgm:prSet>
      <dgm:spPr/>
    </dgm:pt>
  </dgm:ptLst>
  <dgm:cxnLst>
    <dgm:cxn modelId="{E1000705-5168-C845-831E-2DBD934F3E92}" srcId="{CA250DCE-F160-D548-8F91-110A34DB1A8B}" destId="{C600BA6A-46EA-1343-9626-A53111F3EDF6}" srcOrd="1" destOrd="0" parTransId="{2531622B-0C2A-A54D-B766-A15CC880294B}" sibTransId="{4C07FE48-F063-2D40-8206-0A5158F2AD10}"/>
    <dgm:cxn modelId="{EF882A0C-6265-864D-A4F7-E4C5979F5B9E}" srcId="{CA250DCE-F160-D548-8F91-110A34DB1A8B}" destId="{98E5383D-F3FA-9443-8A9B-F6F679F63167}" srcOrd="0" destOrd="0" parTransId="{B4164EAD-CF06-C44C-8FE6-704820DD34E3}" sibTransId="{1FAD0411-101A-4B45-9DB2-8059A37C77EA}"/>
    <dgm:cxn modelId="{C646F31E-2691-0E43-BF40-736BBD4E87DB}" type="presOf" srcId="{98E5383D-F3FA-9443-8A9B-F6F679F63167}" destId="{A38970BA-F924-4E7D-A506-D47D6D47553E}" srcOrd="0" destOrd="0" presId="urn:microsoft.com/office/officeart/2018/5/layout/CenteredIconLabelDescriptionList"/>
    <dgm:cxn modelId="{CC10F723-201C-A44F-ADC7-D6BBCF4D2624}" srcId="{E948BDC1-44D5-2542-8441-07D50A0AA7ED}" destId="{5A632261-C0D9-BF4F-8829-F18F4E212C50}" srcOrd="3" destOrd="0" parTransId="{C13C3BB1-151C-2D43-966E-E8C0304440C6}" sibTransId="{49ADFC57-AA48-8543-9600-9354844D71AE}"/>
    <dgm:cxn modelId="{474E7D30-775B-194D-BB48-9ABB5F7FA65D}" type="presOf" srcId="{F5A824AB-981E-6D4E-886D-CDDE336EB13B}" destId="{924F4D8A-5F02-4BB3-944E-8424C3218796}" srcOrd="0" destOrd="0" presId="urn:microsoft.com/office/officeart/2018/5/layout/CenteredIconLabelDescriptionList"/>
    <dgm:cxn modelId="{38A6B437-82D9-D246-970D-8FB01AA7B386}" srcId="{74777591-341E-1347-A505-CDDAB3002EBB}" destId="{E807C15E-752C-8E41-B5CF-B72AAF6C7F75}" srcOrd="2" destOrd="0" parTransId="{81412F03-6680-8042-994B-9AB6EDF0C7CF}" sibTransId="{61B06D7D-9A77-D842-AAF4-F16451D2833E}"/>
    <dgm:cxn modelId="{A8F2F743-F226-524F-ABD4-718984999CC2}" srcId="{74777591-341E-1347-A505-CDDAB3002EBB}" destId="{057CDA18-15D5-C148-952D-3F82A4B40F93}" srcOrd="0" destOrd="0" parTransId="{4B2938E9-565A-044E-B5AC-D802830E404D}" sibTransId="{7BD7833B-D778-014B-A908-0112DFB6D23F}"/>
    <dgm:cxn modelId="{CA76054F-B921-EA4D-831E-588AD9AAB1A8}" srcId="{E948BDC1-44D5-2542-8441-07D50A0AA7ED}" destId="{AA38517C-8B7F-4941-B277-AAA894F9FEBB}" srcOrd="1" destOrd="0" parTransId="{2E28B598-A366-9F41-BEE9-EBA5A11C00EA}" sibTransId="{0A6F5051-D83E-1345-BCA0-931CA2D1877A}"/>
    <dgm:cxn modelId="{13067C57-F753-1644-8D2C-AC26B5C3F22B}" type="presOf" srcId="{2D619C7C-A4C8-BF43-951B-CC2516F07A75}" destId="{2EAB82A2-0717-4083-B96B-FD6BB77C2249}" srcOrd="0" destOrd="2" presId="urn:microsoft.com/office/officeart/2018/5/layout/CenteredIconLabelDescriptionList"/>
    <dgm:cxn modelId="{54747B58-460B-CD45-8CE1-5CE0AD73CF37}" type="presOf" srcId="{5A632261-C0D9-BF4F-8829-F18F4E212C50}" destId="{2EAB82A2-0717-4083-B96B-FD6BB77C2249}" srcOrd="0" destOrd="3" presId="urn:microsoft.com/office/officeart/2018/5/layout/CenteredIconLabelDescriptionList"/>
    <dgm:cxn modelId="{4F1B9461-B34C-1D48-954E-B316EA342381}" type="presOf" srcId="{47CE1EF3-8C4B-1647-96FE-AFE9950D1519}" destId="{93558C13-F743-40D7-A7F2-AB3C7617A138}" srcOrd="0" destOrd="1" presId="urn:microsoft.com/office/officeart/2018/5/layout/CenteredIconLabelDescriptionList"/>
    <dgm:cxn modelId="{7FAD9E7B-2A08-8D4A-9E03-83DC78165F28}" srcId="{E948BDC1-44D5-2542-8441-07D50A0AA7ED}" destId="{2D619C7C-A4C8-BF43-951B-CC2516F07A75}" srcOrd="2" destOrd="0" parTransId="{331FB0FA-D109-6943-B0BC-FB7C4C152B5B}" sibTransId="{EF150CA2-DB79-B94E-BCDE-24D57559A3ED}"/>
    <dgm:cxn modelId="{23D3EA82-756A-D741-B63F-980345B7DA15}" type="presOf" srcId="{6BCF8721-C086-5445-8843-4DCB1FC890AB}" destId="{2EAB82A2-0717-4083-B96B-FD6BB77C2249}" srcOrd="0" destOrd="0" presId="urn:microsoft.com/office/officeart/2018/5/layout/CenteredIconLabelDescriptionList"/>
    <dgm:cxn modelId="{F0840C9E-7CBC-3740-8609-ABA79D2347E7}" srcId="{F5A824AB-981E-6D4E-886D-CDDE336EB13B}" destId="{CA250DCE-F160-D548-8F91-110A34DB1A8B}" srcOrd="1" destOrd="0" parTransId="{15665F89-FEDA-8F44-9206-39459343843A}" sibTransId="{4B4FC146-AF90-B948-BFC5-C7C09804C3B0}"/>
    <dgm:cxn modelId="{C940729F-03D7-4843-A281-F3D840664BBA}" srcId="{F5A824AB-981E-6D4E-886D-CDDE336EB13B}" destId="{74777591-341E-1347-A505-CDDAB3002EBB}" srcOrd="0" destOrd="0" parTransId="{A65E3524-DEB2-F247-9F1D-5CAA47067361}" sibTransId="{B1FF6E3F-FD16-104F-BFDC-176131C6D55F}"/>
    <dgm:cxn modelId="{E3C82FA2-9089-A441-A38A-75737AE97EA2}" type="presOf" srcId="{CA250DCE-F160-D548-8F91-110A34DB1A8B}" destId="{D5E524B8-B00E-4440-88AE-96CA23A97475}" srcOrd="0" destOrd="0" presId="urn:microsoft.com/office/officeart/2018/5/layout/CenteredIconLabelDescriptionList"/>
    <dgm:cxn modelId="{C90436A6-4A9F-1646-B559-9A43763EE9A9}" type="presOf" srcId="{E948BDC1-44D5-2542-8441-07D50A0AA7ED}" destId="{4458B222-8223-4F78-BFEB-8C6723E50A98}" srcOrd="0" destOrd="0" presId="urn:microsoft.com/office/officeart/2018/5/layout/CenteredIconLabelDescriptionList"/>
    <dgm:cxn modelId="{298D30BB-8008-2149-A6EE-69333C10E044}" type="presOf" srcId="{AA38517C-8B7F-4941-B277-AAA894F9FEBB}" destId="{2EAB82A2-0717-4083-B96B-FD6BB77C2249}" srcOrd="0" destOrd="1" presId="urn:microsoft.com/office/officeart/2018/5/layout/CenteredIconLabelDescriptionList"/>
    <dgm:cxn modelId="{AED154BB-A235-F24C-A33E-703EB1CC1A4C}" type="presOf" srcId="{E807C15E-752C-8E41-B5CF-B72AAF6C7F75}" destId="{93558C13-F743-40D7-A7F2-AB3C7617A138}" srcOrd="0" destOrd="2" presId="urn:microsoft.com/office/officeart/2018/5/layout/CenteredIconLabelDescriptionList"/>
    <dgm:cxn modelId="{6D2A59BB-202C-C747-8879-CFEDCDAA0D37}" srcId="{74777591-341E-1347-A505-CDDAB3002EBB}" destId="{57341F0A-B972-E545-99B0-463FBE0BB7C0}" srcOrd="3" destOrd="0" parTransId="{90D2525E-7E27-6B44-982B-8CA207DC0E32}" sibTransId="{F00D665F-EE80-9A4F-A495-7BE841D7B221}"/>
    <dgm:cxn modelId="{67ED82BC-C206-8A49-8553-BE214128DCF1}" type="presOf" srcId="{57341F0A-B972-E545-99B0-463FBE0BB7C0}" destId="{93558C13-F743-40D7-A7F2-AB3C7617A138}" srcOrd="0" destOrd="3" presId="urn:microsoft.com/office/officeart/2018/5/layout/CenteredIconLabelDescriptionList"/>
    <dgm:cxn modelId="{742CA0BF-4F50-B640-ADB5-6687964930E9}" srcId="{F5A824AB-981E-6D4E-886D-CDDE336EB13B}" destId="{E948BDC1-44D5-2542-8441-07D50A0AA7ED}" srcOrd="2" destOrd="0" parTransId="{010A9613-E128-6449-8468-276D5CB05BC5}" sibTransId="{2668BCC9-E9C0-F848-9F49-699E72F0811B}"/>
    <dgm:cxn modelId="{6FBDD6CA-BE50-7748-AA9D-A3EC9F797A91}" type="presOf" srcId="{057CDA18-15D5-C148-952D-3F82A4B40F93}" destId="{93558C13-F743-40D7-A7F2-AB3C7617A138}" srcOrd="0" destOrd="0" presId="urn:microsoft.com/office/officeart/2018/5/layout/CenteredIconLabelDescriptionList"/>
    <dgm:cxn modelId="{66605ADA-3E56-8340-94CD-C73CA9BF0C86}" type="presOf" srcId="{74777591-341E-1347-A505-CDDAB3002EBB}" destId="{542360F2-8A57-4908-B0E0-EC7354E3A087}" srcOrd="0" destOrd="0" presId="urn:microsoft.com/office/officeart/2018/5/layout/CenteredIconLabelDescriptionList"/>
    <dgm:cxn modelId="{533FC8E3-98BA-224F-89A7-F621A33E3A94}" srcId="{74777591-341E-1347-A505-CDDAB3002EBB}" destId="{37891CEB-0878-E040-AE62-B8138DA0CF37}" srcOrd="4" destOrd="0" parTransId="{C57F4950-B0F0-CE4A-A800-E66E2158B46A}" sibTransId="{B1FFD3C2-6563-D54D-9067-A250E00505F9}"/>
    <dgm:cxn modelId="{AA34D6E7-F6A8-5940-AD4D-F1E24632C8A2}" type="presOf" srcId="{37891CEB-0878-E040-AE62-B8138DA0CF37}" destId="{93558C13-F743-40D7-A7F2-AB3C7617A138}" srcOrd="0" destOrd="4" presId="urn:microsoft.com/office/officeart/2018/5/layout/CenteredIconLabelDescriptionList"/>
    <dgm:cxn modelId="{4F53FBE7-ACE9-3F4E-8ABC-8CCC34AFCDD9}" type="presOf" srcId="{C600BA6A-46EA-1343-9626-A53111F3EDF6}" destId="{A38970BA-F924-4E7D-A506-D47D6D47553E}" srcOrd="0" destOrd="1" presId="urn:microsoft.com/office/officeart/2018/5/layout/CenteredIconLabelDescriptionList"/>
    <dgm:cxn modelId="{31E940EE-62AE-7447-907B-35C1BDD15FC0}" srcId="{74777591-341E-1347-A505-CDDAB3002EBB}" destId="{47CE1EF3-8C4B-1647-96FE-AFE9950D1519}" srcOrd="1" destOrd="0" parTransId="{9AB024D0-9289-CA44-B619-24A948057286}" sibTransId="{506D93F0-5337-B443-A876-1899B0E84907}"/>
    <dgm:cxn modelId="{4E359DF7-639C-864E-92A6-E44195EE8A82}" type="presOf" srcId="{A0CECC7A-753E-AC4C-9C50-D934D16FE463}" destId="{A38970BA-F924-4E7D-A506-D47D6D47553E}" srcOrd="0" destOrd="2" presId="urn:microsoft.com/office/officeart/2018/5/layout/CenteredIconLabelDescriptionList"/>
    <dgm:cxn modelId="{4F770FFA-2F2C-6843-A7A1-6A811616F6C5}" srcId="{E948BDC1-44D5-2542-8441-07D50A0AA7ED}" destId="{6BCF8721-C086-5445-8843-4DCB1FC890AB}" srcOrd="0" destOrd="0" parTransId="{CC167C79-FFA7-8049-9505-3166A66FB5E6}" sibTransId="{78B7A63E-AAE4-E347-B9BC-0554467EF267}"/>
    <dgm:cxn modelId="{9971F1FE-5F2D-444C-9478-4AEAB7084A23}" srcId="{CA250DCE-F160-D548-8F91-110A34DB1A8B}" destId="{A0CECC7A-753E-AC4C-9C50-D934D16FE463}" srcOrd="2" destOrd="0" parTransId="{12B894CC-E728-3A4D-A3B7-72722BDC5B96}" sibTransId="{4505B96C-B4C7-6F4E-A419-4A800B5DB822}"/>
    <dgm:cxn modelId="{BDC9CC6E-D692-DB42-B519-9BE8710030C6}" type="presParOf" srcId="{924F4D8A-5F02-4BB3-944E-8424C3218796}" destId="{35F461DA-0F7B-4124-9CA5-064403B28892}" srcOrd="0" destOrd="0" presId="urn:microsoft.com/office/officeart/2018/5/layout/CenteredIconLabelDescriptionList"/>
    <dgm:cxn modelId="{E966939B-640C-3A44-AD38-1C8BA763C406}" type="presParOf" srcId="{35F461DA-0F7B-4124-9CA5-064403B28892}" destId="{834B1DBC-DC26-44C3-B524-7FD08246F98A}" srcOrd="0" destOrd="0" presId="urn:microsoft.com/office/officeart/2018/5/layout/CenteredIconLabelDescriptionList"/>
    <dgm:cxn modelId="{25A8DFFB-9A66-B548-95F6-01532BF2DE3E}" type="presParOf" srcId="{35F461DA-0F7B-4124-9CA5-064403B28892}" destId="{A0F6A287-4CC4-4B09-914D-4E88B63AE9C5}" srcOrd="1" destOrd="0" presId="urn:microsoft.com/office/officeart/2018/5/layout/CenteredIconLabelDescriptionList"/>
    <dgm:cxn modelId="{170086EB-4F0F-1E4E-878B-D56678AC40AC}" type="presParOf" srcId="{35F461DA-0F7B-4124-9CA5-064403B28892}" destId="{542360F2-8A57-4908-B0E0-EC7354E3A087}" srcOrd="2" destOrd="0" presId="urn:microsoft.com/office/officeart/2018/5/layout/CenteredIconLabelDescriptionList"/>
    <dgm:cxn modelId="{D007D8CF-CF15-0348-B70F-A6F511AD082C}" type="presParOf" srcId="{35F461DA-0F7B-4124-9CA5-064403B28892}" destId="{5AFDBFDB-1987-4616-9D0F-CBBA670FF3B0}" srcOrd="3" destOrd="0" presId="urn:microsoft.com/office/officeart/2018/5/layout/CenteredIconLabelDescriptionList"/>
    <dgm:cxn modelId="{4455AD85-F1D3-7547-A1D0-EB36C1AFDCA8}" type="presParOf" srcId="{35F461DA-0F7B-4124-9CA5-064403B28892}" destId="{93558C13-F743-40D7-A7F2-AB3C7617A138}" srcOrd="4" destOrd="0" presId="urn:microsoft.com/office/officeart/2018/5/layout/CenteredIconLabelDescriptionList"/>
    <dgm:cxn modelId="{4771C34A-E6C3-6B4E-8657-655CBE474DF8}" type="presParOf" srcId="{924F4D8A-5F02-4BB3-944E-8424C3218796}" destId="{ED5DFB01-C2F4-4E60-B3FF-7FC4A5F52814}" srcOrd="1" destOrd="0" presId="urn:microsoft.com/office/officeart/2018/5/layout/CenteredIconLabelDescriptionList"/>
    <dgm:cxn modelId="{728B67E3-90E5-3743-A8D6-31387BEC788C}" type="presParOf" srcId="{924F4D8A-5F02-4BB3-944E-8424C3218796}" destId="{DD64269A-730D-4C95-B15E-9B5181FB75A2}" srcOrd="2" destOrd="0" presId="urn:microsoft.com/office/officeart/2018/5/layout/CenteredIconLabelDescriptionList"/>
    <dgm:cxn modelId="{E539AAC9-88FB-F445-A6EC-CCC444B81171}" type="presParOf" srcId="{DD64269A-730D-4C95-B15E-9B5181FB75A2}" destId="{7C969323-4347-4B8F-9621-68BFDE9341B5}" srcOrd="0" destOrd="0" presId="urn:microsoft.com/office/officeart/2018/5/layout/CenteredIconLabelDescriptionList"/>
    <dgm:cxn modelId="{158466D2-62B7-4D41-B4B5-9EB07E73385E}" type="presParOf" srcId="{DD64269A-730D-4C95-B15E-9B5181FB75A2}" destId="{108632CA-A2C7-45E6-9DAC-080B67535C42}" srcOrd="1" destOrd="0" presId="urn:microsoft.com/office/officeart/2018/5/layout/CenteredIconLabelDescriptionList"/>
    <dgm:cxn modelId="{4A88796C-53EE-2C4D-9C6E-93A6F4F5D4D9}" type="presParOf" srcId="{DD64269A-730D-4C95-B15E-9B5181FB75A2}" destId="{D5E524B8-B00E-4440-88AE-96CA23A97475}" srcOrd="2" destOrd="0" presId="urn:microsoft.com/office/officeart/2018/5/layout/CenteredIconLabelDescriptionList"/>
    <dgm:cxn modelId="{BC960CAE-98A9-2C44-9553-5C9D3041D4F9}" type="presParOf" srcId="{DD64269A-730D-4C95-B15E-9B5181FB75A2}" destId="{DEC97B8C-F423-4E84-8DEC-453C86B3D7E8}" srcOrd="3" destOrd="0" presId="urn:microsoft.com/office/officeart/2018/5/layout/CenteredIconLabelDescriptionList"/>
    <dgm:cxn modelId="{F8D73F5F-9D0B-3744-B692-B724E8B4AE20}" type="presParOf" srcId="{DD64269A-730D-4C95-B15E-9B5181FB75A2}" destId="{A38970BA-F924-4E7D-A506-D47D6D47553E}" srcOrd="4" destOrd="0" presId="urn:microsoft.com/office/officeart/2018/5/layout/CenteredIconLabelDescriptionList"/>
    <dgm:cxn modelId="{C9E4285F-2FFE-6E43-A27D-0BA6B2A50211}" type="presParOf" srcId="{924F4D8A-5F02-4BB3-944E-8424C3218796}" destId="{89642B95-5895-4BCC-906F-F609B06F22E4}" srcOrd="3" destOrd="0" presId="urn:microsoft.com/office/officeart/2018/5/layout/CenteredIconLabelDescriptionList"/>
    <dgm:cxn modelId="{5521F422-1928-6949-9B2E-CE423477B9AF}" type="presParOf" srcId="{924F4D8A-5F02-4BB3-944E-8424C3218796}" destId="{7083DCAE-F18C-4E2F-9BE3-B391BD466D29}" srcOrd="4" destOrd="0" presId="urn:microsoft.com/office/officeart/2018/5/layout/CenteredIconLabelDescriptionList"/>
    <dgm:cxn modelId="{86187FFC-517B-0A42-8078-FA99BC71C290}" type="presParOf" srcId="{7083DCAE-F18C-4E2F-9BE3-B391BD466D29}" destId="{B0ED311B-391B-4317-9735-C9FBEF7FC9C0}" srcOrd="0" destOrd="0" presId="urn:microsoft.com/office/officeart/2018/5/layout/CenteredIconLabelDescriptionList"/>
    <dgm:cxn modelId="{D853B60A-0265-6641-97B9-9E2141F1DDB9}" type="presParOf" srcId="{7083DCAE-F18C-4E2F-9BE3-B391BD466D29}" destId="{0B61D0CB-F8F1-46C0-9530-08E010A4934C}" srcOrd="1" destOrd="0" presId="urn:microsoft.com/office/officeart/2018/5/layout/CenteredIconLabelDescriptionList"/>
    <dgm:cxn modelId="{BABBE394-8A7F-864C-8EDF-8D42568AFECA}" type="presParOf" srcId="{7083DCAE-F18C-4E2F-9BE3-B391BD466D29}" destId="{4458B222-8223-4F78-BFEB-8C6723E50A98}" srcOrd="2" destOrd="0" presId="urn:microsoft.com/office/officeart/2018/5/layout/CenteredIconLabelDescriptionList"/>
    <dgm:cxn modelId="{EBE5DBDB-286E-7641-AFB0-E6E393A94702}" type="presParOf" srcId="{7083DCAE-F18C-4E2F-9BE3-B391BD466D29}" destId="{9C642688-D4B7-4A56-98A5-93FF60EB299B}" srcOrd="3" destOrd="0" presId="urn:microsoft.com/office/officeart/2018/5/layout/CenteredIconLabelDescriptionList"/>
    <dgm:cxn modelId="{02452C62-8947-9D42-8B0A-F107227C5AE0}" type="presParOf" srcId="{7083DCAE-F18C-4E2F-9BE3-B391BD466D29}" destId="{2EAB82A2-0717-4083-B96B-FD6BB77C2249}"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75BA83-9022-EF41-A63F-D617FFCA024F}" type="doc">
      <dgm:prSet loTypeId="urn:microsoft.com/office/officeart/2005/8/layout/radial6" loCatId="" qsTypeId="urn:microsoft.com/office/officeart/2005/8/quickstyle/simple1" qsCatId="simple" csTypeId="urn:microsoft.com/office/officeart/2005/8/colors/accent1_2" csCatId="accent1" phldr="1"/>
      <dgm:spPr/>
      <dgm:t>
        <a:bodyPr/>
        <a:lstStyle/>
        <a:p>
          <a:endParaRPr lang="en-US"/>
        </a:p>
      </dgm:t>
    </dgm:pt>
    <dgm:pt modelId="{17160560-3E6F-D049-9945-22B73AB9BD47}">
      <dgm:prSet phldrT="[Text]" custT="1"/>
      <dgm:spPr/>
      <dgm:t>
        <a:bodyPr/>
        <a:lstStyle/>
        <a:p>
          <a:r>
            <a:rPr lang="en-US" sz="2000" dirty="0"/>
            <a:t>Adolescent with Anxiety</a:t>
          </a:r>
        </a:p>
      </dgm:t>
    </dgm:pt>
    <dgm:pt modelId="{7A62D27F-57AE-6A45-BEBB-D9AC3E14A6D9}" type="parTrans" cxnId="{EBF952CF-B7E0-654F-88E7-7C900FEF085B}">
      <dgm:prSet/>
      <dgm:spPr/>
      <dgm:t>
        <a:bodyPr/>
        <a:lstStyle/>
        <a:p>
          <a:endParaRPr lang="en-US"/>
        </a:p>
      </dgm:t>
    </dgm:pt>
    <dgm:pt modelId="{D50C7F01-DD44-1946-A618-EB35D1F52908}" type="sibTrans" cxnId="{EBF952CF-B7E0-654F-88E7-7C900FEF085B}">
      <dgm:prSet/>
      <dgm:spPr/>
      <dgm:t>
        <a:bodyPr/>
        <a:lstStyle/>
        <a:p>
          <a:endParaRPr lang="en-US"/>
        </a:p>
      </dgm:t>
    </dgm:pt>
    <dgm:pt modelId="{FEDC05D9-78B0-804B-B93D-1E0F49477C40}">
      <dgm:prSet phldrT="[Text]" custT="1"/>
      <dgm:spPr>
        <a:solidFill>
          <a:schemeClr val="accent2"/>
        </a:solidFill>
      </dgm:spPr>
      <dgm:t>
        <a:bodyPr/>
        <a:lstStyle/>
        <a:p>
          <a:r>
            <a:rPr lang="en-US" sz="2000" dirty="0">
              <a:solidFill>
                <a:schemeClr val="bg1"/>
              </a:solidFill>
            </a:rPr>
            <a:t>Environment</a:t>
          </a:r>
        </a:p>
      </dgm:t>
    </dgm:pt>
    <dgm:pt modelId="{9CE73B65-76FC-2640-871A-C5424ACAFE1A}" type="parTrans" cxnId="{6229DF9C-C6DA-DD43-963A-DE0DE31BFBB6}">
      <dgm:prSet/>
      <dgm:spPr/>
      <dgm:t>
        <a:bodyPr/>
        <a:lstStyle/>
        <a:p>
          <a:endParaRPr lang="en-US"/>
        </a:p>
      </dgm:t>
    </dgm:pt>
    <dgm:pt modelId="{8F4BDCB5-4B6B-B949-881F-ED180D77B70E}" type="sibTrans" cxnId="{6229DF9C-C6DA-DD43-963A-DE0DE31BFBB6}">
      <dgm:prSet/>
      <dgm:spPr/>
      <dgm:t>
        <a:bodyPr/>
        <a:lstStyle/>
        <a:p>
          <a:endParaRPr lang="en-US"/>
        </a:p>
      </dgm:t>
    </dgm:pt>
    <dgm:pt modelId="{2BFE359E-8D80-D745-A494-4BF95AA7D7A2}">
      <dgm:prSet phldrT="[Text]" custT="1"/>
      <dgm:spPr>
        <a:solidFill>
          <a:schemeClr val="accent1"/>
        </a:solidFill>
      </dgm:spPr>
      <dgm:t>
        <a:bodyPr/>
        <a:lstStyle/>
        <a:p>
          <a:r>
            <a:rPr lang="en-US" sz="2000" dirty="0"/>
            <a:t>Parent Behavior</a:t>
          </a:r>
        </a:p>
      </dgm:t>
    </dgm:pt>
    <dgm:pt modelId="{A7C3F747-E07B-7345-B29D-3C3D3F080ED4}" type="parTrans" cxnId="{A1AE1EDE-88CC-7A4C-A07F-D1C7410A97C4}">
      <dgm:prSet/>
      <dgm:spPr/>
      <dgm:t>
        <a:bodyPr/>
        <a:lstStyle/>
        <a:p>
          <a:endParaRPr lang="en-US"/>
        </a:p>
      </dgm:t>
    </dgm:pt>
    <dgm:pt modelId="{756BB258-B9EF-8F48-A579-7E576012A74C}" type="sibTrans" cxnId="{A1AE1EDE-88CC-7A4C-A07F-D1C7410A97C4}">
      <dgm:prSet/>
      <dgm:spPr/>
      <dgm:t>
        <a:bodyPr/>
        <a:lstStyle/>
        <a:p>
          <a:endParaRPr lang="en-US"/>
        </a:p>
      </dgm:t>
    </dgm:pt>
    <dgm:pt modelId="{A7620F28-AD89-B748-ADB4-673512329E60}">
      <dgm:prSet phldrT="[Text]" custT="1"/>
      <dgm:spPr>
        <a:solidFill>
          <a:schemeClr val="accent2"/>
        </a:solidFill>
      </dgm:spPr>
      <dgm:t>
        <a:bodyPr/>
        <a:lstStyle/>
        <a:p>
          <a:r>
            <a:rPr lang="en-US" sz="2000" dirty="0"/>
            <a:t>Genetic Vulnerability</a:t>
          </a:r>
        </a:p>
      </dgm:t>
    </dgm:pt>
    <dgm:pt modelId="{4725932E-DF2A-324B-9392-A644E45EE971}" type="parTrans" cxnId="{C330EEEB-12F3-7B4C-AE11-B8244342A2F4}">
      <dgm:prSet/>
      <dgm:spPr/>
      <dgm:t>
        <a:bodyPr/>
        <a:lstStyle/>
        <a:p>
          <a:endParaRPr lang="en-US"/>
        </a:p>
      </dgm:t>
    </dgm:pt>
    <dgm:pt modelId="{921F53EE-3660-2848-A8C7-DBF839EA0A96}" type="sibTrans" cxnId="{C330EEEB-12F3-7B4C-AE11-B8244342A2F4}">
      <dgm:prSet/>
      <dgm:spPr/>
      <dgm:t>
        <a:bodyPr/>
        <a:lstStyle/>
        <a:p>
          <a:endParaRPr lang="en-US"/>
        </a:p>
      </dgm:t>
    </dgm:pt>
    <dgm:pt modelId="{4C965388-4DD7-1949-86D0-6CE45985D681}">
      <dgm:prSet phldrT="[Text]" custT="1"/>
      <dgm:spPr>
        <a:solidFill>
          <a:schemeClr val="accent1"/>
        </a:solidFill>
      </dgm:spPr>
      <dgm:t>
        <a:bodyPr/>
        <a:lstStyle/>
        <a:p>
          <a:r>
            <a:rPr lang="en-US" sz="2000" dirty="0"/>
            <a:t>Parent Anxiety</a:t>
          </a:r>
        </a:p>
      </dgm:t>
    </dgm:pt>
    <dgm:pt modelId="{C317590A-ACD8-4043-BF15-9EAF4D6BD7CF}" type="parTrans" cxnId="{C6ECB37E-F7A3-854C-9389-DA5C90FE5BFF}">
      <dgm:prSet/>
      <dgm:spPr/>
      <dgm:t>
        <a:bodyPr/>
        <a:lstStyle/>
        <a:p>
          <a:endParaRPr lang="en-US"/>
        </a:p>
      </dgm:t>
    </dgm:pt>
    <dgm:pt modelId="{533F9E78-D38A-6245-9E2F-5ACBAE7ABAC8}" type="sibTrans" cxnId="{C6ECB37E-F7A3-854C-9389-DA5C90FE5BFF}">
      <dgm:prSet/>
      <dgm:spPr/>
      <dgm:t>
        <a:bodyPr/>
        <a:lstStyle/>
        <a:p>
          <a:endParaRPr lang="en-US"/>
        </a:p>
      </dgm:t>
    </dgm:pt>
    <dgm:pt modelId="{7421D643-706B-F247-A6B2-CB71C58E2FE4}" type="pres">
      <dgm:prSet presAssocID="{B175BA83-9022-EF41-A63F-D617FFCA024F}" presName="Name0" presStyleCnt="0">
        <dgm:presLayoutVars>
          <dgm:chMax val="1"/>
          <dgm:dir/>
          <dgm:animLvl val="ctr"/>
          <dgm:resizeHandles val="exact"/>
        </dgm:presLayoutVars>
      </dgm:prSet>
      <dgm:spPr/>
    </dgm:pt>
    <dgm:pt modelId="{0A06BFE9-B003-5C48-AD9F-780E999CEEE6}" type="pres">
      <dgm:prSet presAssocID="{17160560-3E6F-D049-9945-22B73AB9BD47}" presName="centerShape" presStyleLbl="node0" presStyleIdx="0" presStyleCnt="1" custLinFactNeighborX="3017" custLinFactNeighborY="-302"/>
      <dgm:spPr/>
    </dgm:pt>
    <dgm:pt modelId="{0F4A3322-0AD7-F549-B6AE-A974E2A3E426}" type="pres">
      <dgm:prSet presAssocID="{FEDC05D9-78B0-804B-B93D-1E0F49477C40}" presName="node" presStyleLbl="node1" presStyleIdx="0" presStyleCnt="4" custScaleX="138482" custScaleY="131289">
        <dgm:presLayoutVars>
          <dgm:bulletEnabled val="1"/>
        </dgm:presLayoutVars>
      </dgm:prSet>
      <dgm:spPr/>
    </dgm:pt>
    <dgm:pt modelId="{1C96692F-A73A-A641-92FA-3FFF42C537FC}" type="pres">
      <dgm:prSet presAssocID="{FEDC05D9-78B0-804B-B93D-1E0F49477C40}" presName="dummy" presStyleCnt="0"/>
      <dgm:spPr/>
    </dgm:pt>
    <dgm:pt modelId="{B37EA999-A426-1D4F-BD2F-6D3EFB83C50D}" type="pres">
      <dgm:prSet presAssocID="{8F4BDCB5-4B6B-B949-881F-ED180D77B70E}" presName="sibTrans" presStyleLbl="sibTrans2D1" presStyleIdx="0" presStyleCnt="4"/>
      <dgm:spPr/>
    </dgm:pt>
    <dgm:pt modelId="{026BCB9B-FDF3-9445-911A-3FC40E10797E}" type="pres">
      <dgm:prSet presAssocID="{2BFE359E-8D80-D745-A494-4BF95AA7D7A2}" presName="node" presStyleLbl="node1" presStyleIdx="1" presStyleCnt="4" custScaleX="122357" custScaleY="126933">
        <dgm:presLayoutVars>
          <dgm:bulletEnabled val="1"/>
        </dgm:presLayoutVars>
      </dgm:prSet>
      <dgm:spPr/>
    </dgm:pt>
    <dgm:pt modelId="{DD696C89-5578-2046-A475-2B091BEC9C31}" type="pres">
      <dgm:prSet presAssocID="{2BFE359E-8D80-D745-A494-4BF95AA7D7A2}" presName="dummy" presStyleCnt="0"/>
      <dgm:spPr/>
    </dgm:pt>
    <dgm:pt modelId="{FCBE49A2-558D-AD46-A48F-7452057BCBCE}" type="pres">
      <dgm:prSet presAssocID="{756BB258-B9EF-8F48-A579-7E576012A74C}" presName="sibTrans" presStyleLbl="sibTrans2D1" presStyleIdx="1" presStyleCnt="4"/>
      <dgm:spPr/>
    </dgm:pt>
    <dgm:pt modelId="{40F05201-8E08-974F-BBA7-1BDA9E83393E}" type="pres">
      <dgm:prSet presAssocID="{A7620F28-AD89-B748-ADB4-673512329E60}" presName="node" presStyleLbl="node1" presStyleIdx="2" presStyleCnt="4" custScaleX="129971" custScaleY="124147">
        <dgm:presLayoutVars>
          <dgm:bulletEnabled val="1"/>
        </dgm:presLayoutVars>
      </dgm:prSet>
      <dgm:spPr/>
    </dgm:pt>
    <dgm:pt modelId="{F80318A0-B043-D349-8804-11D52D6B9D88}" type="pres">
      <dgm:prSet presAssocID="{A7620F28-AD89-B748-ADB4-673512329E60}" presName="dummy" presStyleCnt="0"/>
      <dgm:spPr/>
    </dgm:pt>
    <dgm:pt modelId="{4650D275-EE27-AC40-B7A7-566026420B64}" type="pres">
      <dgm:prSet presAssocID="{921F53EE-3660-2848-A8C7-DBF839EA0A96}" presName="sibTrans" presStyleLbl="sibTrans2D1" presStyleIdx="2" presStyleCnt="4"/>
      <dgm:spPr/>
    </dgm:pt>
    <dgm:pt modelId="{DEA6E9FE-F9FA-4D4F-984A-E80AEE5B19B5}" type="pres">
      <dgm:prSet presAssocID="{4C965388-4DD7-1949-86D0-6CE45985D681}" presName="node" presStyleLbl="node1" presStyleIdx="3" presStyleCnt="4" custScaleX="131639" custScaleY="129773" custRadScaleRad="91568" custRadScaleInc="3635">
        <dgm:presLayoutVars>
          <dgm:bulletEnabled val="1"/>
        </dgm:presLayoutVars>
      </dgm:prSet>
      <dgm:spPr/>
    </dgm:pt>
    <dgm:pt modelId="{AEDCFC26-AFF2-0348-ABD6-35098635B7A3}" type="pres">
      <dgm:prSet presAssocID="{4C965388-4DD7-1949-86D0-6CE45985D681}" presName="dummy" presStyleCnt="0"/>
      <dgm:spPr/>
    </dgm:pt>
    <dgm:pt modelId="{B7C1524F-F6B3-B34E-A484-BC0369F672A4}" type="pres">
      <dgm:prSet presAssocID="{533F9E78-D38A-6245-9E2F-5ACBAE7ABAC8}" presName="sibTrans" presStyleLbl="sibTrans2D1" presStyleIdx="3" presStyleCnt="4"/>
      <dgm:spPr/>
    </dgm:pt>
  </dgm:ptLst>
  <dgm:cxnLst>
    <dgm:cxn modelId="{1E71A300-5ADA-F645-A1FD-1BEA2F7DB73A}" type="presOf" srcId="{17160560-3E6F-D049-9945-22B73AB9BD47}" destId="{0A06BFE9-B003-5C48-AD9F-780E999CEEE6}" srcOrd="0" destOrd="0" presId="urn:microsoft.com/office/officeart/2005/8/layout/radial6"/>
    <dgm:cxn modelId="{5874EC14-35C7-0245-89B2-E4A4377DD6B2}" type="presOf" srcId="{FEDC05D9-78B0-804B-B93D-1E0F49477C40}" destId="{0F4A3322-0AD7-F549-B6AE-A974E2A3E426}" srcOrd="0" destOrd="0" presId="urn:microsoft.com/office/officeart/2005/8/layout/radial6"/>
    <dgm:cxn modelId="{E79A7416-1749-664E-8260-77487932DE8F}" type="presOf" srcId="{B175BA83-9022-EF41-A63F-D617FFCA024F}" destId="{7421D643-706B-F247-A6B2-CB71C58E2FE4}" srcOrd="0" destOrd="0" presId="urn:microsoft.com/office/officeart/2005/8/layout/radial6"/>
    <dgm:cxn modelId="{C6ECB37E-F7A3-854C-9389-DA5C90FE5BFF}" srcId="{17160560-3E6F-D049-9945-22B73AB9BD47}" destId="{4C965388-4DD7-1949-86D0-6CE45985D681}" srcOrd="3" destOrd="0" parTransId="{C317590A-ACD8-4043-BF15-9EAF4D6BD7CF}" sibTransId="{533F9E78-D38A-6245-9E2F-5ACBAE7ABAC8}"/>
    <dgm:cxn modelId="{7FE90483-DE2B-B44D-BCA9-243553D0480A}" type="presOf" srcId="{921F53EE-3660-2848-A8C7-DBF839EA0A96}" destId="{4650D275-EE27-AC40-B7A7-566026420B64}" srcOrd="0" destOrd="0" presId="urn:microsoft.com/office/officeart/2005/8/layout/radial6"/>
    <dgm:cxn modelId="{6229DF9C-C6DA-DD43-963A-DE0DE31BFBB6}" srcId="{17160560-3E6F-D049-9945-22B73AB9BD47}" destId="{FEDC05D9-78B0-804B-B93D-1E0F49477C40}" srcOrd="0" destOrd="0" parTransId="{9CE73B65-76FC-2640-871A-C5424ACAFE1A}" sibTransId="{8F4BDCB5-4B6B-B949-881F-ED180D77B70E}"/>
    <dgm:cxn modelId="{A23E4BA4-562A-BB43-915F-845F96BADF0A}" type="presOf" srcId="{A7620F28-AD89-B748-ADB4-673512329E60}" destId="{40F05201-8E08-974F-BBA7-1BDA9E83393E}" srcOrd="0" destOrd="0" presId="urn:microsoft.com/office/officeart/2005/8/layout/radial6"/>
    <dgm:cxn modelId="{FC6176B1-5ACE-FA4E-81E0-4F94F889E40C}" type="presOf" srcId="{2BFE359E-8D80-D745-A494-4BF95AA7D7A2}" destId="{026BCB9B-FDF3-9445-911A-3FC40E10797E}" srcOrd="0" destOrd="0" presId="urn:microsoft.com/office/officeart/2005/8/layout/radial6"/>
    <dgm:cxn modelId="{2A5F82B4-2BB0-2F40-B885-DEBFCFE42D67}" type="presOf" srcId="{8F4BDCB5-4B6B-B949-881F-ED180D77B70E}" destId="{B37EA999-A426-1D4F-BD2F-6D3EFB83C50D}" srcOrd="0" destOrd="0" presId="urn:microsoft.com/office/officeart/2005/8/layout/radial6"/>
    <dgm:cxn modelId="{F29D70C3-E8D0-1F40-A6E5-67C973471827}" type="presOf" srcId="{756BB258-B9EF-8F48-A579-7E576012A74C}" destId="{FCBE49A2-558D-AD46-A48F-7452057BCBCE}" srcOrd="0" destOrd="0" presId="urn:microsoft.com/office/officeart/2005/8/layout/radial6"/>
    <dgm:cxn modelId="{EBF952CF-B7E0-654F-88E7-7C900FEF085B}" srcId="{B175BA83-9022-EF41-A63F-D617FFCA024F}" destId="{17160560-3E6F-D049-9945-22B73AB9BD47}" srcOrd="0" destOrd="0" parTransId="{7A62D27F-57AE-6A45-BEBB-D9AC3E14A6D9}" sibTransId="{D50C7F01-DD44-1946-A618-EB35D1F52908}"/>
    <dgm:cxn modelId="{A1AE1EDE-88CC-7A4C-A07F-D1C7410A97C4}" srcId="{17160560-3E6F-D049-9945-22B73AB9BD47}" destId="{2BFE359E-8D80-D745-A494-4BF95AA7D7A2}" srcOrd="1" destOrd="0" parTransId="{A7C3F747-E07B-7345-B29D-3C3D3F080ED4}" sibTransId="{756BB258-B9EF-8F48-A579-7E576012A74C}"/>
    <dgm:cxn modelId="{757010EA-02A9-7E48-8699-EDAF4F5223D5}" type="presOf" srcId="{533F9E78-D38A-6245-9E2F-5ACBAE7ABAC8}" destId="{B7C1524F-F6B3-B34E-A484-BC0369F672A4}" srcOrd="0" destOrd="0" presId="urn:microsoft.com/office/officeart/2005/8/layout/radial6"/>
    <dgm:cxn modelId="{C330EEEB-12F3-7B4C-AE11-B8244342A2F4}" srcId="{17160560-3E6F-D049-9945-22B73AB9BD47}" destId="{A7620F28-AD89-B748-ADB4-673512329E60}" srcOrd="2" destOrd="0" parTransId="{4725932E-DF2A-324B-9392-A644E45EE971}" sibTransId="{921F53EE-3660-2848-A8C7-DBF839EA0A96}"/>
    <dgm:cxn modelId="{4AE12BF7-8174-BE47-A279-B21D70762E7F}" type="presOf" srcId="{4C965388-4DD7-1949-86D0-6CE45985D681}" destId="{DEA6E9FE-F9FA-4D4F-984A-E80AEE5B19B5}" srcOrd="0" destOrd="0" presId="urn:microsoft.com/office/officeart/2005/8/layout/radial6"/>
    <dgm:cxn modelId="{C4C3FD14-76EC-C245-ABDF-6091B2217B2A}" type="presParOf" srcId="{7421D643-706B-F247-A6B2-CB71C58E2FE4}" destId="{0A06BFE9-B003-5C48-AD9F-780E999CEEE6}" srcOrd="0" destOrd="0" presId="urn:microsoft.com/office/officeart/2005/8/layout/radial6"/>
    <dgm:cxn modelId="{13ECF9D0-C648-0344-A763-0857448E4A10}" type="presParOf" srcId="{7421D643-706B-F247-A6B2-CB71C58E2FE4}" destId="{0F4A3322-0AD7-F549-B6AE-A974E2A3E426}" srcOrd="1" destOrd="0" presId="urn:microsoft.com/office/officeart/2005/8/layout/radial6"/>
    <dgm:cxn modelId="{946A7735-B29D-E84C-BCD7-CA057BCD7C6D}" type="presParOf" srcId="{7421D643-706B-F247-A6B2-CB71C58E2FE4}" destId="{1C96692F-A73A-A641-92FA-3FFF42C537FC}" srcOrd="2" destOrd="0" presId="urn:microsoft.com/office/officeart/2005/8/layout/radial6"/>
    <dgm:cxn modelId="{59DF2D72-7500-224A-AEBA-80529C35F9B0}" type="presParOf" srcId="{7421D643-706B-F247-A6B2-CB71C58E2FE4}" destId="{B37EA999-A426-1D4F-BD2F-6D3EFB83C50D}" srcOrd="3" destOrd="0" presId="urn:microsoft.com/office/officeart/2005/8/layout/radial6"/>
    <dgm:cxn modelId="{46D45F18-D788-3E44-8A05-C66161288C85}" type="presParOf" srcId="{7421D643-706B-F247-A6B2-CB71C58E2FE4}" destId="{026BCB9B-FDF3-9445-911A-3FC40E10797E}" srcOrd="4" destOrd="0" presId="urn:microsoft.com/office/officeart/2005/8/layout/radial6"/>
    <dgm:cxn modelId="{3EEA0957-3599-EF4E-8085-AEB64C66FA5A}" type="presParOf" srcId="{7421D643-706B-F247-A6B2-CB71C58E2FE4}" destId="{DD696C89-5578-2046-A475-2B091BEC9C31}" srcOrd="5" destOrd="0" presId="urn:microsoft.com/office/officeart/2005/8/layout/radial6"/>
    <dgm:cxn modelId="{B8E9B8B9-639F-F848-AC67-3E2B1E0F5C10}" type="presParOf" srcId="{7421D643-706B-F247-A6B2-CB71C58E2FE4}" destId="{FCBE49A2-558D-AD46-A48F-7452057BCBCE}" srcOrd="6" destOrd="0" presId="urn:microsoft.com/office/officeart/2005/8/layout/radial6"/>
    <dgm:cxn modelId="{EB4080C9-3DDD-6544-912F-86AFC1E1E304}" type="presParOf" srcId="{7421D643-706B-F247-A6B2-CB71C58E2FE4}" destId="{40F05201-8E08-974F-BBA7-1BDA9E83393E}" srcOrd="7" destOrd="0" presId="urn:microsoft.com/office/officeart/2005/8/layout/radial6"/>
    <dgm:cxn modelId="{EF082906-C971-1143-BECA-917B53F0F426}" type="presParOf" srcId="{7421D643-706B-F247-A6B2-CB71C58E2FE4}" destId="{F80318A0-B043-D349-8804-11D52D6B9D88}" srcOrd="8" destOrd="0" presId="urn:microsoft.com/office/officeart/2005/8/layout/radial6"/>
    <dgm:cxn modelId="{0BAAAA6E-77C6-B345-9A57-E375693162BE}" type="presParOf" srcId="{7421D643-706B-F247-A6B2-CB71C58E2FE4}" destId="{4650D275-EE27-AC40-B7A7-566026420B64}" srcOrd="9" destOrd="0" presId="urn:microsoft.com/office/officeart/2005/8/layout/radial6"/>
    <dgm:cxn modelId="{7A808791-1BC9-004D-ABF4-288420CCEF3B}" type="presParOf" srcId="{7421D643-706B-F247-A6B2-CB71C58E2FE4}" destId="{DEA6E9FE-F9FA-4D4F-984A-E80AEE5B19B5}" srcOrd="10" destOrd="0" presId="urn:microsoft.com/office/officeart/2005/8/layout/radial6"/>
    <dgm:cxn modelId="{3750C2AD-9132-8B47-971C-B68BBD887607}" type="presParOf" srcId="{7421D643-706B-F247-A6B2-CB71C58E2FE4}" destId="{AEDCFC26-AFF2-0348-ABD6-35098635B7A3}" srcOrd="11" destOrd="0" presId="urn:microsoft.com/office/officeart/2005/8/layout/radial6"/>
    <dgm:cxn modelId="{B9885964-F4DD-6A46-8426-BCCCE0E0988C}" type="presParOf" srcId="{7421D643-706B-F247-A6B2-CB71C58E2FE4}" destId="{B7C1524F-F6B3-B34E-A484-BC0369F672A4}"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130F263-C3C4-4546-9BAB-82D6A764E0D6}"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ED0078DD-8333-4AA3-A084-6A5D1EF92CC0}">
      <dgm:prSet/>
      <dgm:spPr/>
      <dgm:t>
        <a:bodyPr/>
        <a:lstStyle/>
        <a:p>
          <a:endParaRPr lang="en-US" dirty="0"/>
        </a:p>
      </dgm:t>
    </dgm:pt>
    <dgm:pt modelId="{6475CB46-69D5-4D2D-958C-3675FFDA16AD}" type="parTrans" cxnId="{396FEAFB-DB8C-41C7-82DF-E44B29C518FA}">
      <dgm:prSet/>
      <dgm:spPr/>
      <dgm:t>
        <a:bodyPr/>
        <a:lstStyle/>
        <a:p>
          <a:endParaRPr lang="en-US"/>
        </a:p>
      </dgm:t>
    </dgm:pt>
    <dgm:pt modelId="{58B956AC-4DD2-4195-8E0C-0B338BBD084A}" type="sibTrans" cxnId="{396FEAFB-DB8C-41C7-82DF-E44B29C518FA}">
      <dgm:prSet/>
      <dgm:spPr/>
      <dgm:t>
        <a:bodyPr/>
        <a:lstStyle/>
        <a:p>
          <a:endParaRPr lang="en-US"/>
        </a:p>
      </dgm:t>
    </dgm:pt>
    <dgm:pt modelId="{F6C699FC-2820-435A-9707-E9EE06559262}">
      <dgm:prSet/>
      <dgm:spPr/>
      <dgm:t>
        <a:bodyPr/>
        <a:lstStyle/>
        <a:p>
          <a:endParaRPr lang="en-US" dirty="0"/>
        </a:p>
      </dgm:t>
    </dgm:pt>
    <dgm:pt modelId="{89E5D489-3A82-4186-B40A-EA1289D5BBDE}" type="parTrans" cxnId="{7534B8FA-DD9C-443D-A31D-D07880A9A9A5}">
      <dgm:prSet/>
      <dgm:spPr/>
      <dgm:t>
        <a:bodyPr/>
        <a:lstStyle/>
        <a:p>
          <a:endParaRPr lang="en-US"/>
        </a:p>
      </dgm:t>
    </dgm:pt>
    <dgm:pt modelId="{C144F774-F2AB-4108-A916-FCE4FF3840D6}" type="sibTrans" cxnId="{7534B8FA-DD9C-443D-A31D-D07880A9A9A5}">
      <dgm:prSet/>
      <dgm:spPr/>
      <dgm:t>
        <a:bodyPr/>
        <a:lstStyle/>
        <a:p>
          <a:endParaRPr lang="en-US"/>
        </a:p>
      </dgm:t>
    </dgm:pt>
    <dgm:pt modelId="{4FFE59FA-8021-4F41-9299-B9265F1C654F}">
      <dgm:prSet/>
      <dgm:spPr/>
      <dgm:t>
        <a:bodyPr/>
        <a:lstStyle/>
        <a:p>
          <a:endParaRPr lang="en-US" dirty="0"/>
        </a:p>
      </dgm:t>
    </dgm:pt>
    <dgm:pt modelId="{F58A54F8-E47C-4F2B-AA33-4B4FA3204235}" type="parTrans" cxnId="{0CFE3147-66CC-473F-BCBD-12E24519A978}">
      <dgm:prSet/>
      <dgm:spPr/>
      <dgm:t>
        <a:bodyPr/>
        <a:lstStyle/>
        <a:p>
          <a:endParaRPr lang="en-US"/>
        </a:p>
      </dgm:t>
    </dgm:pt>
    <dgm:pt modelId="{7465D71C-8FC2-4D3A-B186-7BF8D5C40F06}" type="sibTrans" cxnId="{0CFE3147-66CC-473F-BCBD-12E24519A978}">
      <dgm:prSet/>
      <dgm:spPr/>
      <dgm:t>
        <a:bodyPr/>
        <a:lstStyle/>
        <a:p>
          <a:endParaRPr lang="en-US"/>
        </a:p>
      </dgm:t>
    </dgm:pt>
    <dgm:pt modelId="{0F034359-2E7F-A745-A9F5-1DAC222E62B3}" type="pres">
      <dgm:prSet presAssocID="{E130F263-C3C4-4546-9BAB-82D6A764E0D6}" presName="vert0" presStyleCnt="0">
        <dgm:presLayoutVars>
          <dgm:dir/>
          <dgm:animOne val="branch"/>
          <dgm:animLvl val="lvl"/>
        </dgm:presLayoutVars>
      </dgm:prSet>
      <dgm:spPr/>
    </dgm:pt>
    <dgm:pt modelId="{D17DBDE4-9885-2341-A396-10DB055C0343}" type="pres">
      <dgm:prSet presAssocID="{ED0078DD-8333-4AA3-A084-6A5D1EF92CC0}" presName="thickLine" presStyleLbl="alignNode1" presStyleIdx="0" presStyleCnt="3"/>
      <dgm:spPr/>
    </dgm:pt>
    <dgm:pt modelId="{CFF9FCBF-0D29-FB47-9B31-AE4AC3C8B08C}" type="pres">
      <dgm:prSet presAssocID="{ED0078DD-8333-4AA3-A084-6A5D1EF92CC0}" presName="horz1" presStyleCnt="0"/>
      <dgm:spPr/>
    </dgm:pt>
    <dgm:pt modelId="{C46B86B0-5EA5-D44C-A1F2-87799C39D40C}" type="pres">
      <dgm:prSet presAssocID="{ED0078DD-8333-4AA3-A084-6A5D1EF92CC0}" presName="tx1" presStyleLbl="revTx" presStyleIdx="0" presStyleCnt="3"/>
      <dgm:spPr/>
    </dgm:pt>
    <dgm:pt modelId="{FDC6F7A6-56F4-4240-A9F7-CE7E11473C1A}" type="pres">
      <dgm:prSet presAssocID="{ED0078DD-8333-4AA3-A084-6A5D1EF92CC0}" presName="vert1" presStyleCnt="0"/>
      <dgm:spPr/>
    </dgm:pt>
    <dgm:pt modelId="{45BED447-1649-DF46-9FA8-159C3EDCB9D4}" type="pres">
      <dgm:prSet presAssocID="{F6C699FC-2820-435A-9707-E9EE06559262}" presName="thickLine" presStyleLbl="alignNode1" presStyleIdx="1" presStyleCnt="3"/>
      <dgm:spPr/>
    </dgm:pt>
    <dgm:pt modelId="{C6FCA84B-DFB7-174D-9C7A-871ED8ADBF0E}" type="pres">
      <dgm:prSet presAssocID="{F6C699FC-2820-435A-9707-E9EE06559262}" presName="horz1" presStyleCnt="0"/>
      <dgm:spPr/>
    </dgm:pt>
    <dgm:pt modelId="{0A820F60-3C97-0943-8E26-277AEDBB317F}" type="pres">
      <dgm:prSet presAssocID="{F6C699FC-2820-435A-9707-E9EE06559262}" presName="tx1" presStyleLbl="revTx" presStyleIdx="1" presStyleCnt="3"/>
      <dgm:spPr/>
    </dgm:pt>
    <dgm:pt modelId="{22F46FA2-CF42-444F-85F1-0EC63E22E501}" type="pres">
      <dgm:prSet presAssocID="{F6C699FC-2820-435A-9707-E9EE06559262}" presName="vert1" presStyleCnt="0"/>
      <dgm:spPr/>
    </dgm:pt>
    <dgm:pt modelId="{4131F859-238E-CF4F-9C9E-802BE901532E}" type="pres">
      <dgm:prSet presAssocID="{4FFE59FA-8021-4F41-9299-B9265F1C654F}" presName="thickLine" presStyleLbl="alignNode1" presStyleIdx="2" presStyleCnt="3"/>
      <dgm:spPr/>
    </dgm:pt>
    <dgm:pt modelId="{45FC3C50-2367-524A-B39D-9289A9452452}" type="pres">
      <dgm:prSet presAssocID="{4FFE59FA-8021-4F41-9299-B9265F1C654F}" presName="horz1" presStyleCnt="0"/>
      <dgm:spPr/>
    </dgm:pt>
    <dgm:pt modelId="{C73FB4C4-A608-B047-B2D9-4E90AE745859}" type="pres">
      <dgm:prSet presAssocID="{4FFE59FA-8021-4F41-9299-B9265F1C654F}" presName="tx1" presStyleLbl="revTx" presStyleIdx="2" presStyleCnt="3"/>
      <dgm:spPr/>
    </dgm:pt>
    <dgm:pt modelId="{F1129D97-79AB-4D4C-B053-21BD69F335D2}" type="pres">
      <dgm:prSet presAssocID="{4FFE59FA-8021-4F41-9299-B9265F1C654F}" presName="vert1" presStyleCnt="0"/>
      <dgm:spPr/>
    </dgm:pt>
  </dgm:ptLst>
  <dgm:cxnLst>
    <dgm:cxn modelId="{BC184116-F35B-574D-A8D7-85DB8AE395A8}" type="presOf" srcId="{F6C699FC-2820-435A-9707-E9EE06559262}" destId="{0A820F60-3C97-0943-8E26-277AEDBB317F}" srcOrd="0" destOrd="0" presId="urn:microsoft.com/office/officeart/2008/layout/LinedList"/>
    <dgm:cxn modelId="{92949125-CA58-3C40-819E-D5098D2B2980}" type="presOf" srcId="{ED0078DD-8333-4AA3-A084-6A5D1EF92CC0}" destId="{C46B86B0-5EA5-D44C-A1F2-87799C39D40C}" srcOrd="0" destOrd="0" presId="urn:microsoft.com/office/officeart/2008/layout/LinedList"/>
    <dgm:cxn modelId="{AC2D6733-F3F8-D04F-8759-F55DFE8E750F}" type="presOf" srcId="{E130F263-C3C4-4546-9BAB-82D6A764E0D6}" destId="{0F034359-2E7F-A745-A9F5-1DAC222E62B3}" srcOrd="0" destOrd="0" presId="urn:microsoft.com/office/officeart/2008/layout/LinedList"/>
    <dgm:cxn modelId="{0CFE3147-66CC-473F-BCBD-12E24519A978}" srcId="{E130F263-C3C4-4546-9BAB-82D6A764E0D6}" destId="{4FFE59FA-8021-4F41-9299-B9265F1C654F}" srcOrd="2" destOrd="0" parTransId="{F58A54F8-E47C-4F2B-AA33-4B4FA3204235}" sibTransId="{7465D71C-8FC2-4D3A-B186-7BF8D5C40F06}"/>
    <dgm:cxn modelId="{BB9DE9BF-F5B7-E34A-81B3-BF21220F0CFB}" type="presOf" srcId="{4FFE59FA-8021-4F41-9299-B9265F1C654F}" destId="{C73FB4C4-A608-B047-B2D9-4E90AE745859}" srcOrd="0" destOrd="0" presId="urn:microsoft.com/office/officeart/2008/layout/LinedList"/>
    <dgm:cxn modelId="{7534B8FA-DD9C-443D-A31D-D07880A9A9A5}" srcId="{E130F263-C3C4-4546-9BAB-82D6A764E0D6}" destId="{F6C699FC-2820-435A-9707-E9EE06559262}" srcOrd="1" destOrd="0" parTransId="{89E5D489-3A82-4186-B40A-EA1289D5BBDE}" sibTransId="{C144F774-F2AB-4108-A916-FCE4FF3840D6}"/>
    <dgm:cxn modelId="{396FEAFB-DB8C-41C7-82DF-E44B29C518FA}" srcId="{E130F263-C3C4-4546-9BAB-82D6A764E0D6}" destId="{ED0078DD-8333-4AA3-A084-6A5D1EF92CC0}" srcOrd="0" destOrd="0" parTransId="{6475CB46-69D5-4D2D-958C-3675FFDA16AD}" sibTransId="{58B956AC-4DD2-4195-8E0C-0B338BBD084A}"/>
    <dgm:cxn modelId="{07090246-83FB-0148-A531-7D577A4B6FED}" type="presParOf" srcId="{0F034359-2E7F-A745-A9F5-1DAC222E62B3}" destId="{D17DBDE4-9885-2341-A396-10DB055C0343}" srcOrd="0" destOrd="0" presId="urn:microsoft.com/office/officeart/2008/layout/LinedList"/>
    <dgm:cxn modelId="{84079127-19A7-3346-A8C8-C8625121E541}" type="presParOf" srcId="{0F034359-2E7F-A745-A9F5-1DAC222E62B3}" destId="{CFF9FCBF-0D29-FB47-9B31-AE4AC3C8B08C}" srcOrd="1" destOrd="0" presId="urn:microsoft.com/office/officeart/2008/layout/LinedList"/>
    <dgm:cxn modelId="{BC1C2900-0330-434C-9A66-602201CFE171}" type="presParOf" srcId="{CFF9FCBF-0D29-FB47-9B31-AE4AC3C8B08C}" destId="{C46B86B0-5EA5-D44C-A1F2-87799C39D40C}" srcOrd="0" destOrd="0" presId="urn:microsoft.com/office/officeart/2008/layout/LinedList"/>
    <dgm:cxn modelId="{F747AD27-DDCE-E14D-B628-24C0163EDFCE}" type="presParOf" srcId="{CFF9FCBF-0D29-FB47-9B31-AE4AC3C8B08C}" destId="{FDC6F7A6-56F4-4240-A9F7-CE7E11473C1A}" srcOrd="1" destOrd="0" presId="urn:microsoft.com/office/officeart/2008/layout/LinedList"/>
    <dgm:cxn modelId="{64426C70-300C-4540-90DC-CBF7686B8916}" type="presParOf" srcId="{0F034359-2E7F-A745-A9F5-1DAC222E62B3}" destId="{45BED447-1649-DF46-9FA8-159C3EDCB9D4}" srcOrd="2" destOrd="0" presId="urn:microsoft.com/office/officeart/2008/layout/LinedList"/>
    <dgm:cxn modelId="{31B046A5-EC4A-1248-8282-85CDCE18C25D}" type="presParOf" srcId="{0F034359-2E7F-A745-A9F5-1DAC222E62B3}" destId="{C6FCA84B-DFB7-174D-9C7A-871ED8ADBF0E}" srcOrd="3" destOrd="0" presId="urn:microsoft.com/office/officeart/2008/layout/LinedList"/>
    <dgm:cxn modelId="{1FB80CBB-1CE3-DD4D-90BE-CEF0D23AFFD5}" type="presParOf" srcId="{C6FCA84B-DFB7-174D-9C7A-871ED8ADBF0E}" destId="{0A820F60-3C97-0943-8E26-277AEDBB317F}" srcOrd="0" destOrd="0" presId="urn:microsoft.com/office/officeart/2008/layout/LinedList"/>
    <dgm:cxn modelId="{A1C4921C-5DB3-F846-9329-57236CC79395}" type="presParOf" srcId="{C6FCA84B-DFB7-174D-9C7A-871ED8ADBF0E}" destId="{22F46FA2-CF42-444F-85F1-0EC63E22E501}" srcOrd="1" destOrd="0" presId="urn:microsoft.com/office/officeart/2008/layout/LinedList"/>
    <dgm:cxn modelId="{D6D559F3-4477-F54D-AE93-C3A6011F7010}" type="presParOf" srcId="{0F034359-2E7F-A745-A9F5-1DAC222E62B3}" destId="{4131F859-238E-CF4F-9C9E-802BE901532E}" srcOrd="4" destOrd="0" presId="urn:microsoft.com/office/officeart/2008/layout/LinedList"/>
    <dgm:cxn modelId="{6DF2EDEA-9060-A441-84A8-807AEE880467}" type="presParOf" srcId="{0F034359-2E7F-A745-A9F5-1DAC222E62B3}" destId="{45FC3C50-2367-524A-B39D-9289A9452452}" srcOrd="5" destOrd="0" presId="urn:microsoft.com/office/officeart/2008/layout/LinedList"/>
    <dgm:cxn modelId="{87F34B63-F829-D340-894F-03B238CA980A}" type="presParOf" srcId="{45FC3C50-2367-524A-B39D-9289A9452452}" destId="{C73FB4C4-A608-B047-B2D9-4E90AE745859}" srcOrd="0" destOrd="0" presId="urn:microsoft.com/office/officeart/2008/layout/LinedList"/>
    <dgm:cxn modelId="{4551D2D6-8A9A-B247-8B25-6F5C8DC77DF6}" type="presParOf" srcId="{45FC3C50-2367-524A-B39D-9289A9452452}" destId="{F1129D97-79AB-4D4C-B053-21BD69F335D2}"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07A8AF0-8686-CD4F-81E5-9608E1BE78BD}" type="doc">
      <dgm:prSet loTypeId="urn:microsoft.com/office/officeart/2005/8/layout/hProcess10" loCatId="" qsTypeId="urn:microsoft.com/office/officeart/2005/8/quickstyle/simple1" qsCatId="simple" csTypeId="urn:microsoft.com/office/officeart/2005/8/colors/accent1_2" csCatId="accent1" phldr="1"/>
      <dgm:spPr/>
      <dgm:t>
        <a:bodyPr/>
        <a:lstStyle/>
        <a:p>
          <a:endParaRPr lang="en-US"/>
        </a:p>
      </dgm:t>
    </dgm:pt>
    <dgm:pt modelId="{16DE2D9B-B1A1-2845-955F-BA3A60C55AD7}">
      <dgm:prSet phldrT="[Text]" custT="1"/>
      <dgm:spPr>
        <a:solidFill>
          <a:schemeClr val="tx2"/>
        </a:solidFill>
        <a:ln>
          <a:noFill/>
        </a:ln>
      </dgm:spPr>
      <dgm:t>
        <a:bodyPr/>
        <a:lstStyle/>
        <a:p>
          <a:r>
            <a:rPr lang="en-US" sz="2000" dirty="0"/>
            <a:t>Linguistic Inquiry and Word Count </a:t>
          </a:r>
        </a:p>
      </dgm:t>
    </dgm:pt>
    <dgm:pt modelId="{D3E89F5C-4A48-E140-A331-CD11A1F46E12}" type="parTrans" cxnId="{E5E7A6DC-A6B8-F641-8A64-F8ECFC983221}">
      <dgm:prSet/>
      <dgm:spPr/>
      <dgm:t>
        <a:bodyPr/>
        <a:lstStyle/>
        <a:p>
          <a:endParaRPr lang="en-US"/>
        </a:p>
      </dgm:t>
    </dgm:pt>
    <dgm:pt modelId="{88180FAF-8173-3B47-9425-8FF822B48A46}" type="sibTrans" cxnId="{E5E7A6DC-A6B8-F641-8A64-F8ECFC983221}">
      <dgm:prSet/>
      <dgm:spPr>
        <a:solidFill>
          <a:srgbClr val="F6685B"/>
        </a:solidFill>
      </dgm:spPr>
      <dgm:t>
        <a:bodyPr/>
        <a:lstStyle/>
        <a:p>
          <a:endParaRPr lang="en-US"/>
        </a:p>
      </dgm:t>
    </dgm:pt>
    <dgm:pt modelId="{C69704A0-49E6-544D-804D-09AA416D8606}">
      <dgm:prSet phldrT="[Text]" custT="1"/>
      <dgm:spPr>
        <a:solidFill>
          <a:schemeClr val="tx2"/>
        </a:solidFill>
        <a:ln>
          <a:noFill/>
        </a:ln>
      </dgm:spPr>
      <dgm:t>
        <a:bodyPr/>
        <a:lstStyle/>
        <a:p>
          <a:r>
            <a:rPr lang="en-US" sz="2000" dirty="0"/>
            <a:t>Word count calculator</a:t>
          </a:r>
        </a:p>
      </dgm:t>
    </dgm:pt>
    <dgm:pt modelId="{3D16CCFC-6BD6-8E47-9E13-67CA42D11758}" type="parTrans" cxnId="{A220B13C-8A72-A044-9FFF-16E35D48B073}">
      <dgm:prSet/>
      <dgm:spPr/>
      <dgm:t>
        <a:bodyPr/>
        <a:lstStyle/>
        <a:p>
          <a:endParaRPr lang="en-US"/>
        </a:p>
      </dgm:t>
    </dgm:pt>
    <dgm:pt modelId="{ABAE41D3-0CF0-D242-9D5E-09AD73DC4327}" type="sibTrans" cxnId="{A220B13C-8A72-A044-9FFF-16E35D48B073}">
      <dgm:prSet/>
      <dgm:spPr/>
      <dgm:t>
        <a:bodyPr/>
        <a:lstStyle/>
        <a:p>
          <a:endParaRPr lang="en-US"/>
        </a:p>
      </dgm:t>
    </dgm:pt>
    <dgm:pt modelId="{469C703D-C9F7-5848-A0FC-85FE1D024A55}">
      <dgm:prSet phldrT="[Text]" custT="1"/>
      <dgm:spPr>
        <a:solidFill>
          <a:schemeClr val="tx2"/>
        </a:solidFill>
        <a:ln>
          <a:noFill/>
        </a:ln>
      </dgm:spPr>
      <dgm:t>
        <a:bodyPr/>
        <a:lstStyle/>
        <a:p>
          <a:r>
            <a:rPr lang="en-US" sz="2000" dirty="0"/>
            <a:t>SPSS</a:t>
          </a:r>
        </a:p>
      </dgm:t>
    </dgm:pt>
    <dgm:pt modelId="{CB755F6F-4023-DB49-AEA7-510175EAB397}" type="parTrans" cxnId="{3C9F47AC-D97C-334C-8E8C-3CFB71AAD732}">
      <dgm:prSet/>
      <dgm:spPr/>
      <dgm:t>
        <a:bodyPr/>
        <a:lstStyle/>
        <a:p>
          <a:endParaRPr lang="en-US"/>
        </a:p>
      </dgm:t>
    </dgm:pt>
    <dgm:pt modelId="{27CDBEC0-E95F-5040-BA43-8387625A6A90}" type="sibTrans" cxnId="{3C9F47AC-D97C-334C-8E8C-3CFB71AAD732}">
      <dgm:prSet/>
      <dgm:spPr/>
      <dgm:t>
        <a:bodyPr/>
        <a:lstStyle/>
        <a:p>
          <a:endParaRPr lang="en-US"/>
        </a:p>
      </dgm:t>
    </dgm:pt>
    <dgm:pt modelId="{A48C42D8-8131-524E-AC6D-25EF9150E033}">
      <dgm:prSet phldrT="[Text]" custT="1"/>
      <dgm:spPr>
        <a:solidFill>
          <a:schemeClr val="tx2"/>
        </a:solidFill>
        <a:ln>
          <a:noFill/>
        </a:ln>
      </dgm:spPr>
      <dgm:t>
        <a:bodyPr/>
        <a:lstStyle/>
        <a:p>
          <a:r>
            <a:rPr lang="en-US" sz="2000" dirty="0"/>
            <a:t>Ran Correlations to find the relationship between word count ratio, PSWQ scores, and IUS scores</a:t>
          </a:r>
        </a:p>
      </dgm:t>
    </dgm:pt>
    <dgm:pt modelId="{29C3C172-7BBC-AB4A-8725-46DCB7CE727D}" type="parTrans" cxnId="{24AF5CB0-5525-8F48-98EF-DCB287C9D316}">
      <dgm:prSet/>
      <dgm:spPr/>
      <dgm:t>
        <a:bodyPr/>
        <a:lstStyle/>
        <a:p>
          <a:endParaRPr lang="en-US"/>
        </a:p>
      </dgm:t>
    </dgm:pt>
    <dgm:pt modelId="{5D349621-592A-6B46-AB1B-73AA1E689D08}" type="sibTrans" cxnId="{24AF5CB0-5525-8F48-98EF-DCB287C9D316}">
      <dgm:prSet/>
      <dgm:spPr/>
      <dgm:t>
        <a:bodyPr/>
        <a:lstStyle/>
        <a:p>
          <a:endParaRPr lang="en-US"/>
        </a:p>
      </dgm:t>
    </dgm:pt>
    <dgm:pt modelId="{25D4F0A0-F832-7B46-858C-7C9AB963D2BE}">
      <dgm:prSet phldrT="[Text]" custT="1"/>
      <dgm:spPr>
        <a:solidFill>
          <a:schemeClr val="tx2"/>
        </a:solidFill>
        <a:ln>
          <a:noFill/>
        </a:ln>
      </dgm:spPr>
      <dgm:t>
        <a:bodyPr/>
        <a:lstStyle/>
        <a:p>
          <a:r>
            <a:rPr lang="en-US" sz="2000" dirty="0"/>
            <a:t>Express Scribe</a:t>
          </a:r>
        </a:p>
      </dgm:t>
    </dgm:pt>
    <dgm:pt modelId="{B43D65C3-D816-2E4B-9595-A53A5AC6E42F}" type="sibTrans" cxnId="{CAECCE04-ED15-844D-AAB3-BF3DCC94E7E1}">
      <dgm:prSet/>
      <dgm:spPr>
        <a:solidFill>
          <a:srgbClr val="F6685B"/>
        </a:solidFill>
      </dgm:spPr>
      <dgm:t>
        <a:bodyPr/>
        <a:lstStyle/>
        <a:p>
          <a:endParaRPr lang="en-US"/>
        </a:p>
      </dgm:t>
    </dgm:pt>
    <dgm:pt modelId="{C49B98C2-42A8-3145-9421-967B505A3744}" type="parTrans" cxnId="{CAECCE04-ED15-844D-AAB3-BF3DCC94E7E1}">
      <dgm:prSet/>
      <dgm:spPr/>
      <dgm:t>
        <a:bodyPr/>
        <a:lstStyle/>
        <a:p>
          <a:endParaRPr lang="en-US"/>
        </a:p>
      </dgm:t>
    </dgm:pt>
    <dgm:pt modelId="{AF5FF3F7-5B9B-4A44-99FD-F94632A4F76E}">
      <dgm:prSet phldrT="[Text]"/>
      <dgm:spPr>
        <a:solidFill>
          <a:schemeClr val="tx2"/>
        </a:solidFill>
        <a:ln>
          <a:noFill/>
        </a:ln>
      </dgm:spPr>
      <dgm:t>
        <a:bodyPr/>
        <a:lstStyle/>
        <a:p>
          <a:r>
            <a:rPr lang="en-US" sz="1900" dirty="0"/>
            <a:t>Software used to transcribe videos</a:t>
          </a:r>
        </a:p>
      </dgm:t>
    </dgm:pt>
    <dgm:pt modelId="{3E91C807-523B-A344-A538-5BD733B2F274}" type="sibTrans" cxnId="{7C7324E9-A4B3-A940-8318-4693FBD7FD90}">
      <dgm:prSet/>
      <dgm:spPr/>
      <dgm:t>
        <a:bodyPr/>
        <a:lstStyle/>
        <a:p>
          <a:endParaRPr lang="en-US"/>
        </a:p>
      </dgm:t>
    </dgm:pt>
    <dgm:pt modelId="{C21B7CE2-4EAB-314B-9BFF-47EED4CCCC1F}" type="parTrans" cxnId="{7C7324E9-A4B3-A940-8318-4693FBD7FD90}">
      <dgm:prSet/>
      <dgm:spPr/>
      <dgm:t>
        <a:bodyPr/>
        <a:lstStyle/>
        <a:p>
          <a:endParaRPr lang="en-US"/>
        </a:p>
      </dgm:t>
    </dgm:pt>
    <dgm:pt modelId="{0A888944-E81A-F047-B77A-037898EDD4E6}" type="pres">
      <dgm:prSet presAssocID="{907A8AF0-8686-CD4F-81E5-9608E1BE78BD}" presName="Name0" presStyleCnt="0">
        <dgm:presLayoutVars>
          <dgm:dir/>
          <dgm:resizeHandles val="exact"/>
        </dgm:presLayoutVars>
      </dgm:prSet>
      <dgm:spPr/>
    </dgm:pt>
    <dgm:pt modelId="{5A42F1D6-4946-A54F-94D8-0975324AD6FD}" type="pres">
      <dgm:prSet presAssocID="{25D4F0A0-F832-7B46-858C-7C9AB963D2BE}" presName="composite" presStyleCnt="0"/>
      <dgm:spPr/>
    </dgm:pt>
    <dgm:pt modelId="{C602D9C7-7D18-6144-868F-982AF8FCAA8C}" type="pres">
      <dgm:prSet presAssocID="{25D4F0A0-F832-7B46-858C-7C9AB963D2BE}" presName="imagSh" presStyleLbl="bgImgPlace1" presStyleIdx="0" presStyleCnt="3" custLinFactNeighborX="-840" custLinFactNeighborY="-20000"/>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38100">
          <a:solidFill>
            <a:schemeClr val="tx2"/>
          </a:solidFill>
        </a:ln>
      </dgm:spPr>
    </dgm:pt>
    <dgm:pt modelId="{40F3AF1B-32AB-F843-8AB9-1E0DCCEFB5A4}" type="pres">
      <dgm:prSet presAssocID="{25D4F0A0-F832-7B46-858C-7C9AB963D2BE}" presName="txNode" presStyleLbl="node1" presStyleIdx="0" presStyleCnt="3" custScaleX="115334" custScaleY="142012" custLinFactNeighborX="-944" custLinFactNeighborY="34264">
        <dgm:presLayoutVars>
          <dgm:bulletEnabled val="1"/>
        </dgm:presLayoutVars>
      </dgm:prSet>
      <dgm:spPr/>
    </dgm:pt>
    <dgm:pt modelId="{6FC055B7-A4BC-214D-880B-02CC798C873D}" type="pres">
      <dgm:prSet presAssocID="{B43D65C3-D816-2E4B-9595-A53A5AC6E42F}" presName="sibTrans" presStyleLbl="sibTrans2D1" presStyleIdx="0" presStyleCnt="2"/>
      <dgm:spPr/>
    </dgm:pt>
    <dgm:pt modelId="{884E433C-8AE9-6541-96DF-4CD71874629B}" type="pres">
      <dgm:prSet presAssocID="{B43D65C3-D816-2E4B-9595-A53A5AC6E42F}" presName="connTx" presStyleLbl="sibTrans2D1" presStyleIdx="0" presStyleCnt="2"/>
      <dgm:spPr/>
    </dgm:pt>
    <dgm:pt modelId="{B9191587-512F-9C4E-BE1E-564EF8EFB4BF}" type="pres">
      <dgm:prSet presAssocID="{16DE2D9B-B1A1-2845-955F-BA3A60C55AD7}" presName="composite" presStyleCnt="0"/>
      <dgm:spPr/>
    </dgm:pt>
    <dgm:pt modelId="{8ACA9417-99AF-3C4C-B0F2-6723B11EE465}" type="pres">
      <dgm:prSet presAssocID="{16DE2D9B-B1A1-2845-955F-BA3A60C55AD7}" presName="imagSh" presStyleLbl="bgImgPlace1" presStyleIdx="1" presStyleCnt="3" custLinFactNeighborX="-2126" custLinFactNeighborY="-20000"/>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38100">
          <a:solidFill>
            <a:schemeClr val="tx2"/>
          </a:solidFill>
        </a:ln>
      </dgm:spPr>
    </dgm:pt>
    <dgm:pt modelId="{E22C382D-5646-294C-9BC2-938D9E2AA999}" type="pres">
      <dgm:prSet presAssocID="{16DE2D9B-B1A1-2845-955F-BA3A60C55AD7}" presName="txNode" presStyleLbl="node1" presStyleIdx="1" presStyleCnt="3" custScaleX="110249" custScaleY="139445" custLinFactNeighborX="-4743" custLinFactNeighborY="31630">
        <dgm:presLayoutVars>
          <dgm:bulletEnabled val="1"/>
        </dgm:presLayoutVars>
      </dgm:prSet>
      <dgm:spPr/>
    </dgm:pt>
    <dgm:pt modelId="{10E1D004-194D-7747-936B-85853EA732BB}" type="pres">
      <dgm:prSet presAssocID="{88180FAF-8173-3B47-9425-8FF822B48A46}" presName="sibTrans" presStyleLbl="sibTrans2D1" presStyleIdx="1" presStyleCnt="2" custLinFactNeighborX="0" custLinFactNeighborY="21577"/>
      <dgm:spPr/>
    </dgm:pt>
    <dgm:pt modelId="{AFB99BDF-5898-7E4F-9A17-444CC1837565}" type="pres">
      <dgm:prSet presAssocID="{88180FAF-8173-3B47-9425-8FF822B48A46}" presName="connTx" presStyleLbl="sibTrans2D1" presStyleIdx="1" presStyleCnt="2"/>
      <dgm:spPr/>
    </dgm:pt>
    <dgm:pt modelId="{68F69957-36F5-EA45-BC1D-CC29F47352F9}" type="pres">
      <dgm:prSet presAssocID="{469C703D-C9F7-5848-A0FC-85FE1D024A55}" presName="composite" presStyleCnt="0"/>
      <dgm:spPr/>
    </dgm:pt>
    <dgm:pt modelId="{E23E1061-C530-FB40-A1D6-FD41CA063EA1}" type="pres">
      <dgm:prSet presAssocID="{469C703D-C9F7-5848-A0FC-85FE1D024A55}" presName="imagSh" presStyleLbl="bgImgPlace1" presStyleIdx="2" presStyleCnt="3" custLinFactNeighborX="-6044" custLinFactNeighborY="-5369"/>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38100">
          <a:solidFill>
            <a:schemeClr val="tx2"/>
          </a:solidFill>
        </a:ln>
      </dgm:spPr>
    </dgm:pt>
    <dgm:pt modelId="{F56EAC88-F60F-A249-B100-A18CB4782748}" type="pres">
      <dgm:prSet presAssocID="{469C703D-C9F7-5848-A0FC-85FE1D024A55}" presName="txNode" presStyleLbl="node1" presStyleIdx="2" presStyleCnt="3" custScaleX="118365" custScaleY="211361" custLinFactNeighborX="-4698" custLinFactNeighborY="81149">
        <dgm:presLayoutVars>
          <dgm:bulletEnabled val="1"/>
        </dgm:presLayoutVars>
      </dgm:prSet>
      <dgm:spPr/>
    </dgm:pt>
  </dgm:ptLst>
  <dgm:cxnLst>
    <dgm:cxn modelId="{CAECCE04-ED15-844D-AAB3-BF3DCC94E7E1}" srcId="{907A8AF0-8686-CD4F-81E5-9608E1BE78BD}" destId="{25D4F0A0-F832-7B46-858C-7C9AB963D2BE}" srcOrd="0" destOrd="0" parTransId="{C49B98C2-42A8-3145-9421-967B505A3744}" sibTransId="{B43D65C3-D816-2E4B-9595-A53A5AC6E42F}"/>
    <dgm:cxn modelId="{0013CE26-1A71-A943-A6DF-135E214013E6}" type="presOf" srcId="{469C703D-C9F7-5848-A0FC-85FE1D024A55}" destId="{F56EAC88-F60F-A249-B100-A18CB4782748}" srcOrd="0" destOrd="0" presId="urn:microsoft.com/office/officeart/2005/8/layout/hProcess10"/>
    <dgm:cxn modelId="{BD407B36-80F8-F947-8932-37640AB9DE3D}" type="presOf" srcId="{907A8AF0-8686-CD4F-81E5-9608E1BE78BD}" destId="{0A888944-E81A-F047-B77A-037898EDD4E6}" srcOrd="0" destOrd="0" presId="urn:microsoft.com/office/officeart/2005/8/layout/hProcess10"/>
    <dgm:cxn modelId="{A220B13C-8A72-A044-9FFF-16E35D48B073}" srcId="{16DE2D9B-B1A1-2845-955F-BA3A60C55AD7}" destId="{C69704A0-49E6-544D-804D-09AA416D8606}" srcOrd="0" destOrd="0" parTransId="{3D16CCFC-6BD6-8E47-9E13-67CA42D11758}" sibTransId="{ABAE41D3-0CF0-D242-9D5E-09AD73DC4327}"/>
    <dgm:cxn modelId="{86E8404B-4B2B-8D4C-858E-D75693440964}" type="presOf" srcId="{88180FAF-8173-3B47-9425-8FF822B48A46}" destId="{AFB99BDF-5898-7E4F-9A17-444CC1837565}" srcOrd="1" destOrd="0" presId="urn:microsoft.com/office/officeart/2005/8/layout/hProcess10"/>
    <dgm:cxn modelId="{678E9272-BC12-C448-B0EE-96E5F668D8E2}" type="presOf" srcId="{16DE2D9B-B1A1-2845-955F-BA3A60C55AD7}" destId="{E22C382D-5646-294C-9BC2-938D9E2AA999}" srcOrd="0" destOrd="0" presId="urn:microsoft.com/office/officeart/2005/8/layout/hProcess10"/>
    <dgm:cxn modelId="{15FC2277-5707-AE42-9AC7-CBC0CEAE050B}" type="presOf" srcId="{B43D65C3-D816-2E4B-9595-A53A5AC6E42F}" destId="{6FC055B7-A4BC-214D-880B-02CC798C873D}" srcOrd="0" destOrd="0" presId="urn:microsoft.com/office/officeart/2005/8/layout/hProcess10"/>
    <dgm:cxn modelId="{264B1993-6906-B146-8287-756C36997AE1}" type="presOf" srcId="{B43D65C3-D816-2E4B-9595-A53A5AC6E42F}" destId="{884E433C-8AE9-6541-96DF-4CD71874629B}" srcOrd="1" destOrd="0" presId="urn:microsoft.com/office/officeart/2005/8/layout/hProcess10"/>
    <dgm:cxn modelId="{ABA984A2-B416-0442-BFE5-9830EE83D67A}" type="presOf" srcId="{88180FAF-8173-3B47-9425-8FF822B48A46}" destId="{10E1D004-194D-7747-936B-85853EA732BB}" srcOrd="0" destOrd="0" presId="urn:microsoft.com/office/officeart/2005/8/layout/hProcess10"/>
    <dgm:cxn modelId="{F7056FA8-BDD8-7F44-9ACC-5A9D204EAA4B}" type="presOf" srcId="{A48C42D8-8131-524E-AC6D-25EF9150E033}" destId="{F56EAC88-F60F-A249-B100-A18CB4782748}" srcOrd="0" destOrd="1" presId="urn:microsoft.com/office/officeart/2005/8/layout/hProcess10"/>
    <dgm:cxn modelId="{3C9F47AC-D97C-334C-8E8C-3CFB71AAD732}" srcId="{907A8AF0-8686-CD4F-81E5-9608E1BE78BD}" destId="{469C703D-C9F7-5848-A0FC-85FE1D024A55}" srcOrd="2" destOrd="0" parTransId="{CB755F6F-4023-DB49-AEA7-510175EAB397}" sibTransId="{27CDBEC0-E95F-5040-BA43-8387625A6A90}"/>
    <dgm:cxn modelId="{EF9B1FAE-F27F-1C43-AA20-407B6AFE8FFF}" type="presOf" srcId="{25D4F0A0-F832-7B46-858C-7C9AB963D2BE}" destId="{40F3AF1B-32AB-F843-8AB9-1E0DCCEFB5A4}" srcOrd="0" destOrd="0" presId="urn:microsoft.com/office/officeart/2005/8/layout/hProcess10"/>
    <dgm:cxn modelId="{24AF5CB0-5525-8F48-98EF-DCB287C9D316}" srcId="{469C703D-C9F7-5848-A0FC-85FE1D024A55}" destId="{A48C42D8-8131-524E-AC6D-25EF9150E033}" srcOrd="0" destOrd="0" parTransId="{29C3C172-7BBC-AB4A-8725-46DCB7CE727D}" sibTransId="{5D349621-592A-6B46-AB1B-73AA1E689D08}"/>
    <dgm:cxn modelId="{AB6E90CC-6F26-C34D-BFC6-036136B1A248}" type="presOf" srcId="{C69704A0-49E6-544D-804D-09AA416D8606}" destId="{E22C382D-5646-294C-9BC2-938D9E2AA999}" srcOrd="0" destOrd="1" presId="urn:microsoft.com/office/officeart/2005/8/layout/hProcess10"/>
    <dgm:cxn modelId="{E5E7A6DC-A6B8-F641-8A64-F8ECFC983221}" srcId="{907A8AF0-8686-CD4F-81E5-9608E1BE78BD}" destId="{16DE2D9B-B1A1-2845-955F-BA3A60C55AD7}" srcOrd="1" destOrd="0" parTransId="{D3E89F5C-4A48-E140-A331-CD11A1F46E12}" sibTransId="{88180FAF-8173-3B47-9425-8FF822B48A46}"/>
    <dgm:cxn modelId="{7C7324E9-A4B3-A940-8318-4693FBD7FD90}" srcId="{25D4F0A0-F832-7B46-858C-7C9AB963D2BE}" destId="{AF5FF3F7-5B9B-4A44-99FD-F94632A4F76E}" srcOrd="0" destOrd="0" parTransId="{C21B7CE2-4EAB-314B-9BFF-47EED4CCCC1F}" sibTransId="{3E91C807-523B-A344-A538-5BD733B2F274}"/>
    <dgm:cxn modelId="{5FC9CFFF-0652-E145-9143-DD4D2D47B0B8}" type="presOf" srcId="{AF5FF3F7-5B9B-4A44-99FD-F94632A4F76E}" destId="{40F3AF1B-32AB-F843-8AB9-1E0DCCEFB5A4}" srcOrd="0" destOrd="1" presId="urn:microsoft.com/office/officeart/2005/8/layout/hProcess10"/>
    <dgm:cxn modelId="{9EB185BF-3CF9-294B-8DE8-9CF90EF2838A}" type="presParOf" srcId="{0A888944-E81A-F047-B77A-037898EDD4E6}" destId="{5A42F1D6-4946-A54F-94D8-0975324AD6FD}" srcOrd="0" destOrd="0" presId="urn:microsoft.com/office/officeart/2005/8/layout/hProcess10"/>
    <dgm:cxn modelId="{11A299B7-2FF4-C442-A3C2-FC4EA61DD71B}" type="presParOf" srcId="{5A42F1D6-4946-A54F-94D8-0975324AD6FD}" destId="{C602D9C7-7D18-6144-868F-982AF8FCAA8C}" srcOrd="0" destOrd="0" presId="urn:microsoft.com/office/officeart/2005/8/layout/hProcess10"/>
    <dgm:cxn modelId="{88D6EBAD-2CB6-DB44-B990-3B520014D4AA}" type="presParOf" srcId="{5A42F1D6-4946-A54F-94D8-0975324AD6FD}" destId="{40F3AF1B-32AB-F843-8AB9-1E0DCCEFB5A4}" srcOrd="1" destOrd="0" presId="urn:microsoft.com/office/officeart/2005/8/layout/hProcess10"/>
    <dgm:cxn modelId="{E5C7E573-E64A-AD40-93D8-9A28D17B70B0}" type="presParOf" srcId="{0A888944-E81A-F047-B77A-037898EDD4E6}" destId="{6FC055B7-A4BC-214D-880B-02CC798C873D}" srcOrd="1" destOrd="0" presId="urn:microsoft.com/office/officeart/2005/8/layout/hProcess10"/>
    <dgm:cxn modelId="{DAFF0DFB-BF3B-4948-BBF3-1951E10E2B64}" type="presParOf" srcId="{6FC055B7-A4BC-214D-880B-02CC798C873D}" destId="{884E433C-8AE9-6541-96DF-4CD71874629B}" srcOrd="0" destOrd="0" presId="urn:microsoft.com/office/officeart/2005/8/layout/hProcess10"/>
    <dgm:cxn modelId="{EB084130-352F-B64B-8AB3-80EC1BDB4C5B}" type="presParOf" srcId="{0A888944-E81A-F047-B77A-037898EDD4E6}" destId="{B9191587-512F-9C4E-BE1E-564EF8EFB4BF}" srcOrd="2" destOrd="0" presId="urn:microsoft.com/office/officeart/2005/8/layout/hProcess10"/>
    <dgm:cxn modelId="{07F82F0A-376B-2945-9D87-477136B9DBA3}" type="presParOf" srcId="{B9191587-512F-9C4E-BE1E-564EF8EFB4BF}" destId="{8ACA9417-99AF-3C4C-B0F2-6723B11EE465}" srcOrd="0" destOrd="0" presId="urn:microsoft.com/office/officeart/2005/8/layout/hProcess10"/>
    <dgm:cxn modelId="{EC34D1DC-8F97-0D4D-B689-1014B6D39B59}" type="presParOf" srcId="{B9191587-512F-9C4E-BE1E-564EF8EFB4BF}" destId="{E22C382D-5646-294C-9BC2-938D9E2AA999}" srcOrd="1" destOrd="0" presId="urn:microsoft.com/office/officeart/2005/8/layout/hProcess10"/>
    <dgm:cxn modelId="{71EB57D3-B21A-3648-8C1A-695C0ED5C36B}" type="presParOf" srcId="{0A888944-E81A-F047-B77A-037898EDD4E6}" destId="{10E1D004-194D-7747-936B-85853EA732BB}" srcOrd="3" destOrd="0" presId="urn:microsoft.com/office/officeart/2005/8/layout/hProcess10"/>
    <dgm:cxn modelId="{55690BB6-DAD0-0049-835D-1877104A2000}" type="presParOf" srcId="{10E1D004-194D-7747-936B-85853EA732BB}" destId="{AFB99BDF-5898-7E4F-9A17-444CC1837565}" srcOrd="0" destOrd="0" presId="urn:microsoft.com/office/officeart/2005/8/layout/hProcess10"/>
    <dgm:cxn modelId="{ED588086-73B0-9945-A208-3902DD5B2146}" type="presParOf" srcId="{0A888944-E81A-F047-B77A-037898EDD4E6}" destId="{68F69957-36F5-EA45-BC1D-CC29F47352F9}" srcOrd="4" destOrd="0" presId="urn:microsoft.com/office/officeart/2005/8/layout/hProcess10"/>
    <dgm:cxn modelId="{44836D9A-D006-7543-9FA2-9343D070591A}" type="presParOf" srcId="{68F69957-36F5-EA45-BC1D-CC29F47352F9}" destId="{E23E1061-C530-FB40-A1D6-FD41CA063EA1}" srcOrd="0" destOrd="0" presId="urn:microsoft.com/office/officeart/2005/8/layout/hProcess10"/>
    <dgm:cxn modelId="{BBAC9965-4897-F945-B4C3-5763765232E5}" type="presParOf" srcId="{68F69957-36F5-EA45-BC1D-CC29F47352F9}" destId="{F56EAC88-F60F-A249-B100-A18CB4782748}" srcOrd="1" destOrd="0" presId="urn:microsoft.com/office/officeart/2005/8/layout/hProcess1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D0C8229-38C9-BB47-89A7-A34B9DDB582C}" type="doc">
      <dgm:prSet loTypeId="urn:microsoft.com/office/officeart/2005/8/layout/chevron2" loCatId="" qsTypeId="urn:microsoft.com/office/officeart/2005/8/quickstyle/simple1" qsCatId="simple" csTypeId="urn:microsoft.com/office/officeart/2005/8/colors/accent1_2" csCatId="accent1" phldr="1"/>
      <dgm:spPr/>
      <dgm:t>
        <a:bodyPr/>
        <a:lstStyle/>
        <a:p>
          <a:endParaRPr lang="en-US"/>
        </a:p>
      </dgm:t>
    </dgm:pt>
    <dgm:pt modelId="{4E7B4958-689B-1E4D-9629-7F7557C51381}">
      <dgm:prSet phldrT="[Text]"/>
      <dgm:spPr/>
      <dgm:t>
        <a:bodyPr/>
        <a:lstStyle/>
        <a:p>
          <a:endParaRPr lang="en-US" dirty="0"/>
        </a:p>
      </dgm:t>
    </dgm:pt>
    <dgm:pt modelId="{CA9A6781-7DAA-7046-BFFF-14CEA9F3DEFC}" type="parTrans" cxnId="{FB763CF4-50ED-A549-B4C7-336C0B390FE9}">
      <dgm:prSet/>
      <dgm:spPr/>
      <dgm:t>
        <a:bodyPr/>
        <a:lstStyle/>
        <a:p>
          <a:endParaRPr lang="en-US"/>
        </a:p>
      </dgm:t>
    </dgm:pt>
    <dgm:pt modelId="{0110442D-FD5C-4445-B8BB-B19CFE41400B}" type="sibTrans" cxnId="{FB763CF4-50ED-A549-B4C7-336C0B390FE9}">
      <dgm:prSet/>
      <dgm:spPr/>
      <dgm:t>
        <a:bodyPr/>
        <a:lstStyle/>
        <a:p>
          <a:endParaRPr lang="en-US"/>
        </a:p>
      </dgm:t>
    </dgm:pt>
    <dgm:pt modelId="{F6966D5F-EFFF-D94F-880E-739B2A2270A9}">
      <dgm:prSet phldrT="[Text]"/>
      <dgm:spPr/>
      <dgm:t>
        <a:bodyPr/>
        <a:lstStyle/>
        <a:p>
          <a:r>
            <a:rPr lang="en-US" dirty="0">
              <a:latin typeface="Futura Medium" panose="020B0602020204020303" pitchFamily="34" charset="-79"/>
              <a:cs typeface="Futura Medium" panose="020B0602020204020303" pitchFamily="34" charset="-79"/>
            </a:rPr>
            <a:t>Parent Intolerance of Uncertainty </a:t>
          </a:r>
          <a:endParaRPr lang="en-US" dirty="0"/>
        </a:p>
      </dgm:t>
    </dgm:pt>
    <dgm:pt modelId="{87D97253-5CDF-DD49-99CA-273F2D59095F}" type="parTrans" cxnId="{CD272278-F3DC-0049-848F-E35C98814DF7}">
      <dgm:prSet/>
      <dgm:spPr/>
      <dgm:t>
        <a:bodyPr/>
        <a:lstStyle/>
        <a:p>
          <a:endParaRPr lang="en-US"/>
        </a:p>
      </dgm:t>
    </dgm:pt>
    <dgm:pt modelId="{161E6F45-4BC5-CA4A-9586-C04FD75F03AF}" type="sibTrans" cxnId="{CD272278-F3DC-0049-848F-E35C98814DF7}">
      <dgm:prSet/>
      <dgm:spPr/>
      <dgm:t>
        <a:bodyPr/>
        <a:lstStyle/>
        <a:p>
          <a:endParaRPr lang="en-US"/>
        </a:p>
      </dgm:t>
    </dgm:pt>
    <dgm:pt modelId="{BE24C6AC-F3CD-FC43-9CC5-F46A422D727C}">
      <dgm:prSet phldrT="[Text]"/>
      <dgm:spPr/>
      <dgm:t>
        <a:bodyPr/>
        <a:lstStyle/>
        <a:p>
          <a:endParaRPr lang="en-US" dirty="0"/>
        </a:p>
      </dgm:t>
    </dgm:pt>
    <dgm:pt modelId="{043174CE-FFC9-3749-BFE9-3BE054EFA31F}" type="parTrans" cxnId="{268909F5-8D96-D74B-9748-2077A91113E7}">
      <dgm:prSet/>
      <dgm:spPr/>
      <dgm:t>
        <a:bodyPr/>
        <a:lstStyle/>
        <a:p>
          <a:endParaRPr lang="en-US"/>
        </a:p>
      </dgm:t>
    </dgm:pt>
    <dgm:pt modelId="{9A13C67B-9B5D-5846-AF2F-AE8DA98ED593}" type="sibTrans" cxnId="{268909F5-8D96-D74B-9748-2077A91113E7}">
      <dgm:prSet/>
      <dgm:spPr/>
      <dgm:t>
        <a:bodyPr/>
        <a:lstStyle/>
        <a:p>
          <a:endParaRPr lang="en-US"/>
        </a:p>
      </dgm:t>
    </dgm:pt>
    <dgm:pt modelId="{10E41171-38C9-6A43-8FF8-AC3DE9220E0D}">
      <dgm:prSet phldrT="[Text]"/>
      <dgm:spPr/>
      <dgm:t>
        <a:bodyPr/>
        <a:lstStyle/>
        <a:p>
          <a:r>
            <a:rPr lang="en-US" dirty="0">
              <a:latin typeface="Futura Medium" panose="020B0602020204020303" pitchFamily="34" charset="-79"/>
              <a:cs typeface="Futura Medium" panose="020B0602020204020303" pitchFamily="34" charset="-79"/>
            </a:rPr>
            <a:t>Higher word count ratio</a:t>
          </a:r>
          <a:endParaRPr lang="en-US" dirty="0"/>
        </a:p>
      </dgm:t>
    </dgm:pt>
    <dgm:pt modelId="{8271ADB6-A32D-C446-BE14-C8568D241130}" type="parTrans" cxnId="{8C627DD8-52A7-7C49-90CA-D4488DADA2A5}">
      <dgm:prSet/>
      <dgm:spPr/>
      <dgm:t>
        <a:bodyPr/>
        <a:lstStyle/>
        <a:p>
          <a:endParaRPr lang="en-US"/>
        </a:p>
      </dgm:t>
    </dgm:pt>
    <dgm:pt modelId="{24C335CA-442B-094D-9F7F-0147CA5ECE23}" type="sibTrans" cxnId="{8C627DD8-52A7-7C49-90CA-D4488DADA2A5}">
      <dgm:prSet/>
      <dgm:spPr/>
      <dgm:t>
        <a:bodyPr/>
        <a:lstStyle/>
        <a:p>
          <a:endParaRPr lang="en-US"/>
        </a:p>
      </dgm:t>
    </dgm:pt>
    <dgm:pt modelId="{027A4523-8916-1949-A742-89E21AE62304}">
      <dgm:prSet phldrT="[Text]"/>
      <dgm:spPr/>
      <dgm:t>
        <a:bodyPr/>
        <a:lstStyle/>
        <a:p>
          <a:endParaRPr lang="en-US" dirty="0"/>
        </a:p>
      </dgm:t>
    </dgm:pt>
    <dgm:pt modelId="{AF784F83-7E4D-9C4D-BE12-E336FC8A5B46}" type="parTrans" cxnId="{047941EC-A1F6-854D-A3FD-DE93EA23156A}">
      <dgm:prSet/>
      <dgm:spPr/>
      <dgm:t>
        <a:bodyPr/>
        <a:lstStyle/>
        <a:p>
          <a:endParaRPr lang="en-US"/>
        </a:p>
      </dgm:t>
    </dgm:pt>
    <dgm:pt modelId="{84E62FFA-A3B3-4848-B86F-E13BBFF58BE8}" type="sibTrans" cxnId="{047941EC-A1F6-854D-A3FD-DE93EA23156A}">
      <dgm:prSet/>
      <dgm:spPr/>
      <dgm:t>
        <a:bodyPr/>
        <a:lstStyle/>
        <a:p>
          <a:endParaRPr lang="en-US"/>
        </a:p>
      </dgm:t>
    </dgm:pt>
    <dgm:pt modelId="{FF3D050B-7D08-5441-B80E-CAC0D56A4EC7}">
      <dgm:prSet phldrT="[Text]"/>
      <dgm:spPr/>
      <dgm:t>
        <a:bodyPr/>
        <a:lstStyle/>
        <a:p>
          <a:r>
            <a:rPr lang="en-US" dirty="0"/>
            <a:t>Higher adolescent Penn State Worry Questionnaire scores</a:t>
          </a:r>
        </a:p>
      </dgm:t>
    </dgm:pt>
    <dgm:pt modelId="{0E4F4EC9-C180-F543-BFDE-7EA1ECF02B7C}" type="parTrans" cxnId="{4BDAC372-45B1-4B47-AEB3-9FCA938D5FEF}">
      <dgm:prSet/>
      <dgm:spPr/>
      <dgm:t>
        <a:bodyPr/>
        <a:lstStyle/>
        <a:p>
          <a:endParaRPr lang="en-US"/>
        </a:p>
      </dgm:t>
    </dgm:pt>
    <dgm:pt modelId="{C373ECA0-2E19-F74C-82A6-1F9A8D91B20E}" type="sibTrans" cxnId="{4BDAC372-45B1-4B47-AEB3-9FCA938D5FEF}">
      <dgm:prSet/>
      <dgm:spPr/>
      <dgm:t>
        <a:bodyPr/>
        <a:lstStyle/>
        <a:p>
          <a:endParaRPr lang="en-US"/>
        </a:p>
      </dgm:t>
    </dgm:pt>
    <dgm:pt modelId="{558A9274-6D08-6742-A3A7-4187077D146B}" type="pres">
      <dgm:prSet presAssocID="{DD0C8229-38C9-BB47-89A7-A34B9DDB582C}" presName="linearFlow" presStyleCnt="0">
        <dgm:presLayoutVars>
          <dgm:dir/>
          <dgm:animLvl val="lvl"/>
          <dgm:resizeHandles val="exact"/>
        </dgm:presLayoutVars>
      </dgm:prSet>
      <dgm:spPr/>
    </dgm:pt>
    <dgm:pt modelId="{3941363B-3A28-B449-A2F2-A9AF4DA34377}" type="pres">
      <dgm:prSet presAssocID="{4E7B4958-689B-1E4D-9629-7F7557C51381}" presName="composite" presStyleCnt="0"/>
      <dgm:spPr/>
    </dgm:pt>
    <dgm:pt modelId="{D1C052AB-8CBD-7742-9E9B-A1606653A64F}" type="pres">
      <dgm:prSet presAssocID="{4E7B4958-689B-1E4D-9629-7F7557C51381}" presName="parentText" presStyleLbl="alignNode1" presStyleIdx="0" presStyleCnt="3">
        <dgm:presLayoutVars>
          <dgm:chMax val="1"/>
          <dgm:bulletEnabled val="1"/>
        </dgm:presLayoutVars>
      </dgm:prSet>
      <dgm:spPr/>
    </dgm:pt>
    <dgm:pt modelId="{39812E13-B2A4-BF4A-9896-962527F4367D}" type="pres">
      <dgm:prSet presAssocID="{4E7B4958-689B-1E4D-9629-7F7557C51381}" presName="descendantText" presStyleLbl="alignAcc1" presStyleIdx="0" presStyleCnt="3">
        <dgm:presLayoutVars>
          <dgm:bulletEnabled val="1"/>
        </dgm:presLayoutVars>
      </dgm:prSet>
      <dgm:spPr/>
    </dgm:pt>
    <dgm:pt modelId="{D173E9BA-CBF1-014B-90F9-49CBD65FAFD3}" type="pres">
      <dgm:prSet presAssocID="{0110442D-FD5C-4445-B8BB-B19CFE41400B}" presName="sp" presStyleCnt="0"/>
      <dgm:spPr/>
    </dgm:pt>
    <dgm:pt modelId="{B1C8794B-08DD-BA46-A938-C60606982ABD}" type="pres">
      <dgm:prSet presAssocID="{BE24C6AC-F3CD-FC43-9CC5-F46A422D727C}" presName="composite" presStyleCnt="0"/>
      <dgm:spPr/>
    </dgm:pt>
    <dgm:pt modelId="{E8177B84-1D75-B14E-8700-8BCCFE1B12C9}" type="pres">
      <dgm:prSet presAssocID="{BE24C6AC-F3CD-FC43-9CC5-F46A422D727C}" presName="parentText" presStyleLbl="alignNode1" presStyleIdx="1" presStyleCnt="3">
        <dgm:presLayoutVars>
          <dgm:chMax val="1"/>
          <dgm:bulletEnabled val="1"/>
        </dgm:presLayoutVars>
      </dgm:prSet>
      <dgm:spPr/>
    </dgm:pt>
    <dgm:pt modelId="{262F1464-ECC8-2444-BA8D-C85F6D29CD69}" type="pres">
      <dgm:prSet presAssocID="{BE24C6AC-F3CD-FC43-9CC5-F46A422D727C}" presName="descendantText" presStyleLbl="alignAcc1" presStyleIdx="1" presStyleCnt="3">
        <dgm:presLayoutVars>
          <dgm:bulletEnabled val="1"/>
        </dgm:presLayoutVars>
      </dgm:prSet>
      <dgm:spPr/>
    </dgm:pt>
    <dgm:pt modelId="{6D698AA7-D598-E84F-AD3C-A293F1CDE599}" type="pres">
      <dgm:prSet presAssocID="{9A13C67B-9B5D-5846-AF2F-AE8DA98ED593}" presName="sp" presStyleCnt="0"/>
      <dgm:spPr/>
    </dgm:pt>
    <dgm:pt modelId="{ACB80608-07C4-7148-A864-F5CFAB0DE88D}" type="pres">
      <dgm:prSet presAssocID="{027A4523-8916-1949-A742-89E21AE62304}" presName="composite" presStyleCnt="0"/>
      <dgm:spPr/>
    </dgm:pt>
    <dgm:pt modelId="{A31FE46A-68F8-904C-A84C-2A90CD5E1901}" type="pres">
      <dgm:prSet presAssocID="{027A4523-8916-1949-A742-89E21AE62304}" presName="parentText" presStyleLbl="alignNode1" presStyleIdx="2" presStyleCnt="3">
        <dgm:presLayoutVars>
          <dgm:chMax val="1"/>
          <dgm:bulletEnabled val="1"/>
        </dgm:presLayoutVars>
      </dgm:prSet>
      <dgm:spPr/>
    </dgm:pt>
    <dgm:pt modelId="{B967FD99-1B02-114C-8A57-F4E98BDB2292}" type="pres">
      <dgm:prSet presAssocID="{027A4523-8916-1949-A742-89E21AE62304}" presName="descendantText" presStyleLbl="alignAcc1" presStyleIdx="2" presStyleCnt="3">
        <dgm:presLayoutVars>
          <dgm:bulletEnabled val="1"/>
        </dgm:presLayoutVars>
      </dgm:prSet>
      <dgm:spPr/>
    </dgm:pt>
  </dgm:ptLst>
  <dgm:cxnLst>
    <dgm:cxn modelId="{CA9A7614-AD7B-BE4D-91C9-BDC146FD932B}" type="presOf" srcId="{FF3D050B-7D08-5441-B80E-CAC0D56A4EC7}" destId="{B967FD99-1B02-114C-8A57-F4E98BDB2292}" srcOrd="0" destOrd="0" presId="urn:microsoft.com/office/officeart/2005/8/layout/chevron2"/>
    <dgm:cxn modelId="{AF385617-E6F6-734A-B980-B5E2CA763DA2}" type="presOf" srcId="{4E7B4958-689B-1E4D-9629-7F7557C51381}" destId="{D1C052AB-8CBD-7742-9E9B-A1606653A64F}" srcOrd="0" destOrd="0" presId="urn:microsoft.com/office/officeart/2005/8/layout/chevron2"/>
    <dgm:cxn modelId="{1948EB22-9C43-8641-8EBF-C94E705F3A7B}" type="presOf" srcId="{10E41171-38C9-6A43-8FF8-AC3DE9220E0D}" destId="{262F1464-ECC8-2444-BA8D-C85F6D29CD69}" srcOrd="0" destOrd="0" presId="urn:microsoft.com/office/officeart/2005/8/layout/chevron2"/>
    <dgm:cxn modelId="{5CA9B96B-EE26-3A42-A8C0-334E0A02BC29}" type="presOf" srcId="{BE24C6AC-F3CD-FC43-9CC5-F46A422D727C}" destId="{E8177B84-1D75-B14E-8700-8BCCFE1B12C9}" srcOrd="0" destOrd="0" presId="urn:microsoft.com/office/officeart/2005/8/layout/chevron2"/>
    <dgm:cxn modelId="{4BDAC372-45B1-4B47-AEB3-9FCA938D5FEF}" srcId="{027A4523-8916-1949-A742-89E21AE62304}" destId="{FF3D050B-7D08-5441-B80E-CAC0D56A4EC7}" srcOrd="0" destOrd="0" parTransId="{0E4F4EC9-C180-F543-BFDE-7EA1ECF02B7C}" sibTransId="{C373ECA0-2E19-F74C-82A6-1F9A8D91B20E}"/>
    <dgm:cxn modelId="{CD272278-F3DC-0049-848F-E35C98814DF7}" srcId="{4E7B4958-689B-1E4D-9629-7F7557C51381}" destId="{F6966D5F-EFFF-D94F-880E-739B2A2270A9}" srcOrd="0" destOrd="0" parTransId="{87D97253-5CDF-DD49-99CA-273F2D59095F}" sibTransId="{161E6F45-4BC5-CA4A-9586-C04FD75F03AF}"/>
    <dgm:cxn modelId="{1986C9C5-1CAE-2E43-BE78-107D1DEA2D19}" type="presOf" srcId="{027A4523-8916-1949-A742-89E21AE62304}" destId="{A31FE46A-68F8-904C-A84C-2A90CD5E1901}" srcOrd="0" destOrd="0" presId="urn:microsoft.com/office/officeart/2005/8/layout/chevron2"/>
    <dgm:cxn modelId="{8C627DD8-52A7-7C49-90CA-D4488DADA2A5}" srcId="{BE24C6AC-F3CD-FC43-9CC5-F46A422D727C}" destId="{10E41171-38C9-6A43-8FF8-AC3DE9220E0D}" srcOrd="0" destOrd="0" parTransId="{8271ADB6-A32D-C446-BE14-C8568D241130}" sibTransId="{24C335CA-442B-094D-9F7F-0147CA5ECE23}"/>
    <dgm:cxn modelId="{249DC9E1-CC88-7E4A-8C33-2B0028870E12}" type="presOf" srcId="{DD0C8229-38C9-BB47-89A7-A34B9DDB582C}" destId="{558A9274-6D08-6742-A3A7-4187077D146B}" srcOrd="0" destOrd="0" presId="urn:microsoft.com/office/officeart/2005/8/layout/chevron2"/>
    <dgm:cxn modelId="{047941EC-A1F6-854D-A3FD-DE93EA23156A}" srcId="{DD0C8229-38C9-BB47-89A7-A34B9DDB582C}" destId="{027A4523-8916-1949-A742-89E21AE62304}" srcOrd="2" destOrd="0" parTransId="{AF784F83-7E4D-9C4D-BE12-E336FC8A5B46}" sibTransId="{84E62FFA-A3B3-4848-B86F-E13BBFF58BE8}"/>
    <dgm:cxn modelId="{91AA07ED-926B-2447-BC66-29A8E490E383}" type="presOf" srcId="{F6966D5F-EFFF-D94F-880E-739B2A2270A9}" destId="{39812E13-B2A4-BF4A-9896-962527F4367D}" srcOrd="0" destOrd="0" presId="urn:microsoft.com/office/officeart/2005/8/layout/chevron2"/>
    <dgm:cxn modelId="{FB763CF4-50ED-A549-B4C7-336C0B390FE9}" srcId="{DD0C8229-38C9-BB47-89A7-A34B9DDB582C}" destId="{4E7B4958-689B-1E4D-9629-7F7557C51381}" srcOrd="0" destOrd="0" parTransId="{CA9A6781-7DAA-7046-BFFF-14CEA9F3DEFC}" sibTransId="{0110442D-FD5C-4445-B8BB-B19CFE41400B}"/>
    <dgm:cxn modelId="{268909F5-8D96-D74B-9748-2077A91113E7}" srcId="{DD0C8229-38C9-BB47-89A7-A34B9DDB582C}" destId="{BE24C6AC-F3CD-FC43-9CC5-F46A422D727C}" srcOrd="1" destOrd="0" parTransId="{043174CE-FFC9-3749-BFE9-3BE054EFA31F}" sibTransId="{9A13C67B-9B5D-5846-AF2F-AE8DA98ED593}"/>
    <dgm:cxn modelId="{4D504CF9-3269-AE4C-A202-7B23BFE2C241}" type="presParOf" srcId="{558A9274-6D08-6742-A3A7-4187077D146B}" destId="{3941363B-3A28-B449-A2F2-A9AF4DA34377}" srcOrd="0" destOrd="0" presId="urn:microsoft.com/office/officeart/2005/8/layout/chevron2"/>
    <dgm:cxn modelId="{932AE6DE-7021-D64C-945E-F70D66A4A80C}" type="presParOf" srcId="{3941363B-3A28-B449-A2F2-A9AF4DA34377}" destId="{D1C052AB-8CBD-7742-9E9B-A1606653A64F}" srcOrd="0" destOrd="0" presId="urn:microsoft.com/office/officeart/2005/8/layout/chevron2"/>
    <dgm:cxn modelId="{C1E1D3C7-1201-D841-AF64-14F4CA1128AE}" type="presParOf" srcId="{3941363B-3A28-B449-A2F2-A9AF4DA34377}" destId="{39812E13-B2A4-BF4A-9896-962527F4367D}" srcOrd="1" destOrd="0" presId="urn:microsoft.com/office/officeart/2005/8/layout/chevron2"/>
    <dgm:cxn modelId="{A6332877-CA73-9F4C-9ECE-39F4B7C1C9DC}" type="presParOf" srcId="{558A9274-6D08-6742-A3A7-4187077D146B}" destId="{D173E9BA-CBF1-014B-90F9-49CBD65FAFD3}" srcOrd="1" destOrd="0" presId="urn:microsoft.com/office/officeart/2005/8/layout/chevron2"/>
    <dgm:cxn modelId="{D108E51D-9EF5-C143-AB56-F4545F651153}" type="presParOf" srcId="{558A9274-6D08-6742-A3A7-4187077D146B}" destId="{B1C8794B-08DD-BA46-A938-C60606982ABD}" srcOrd="2" destOrd="0" presId="urn:microsoft.com/office/officeart/2005/8/layout/chevron2"/>
    <dgm:cxn modelId="{9ABE1991-5D99-9D47-A04A-927D4E0760EB}" type="presParOf" srcId="{B1C8794B-08DD-BA46-A938-C60606982ABD}" destId="{E8177B84-1D75-B14E-8700-8BCCFE1B12C9}" srcOrd="0" destOrd="0" presId="urn:microsoft.com/office/officeart/2005/8/layout/chevron2"/>
    <dgm:cxn modelId="{8CF22E82-28CC-1B46-BB09-493E3C978A48}" type="presParOf" srcId="{B1C8794B-08DD-BA46-A938-C60606982ABD}" destId="{262F1464-ECC8-2444-BA8D-C85F6D29CD69}" srcOrd="1" destOrd="0" presId="urn:microsoft.com/office/officeart/2005/8/layout/chevron2"/>
    <dgm:cxn modelId="{0A297904-AA88-2947-83F0-E2589880B9D2}" type="presParOf" srcId="{558A9274-6D08-6742-A3A7-4187077D146B}" destId="{6D698AA7-D598-E84F-AD3C-A293F1CDE599}" srcOrd="3" destOrd="0" presId="urn:microsoft.com/office/officeart/2005/8/layout/chevron2"/>
    <dgm:cxn modelId="{5C6A763B-DAA5-E548-BD87-3FE62FFFB717}" type="presParOf" srcId="{558A9274-6D08-6742-A3A7-4187077D146B}" destId="{ACB80608-07C4-7148-A864-F5CFAB0DE88D}" srcOrd="4" destOrd="0" presId="urn:microsoft.com/office/officeart/2005/8/layout/chevron2"/>
    <dgm:cxn modelId="{45AF6342-586F-C64C-836E-30EFEABCDE07}" type="presParOf" srcId="{ACB80608-07C4-7148-A864-F5CFAB0DE88D}" destId="{A31FE46A-68F8-904C-A84C-2A90CD5E1901}" srcOrd="0" destOrd="0" presId="urn:microsoft.com/office/officeart/2005/8/layout/chevron2"/>
    <dgm:cxn modelId="{72E9065F-28AE-0849-8442-9EB7B28E50E6}" type="presParOf" srcId="{ACB80608-07C4-7148-A864-F5CFAB0DE88D}" destId="{B967FD99-1B02-114C-8A57-F4E98BDB229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B50F181-3562-4C51-B5BD-2FA9EF8B181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731920DE-B8C7-4DB0-A8B1-8AE1EEC30618}">
      <dgm:prSet custT="1"/>
      <dgm:spPr/>
      <dgm:t>
        <a:bodyPr/>
        <a:lstStyle/>
        <a:p>
          <a:endParaRPr lang="en-US" sz="1600" dirty="0">
            <a:solidFill>
              <a:schemeClr val="bg1"/>
            </a:solidFill>
            <a:latin typeface="+mn-lt"/>
          </a:endParaRPr>
        </a:p>
      </dgm:t>
    </dgm:pt>
    <dgm:pt modelId="{501F77D2-C9DB-4E7A-9CA0-7BAEF152FD99}" type="parTrans" cxnId="{7D7DC95E-6E54-40E6-A7CB-66CB3EBD0B88}">
      <dgm:prSet/>
      <dgm:spPr/>
      <dgm:t>
        <a:bodyPr/>
        <a:lstStyle/>
        <a:p>
          <a:endParaRPr lang="en-US"/>
        </a:p>
      </dgm:t>
    </dgm:pt>
    <dgm:pt modelId="{6A9AF7A1-F1E8-4D2A-8BAF-C72480FDC6DD}" type="sibTrans" cxnId="{7D7DC95E-6E54-40E6-A7CB-66CB3EBD0B88}">
      <dgm:prSet/>
      <dgm:spPr/>
      <dgm:t>
        <a:bodyPr/>
        <a:lstStyle/>
        <a:p>
          <a:endParaRPr lang="en-US"/>
        </a:p>
      </dgm:t>
    </dgm:pt>
    <dgm:pt modelId="{72548046-D8DC-40FB-909A-40199D3654F3}">
      <dgm:prSet custT="1"/>
      <dgm:spPr/>
      <dgm:t>
        <a:bodyPr/>
        <a:lstStyle/>
        <a:p>
          <a:pPr>
            <a:buFont typeface="Arial" panose="020B0604020202020204" pitchFamily="34" charset="0"/>
            <a:buChar char="•"/>
          </a:pPr>
          <a:endParaRPr lang="en-US" sz="1600" dirty="0">
            <a:solidFill>
              <a:schemeClr val="bg1"/>
            </a:solidFill>
            <a:latin typeface="+mn-lt"/>
          </a:endParaRPr>
        </a:p>
      </dgm:t>
    </dgm:pt>
    <dgm:pt modelId="{BD3DE45B-99E8-428F-A08D-9D1E5BB9FA42}" type="parTrans" cxnId="{CD51B091-A58D-40DB-87D6-A6C0073DBAE0}">
      <dgm:prSet/>
      <dgm:spPr/>
      <dgm:t>
        <a:bodyPr/>
        <a:lstStyle/>
        <a:p>
          <a:endParaRPr lang="en-US"/>
        </a:p>
      </dgm:t>
    </dgm:pt>
    <dgm:pt modelId="{6695752F-A237-4FCB-A1D6-D63550B280EC}" type="sibTrans" cxnId="{CD51B091-A58D-40DB-87D6-A6C0073DBAE0}">
      <dgm:prSet/>
      <dgm:spPr/>
      <dgm:t>
        <a:bodyPr/>
        <a:lstStyle/>
        <a:p>
          <a:endParaRPr lang="en-US"/>
        </a:p>
      </dgm:t>
    </dgm:pt>
    <dgm:pt modelId="{7B8588A7-1BEA-4741-BA32-FE1C424F61A4}">
      <dgm:prSet custT="1"/>
      <dgm:spPr/>
      <dgm:t>
        <a:bodyPr/>
        <a:lstStyle/>
        <a:p>
          <a:pPr>
            <a:buFont typeface="Arial" panose="020B0604020202020204" pitchFamily="34" charset="0"/>
            <a:buChar char="•"/>
          </a:pPr>
          <a:endParaRPr lang="en-US" sz="1600" dirty="0">
            <a:solidFill>
              <a:schemeClr val="bg1"/>
            </a:solidFill>
            <a:latin typeface="+mn-lt"/>
          </a:endParaRPr>
        </a:p>
      </dgm:t>
    </dgm:pt>
    <dgm:pt modelId="{45D8CD29-856A-4708-83FB-16586837C3D0}" type="parTrans" cxnId="{6405E1CD-BE19-4CCC-8817-CA2105CE2BB2}">
      <dgm:prSet/>
      <dgm:spPr/>
      <dgm:t>
        <a:bodyPr/>
        <a:lstStyle/>
        <a:p>
          <a:endParaRPr lang="en-US"/>
        </a:p>
      </dgm:t>
    </dgm:pt>
    <dgm:pt modelId="{27852BFC-3B3C-40D3-A8F9-B03264496044}" type="sibTrans" cxnId="{6405E1CD-BE19-4CCC-8817-CA2105CE2BB2}">
      <dgm:prSet/>
      <dgm:spPr/>
      <dgm:t>
        <a:bodyPr/>
        <a:lstStyle/>
        <a:p>
          <a:endParaRPr lang="en-US"/>
        </a:p>
      </dgm:t>
    </dgm:pt>
    <dgm:pt modelId="{08CC4CC9-1BF3-47E2-90C3-494DC9ED8FFB}">
      <dgm:prSet/>
      <dgm:spPr/>
      <dgm:t>
        <a:bodyPr/>
        <a:lstStyle/>
        <a:p>
          <a:endParaRPr lang="en-US" dirty="0"/>
        </a:p>
      </dgm:t>
    </dgm:pt>
    <dgm:pt modelId="{750D1823-7B43-4982-8BD3-70D49E0C9D52}" type="parTrans" cxnId="{CE3FBD98-0A26-46B3-931F-3527217654BE}">
      <dgm:prSet/>
      <dgm:spPr/>
      <dgm:t>
        <a:bodyPr/>
        <a:lstStyle/>
        <a:p>
          <a:endParaRPr lang="en-US"/>
        </a:p>
      </dgm:t>
    </dgm:pt>
    <dgm:pt modelId="{6DFB886D-E9F3-46C6-A098-C79AC80F117E}" type="sibTrans" cxnId="{CE3FBD98-0A26-46B3-931F-3527217654BE}">
      <dgm:prSet/>
      <dgm:spPr/>
      <dgm:t>
        <a:bodyPr/>
        <a:lstStyle/>
        <a:p>
          <a:endParaRPr lang="en-US"/>
        </a:p>
      </dgm:t>
    </dgm:pt>
    <dgm:pt modelId="{F376DFA7-FB7B-4592-90B7-A44AE17C0CAF}" type="pres">
      <dgm:prSet presAssocID="{EB50F181-3562-4C51-B5BD-2FA9EF8B181A}" presName="root" presStyleCnt="0">
        <dgm:presLayoutVars>
          <dgm:dir/>
          <dgm:resizeHandles val="exact"/>
        </dgm:presLayoutVars>
      </dgm:prSet>
      <dgm:spPr/>
    </dgm:pt>
    <dgm:pt modelId="{B2D12FAB-53DF-4A04-988F-1538E8E0BB83}" type="pres">
      <dgm:prSet presAssocID="{731920DE-B8C7-4DB0-A8B1-8AE1EEC30618}" presName="compNode" presStyleCnt="0"/>
      <dgm:spPr/>
    </dgm:pt>
    <dgm:pt modelId="{D6696CB7-2B7B-49B9-8516-34FE0CABAA3B}" type="pres">
      <dgm:prSet presAssocID="{731920DE-B8C7-4DB0-A8B1-8AE1EEC30618}" presName="bgRect" presStyleLbl="bgShp" presStyleIdx="0" presStyleCnt="4"/>
      <dgm:spPr/>
    </dgm:pt>
    <dgm:pt modelId="{43817CE0-1897-4006-87B9-7E8D6CD97145}" type="pres">
      <dgm:prSet presAssocID="{731920DE-B8C7-4DB0-A8B1-8AE1EEC3061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atistics"/>
        </a:ext>
      </dgm:extLst>
    </dgm:pt>
    <dgm:pt modelId="{A759D82B-F3B0-4C5F-B448-37CEDE580525}" type="pres">
      <dgm:prSet presAssocID="{731920DE-B8C7-4DB0-A8B1-8AE1EEC30618}" presName="spaceRect" presStyleCnt="0"/>
      <dgm:spPr/>
    </dgm:pt>
    <dgm:pt modelId="{D2B307D7-8456-4C85-A5EC-08C33C3EBC55}" type="pres">
      <dgm:prSet presAssocID="{731920DE-B8C7-4DB0-A8B1-8AE1EEC30618}" presName="parTx" presStyleLbl="revTx" presStyleIdx="0" presStyleCnt="4" custScaleX="101567" custScaleY="93645" custLinFactNeighborY="11091">
        <dgm:presLayoutVars>
          <dgm:chMax val="0"/>
          <dgm:chPref val="0"/>
        </dgm:presLayoutVars>
      </dgm:prSet>
      <dgm:spPr/>
    </dgm:pt>
    <dgm:pt modelId="{FF0E7CD7-36A8-44C4-9CBD-C1C17DE37BDD}" type="pres">
      <dgm:prSet presAssocID="{6A9AF7A1-F1E8-4D2A-8BAF-C72480FDC6DD}" presName="sibTrans" presStyleCnt="0"/>
      <dgm:spPr/>
    </dgm:pt>
    <dgm:pt modelId="{927C113C-892B-43C5-82A2-DB85168AB401}" type="pres">
      <dgm:prSet presAssocID="{72548046-D8DC-40FB-909A-40199D3654F3}" presName="compNode" presStyleCnt="0"/>
      <dgm:spPr/>
    </dgm:pt>
    <dgm:pt modelId="{CA86BA4D-0DCF-47EC-AE3F-529D2EDA0BEC}" type="pres">
      <dgm:prSet presAssocID="{72548046-D8DC-40FB-909A-40199D3654F3}" presName="bgRect" presStyleLbl="bgShp" presStyleIdx="1" presStyleCnt="4" custLinFactNeighborX="-301" custLinFactNeighborY="6732"/>
      <dgm:spPr>
        <a:solidFill>
          <a:schemeClr val="accent1"/>
        </a:solidFill>
      </dgm:spPr>
    </dgm:pt>
    <dgm:pt modelId="{7D4EB381-DBCB-4777-A348-F35EB702BCC8}" type="pres">
      <dgm:prSet presAssocID="{72548046-D8DC-40FB-909A-40199D3654F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icroscope"/>
        </a:ext>
      </dgm:extLst>
    </dgm:pt>
    <dgm:pt modelId="{AF6C412F-088F-4AD0-AF0F-2515080BD887}" type="pres">
      <dgm:prSet presAssocID="{72548046-D8DC-40FB-909A-40199D3654F3}" presName="spaceRect" presStyleCnt="0"/>
      <dgm:spPr/>
    </dgm:pt>
    <dgm:pt modelId="{C8E99036-4F74-442A-B67D-6470076EA3A5}" type="pres">
      <dgm:prSet presAssocID="{72548046-D8DC-40FB-909A-40199D3654F3}" presName="parTx" presStyleLbl="revTx" presStyleIdx="1" presStyleCnt="4" custLinFactNeighborX="-1831" custLinFactNeighborY="6677">
        <dgm:presLayoutVars>
          <dgm:chMax val="0"/>
          <dgm:chPref val="0"/>
        </dgm:presLayoutVars>
      </dgm:prSet>
      <dgm:spPr/>
    </dgm:pt>
    <dgm:pt modelId="{D9376A36-16A1-47AC-8433-88D5E4757C0B}" type="pres">
      <dgm:prSet presAssocID="{6695752F-A237-4FCB-A1D6-D63550B280EC}" presName="sibTrans" presStyleCnt="0"/>
      <dgm:spPr/>
    </dgm:pt>
    <dgm:pt modelId="{193B28F0-D020-4C7C-BB1F-33BFC27C8144}" type="pres">
      <dgm:prSet presAssocID="{7B8588A7-1BEA-4741-BA32-FE1C424F61A4}" presName="compNode" presStyleCnt="0"/>
      <dgm:spPr/>
    </dgm:pt>
    <dgm:pt modelId="{91F87847-4F8B-4DC6-A176-90605EC50A04}" type="pres">
      <dgm:prSet presAssocID="{7B8588A7-1BEA-4741-BA32-FE1C424F61A4}" presName="bgRect" presStyleLbl="bgShp" presStyleIdx="2" presStyleCnt="4"/>
      <dgm:spPr>
        <a:solidFill>
          <a:srgbClr val="F6685B"/>
        </a:solidFill>
      </dgm:spPr>
    </dgm:pt>
    <dgm:pt modelId="{C1A46420-9F7B-4DD7-9639-77F2027C629B}" type="pres">
      <dgm:prSet presAssocID="{7B8588A7-1BEA-4741-BA32-FE1C424F61A4}"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rain in head"/>
        </a:ext>
      </dgm:extLst>
    </dgm:pt>
    <dgm:pt modelId="{04D871DC-DFEF-42AE-A72C-84258AA42A40}" type="pres">
      <dgm:prSet presAssocID="{7B8588A7-1BEA-4741-BA32-FE1C424F61A4}" presName="spaceRect" presStyleCnt="0"/>
      <dgm:spPr/>
    </dgm:pt>
    <dgm:pt modelId="{B9D04B4E-605D-4F1B-A985-0AAF8E37DD75}" type="pres">
      <dgm:prSet presAssocID="{7B8588A7-1BEA-4741-BA32-FE1C424F61A4}" presName="parTx" presStyleLbl="revTx" presStyleIdx="2" presStyleCnt="4">
        <dgm:presLayoutVars>
          <dgm:chMax val="0"/>
          <dgm:chPref val="0"/>
        </dgm:presLayoutVars>
      </dgm:prSet>
      <dgm:spPr/>
    </dgm:pt>
    <dgm:pt modelId="{2AC92BE5-9BF3-4BA1-BECB-FC9EB2D793DD}" type="pres">
      <dgm:prSet presAssocID="{27852BFC-3B3C-40D3-A8F9-B03264496044}" presName="sibTrans" presStyleCnt="0"/>
      <dgm:spPr/>
    </dgm:pt>
    <dgm:pt modelId="{AA39BC66-7979-44DE-A982-0E4AE643ADC7}" type="pres">
      <dgm:prSet presAssocID="{08CC4CC9-1BF3-47E2-90C3-494DC9ED8FFB}" presName="compNode" presStyleCnt="0"/>
      <dgm:spPr/>
    </dgm:pt>
    <dgm:pt modelId="{87255FF9-692F-4245-96DA-5B41D5F8FB3D}" type="pres">
      <dgm:prSet presAssocID="{08CC4CC9-1BF3-47E2-90C3-494DC9ED8FFB}" presName="bgRect" presStyleLbl="bgShp" presStyleIdx="3" presStyleCnt="4" custLinFactY="55207" custLinFactNeighborX="3016" custLinFactNeighborY="100000"/>
      <dgm:spPr>
        <a:noFill/>
      </dgm:spPr>
    </dgm:pt>
    <dgm:pt modelId="{437B1CF4-AB43-4FE0-A0C5-863CE1D0D012}" type="pres">
      <dgm:prSet presAssocID="{08CC4CC9-1BF3-47E2-90C3-494DC9ED8FFB}" presName="iconRect" presStyleLbl="node1" presStyleIdx="3" presStyleCnt="4"/>
      <dgm:spPr>
        <a:noFill/>
        <a:ln>
          <a:noFill/>
        </a:ln>
      </dgm:spPr>
      <dgm:extLst/>
    </dgm:pt>
    <dgm:pt modelId="{A70A9B54-AACC-4AD7-A58F-6C6F6BD2825C}" type="pres">
      <dgm:prSet presAssocID="{08CC4CC9-1BF3-47E2-90C3-494DC9ED8FFB}" presName="spaceRect" presStyleCnt="0"/>
      <dgm:spPr/>
    </dgm:pt>
    <dgm:pt modelId="{71C4EC27-346E-4AA2-8AFE-3CE5D7A83084}" type="pres">
      <dgm:prSet presAssocID="{08CC4CC9-1BF3-47E2-90C3-494DC9ED8FFB}" presName="parTx" presStyleLbl="revTx" presStyleIdx="3" presStyleCnt="4">
        <dgm:presLayoutVars>
          <dgm:chMax val="0"/>
          <dgm:chPref val="0"/>
        </dgm:presLayoutVars>
      </dgm:prSet>
      <dgm:spPr/>
    </dgm:pt>
  </dgm:ptLst>
  <dgm:cxnLst>
    <dgm:cxn modelId="{796CDC15-4B1E-430A-9B9F-E4F936625ACE}" type="presOf" srcId="{08CC4CC9-1BF3-47E2-90C3-494DC9ED8FFB}" destId="{71C4EC27-346E-4AA2-8AFE-3CE5D7A83084}" srcOrd="0" destOrd="0" presId="urn:microsoft.com/office/officeart/2018/2/layout/IconVerticalSolidList"/>
    <dgm:cxn modelId="{635E5458-C911-488C-AD65-0114FA075993}" type="presOf" srcId="{7B8588A7-1BEA-4741-BA32-FE1C424F61A4}" destId="{B9D04B4E-605D-4F1B-A985-0AAF8E37DD75}" srcOrd="0" destOrd="0" presId="urn:microsoft.com/office/officeart/2018/2/layout/IconVerticalSolidList"/>
    <dgm:cxn modelId="{7D7DC95E-6E54-40E6-A7CB-66CB3EBD0B88}" srcId="{EB50F181-3562-4C51-B5BD-2FA9EF8B181A}" destId="{731920DE-B8C7-4DB0-A8B1-8AE1EEC30618}" srcOrd="0" destOrd="0" parTransId="{501F77D2-C9DB-4E7A-9CA0-7BAEF152FD99}" sibTransId="{6A9AF7A1-F1E8-4D2A-8BAF-C72480FDC6DD}"/>
    <dgm:cxn modelId="{CD51B091-A58D-40DB-87D6-A6C0073DBAE0}" srcId="{EB50F181-3562-4C51-B5BD-2FA9EF8B181A}" destId="{72548046-D8DC-40FB-909A-40199D3654F3}" srcOrd="1" destOrd="0" parTransId="{BD3DE45B-99E8-428F-A08D-9D1E5BB9FA42}" sibTransId="{6695752F-A237-4FCB-A1D6-D63550B280EC}"/>
    <dgm:cxn modelId="{14D76693-3FB7-423E-992B-8743BFF230C5}" type="presOf" srcId="{731920DE-B8C7-4DB0-A8B1-8AE1EEC30618}" destId="{D2B307D7-8456-4C85-A5EC-08C33C3EBC55}" srcOrd="0" destOrd="0" presId="urn:microsoft.com/office/officeart/2018/2/layout/IconVerticalSolidList"/>
    <dgm:cxn modelId="{CE3FBD98-0A26-46B3-931F-3527217654BE}" srcId="{EB50F181-3562-4C51-B5BD-2FA9EF8B181A}" destId="{08CC4CC9-1BF3-47E2-90C3-494DC9ED8FFB}" srcOrd="3" destOrd="0" parTransId="{750D1823-7B43-4982-8BD3-70D49E0C9D52}" sibTransId="{6DFB886D-E9F3-46C6-A098-C79AC80F117E}"/>
    <dgm:cxn modelId="{053451A2-E53A-44EE-8EC6-8881B89C86CC}" type="presOf" srcId="{72548046-D8DC-40FB-909A-40199D3654F3}" destId="{C8E99036-4F74-442A-B67D-6470076EA3A5}" srcOrd="0" destOrd="0" presId="urn:microsoft.com/office/officeart/2018/2/layout/IconVerticalSolidList"/>
    <dgm:cxn modelId="{A3DD19B1-42C5-422C-8D62-FC24D1380407}" type="presOf" srcId="{EB50F181-3562-4C51-B5BD-2FA9EF8B181A}" destId="{F376DFA7-FB7B-4592-90B7-A44AE17C0CAF}" srcOrd="0" destOrd="0" presId="urn:microsoft.com/office/officeart/2018/2/layout/IconVerticalSolidList"/>
    <dgm:cxn modelId="{6405E1CD-BE19-4CCC-8817-CA2105CE2BB2}" srcId="{EB50F181-3562-4C51-B5BD-2FA9EF8B181A}" destId="{7B8588A7-1BEA-4741-BA32-FE1C424F61A4}" srcOrd="2" destOrd="0" parTransId="{45D8CD29-856A-4708-83FB-16586837C3D0}" sibTransId="{27852BFC-3B3C-40D3-A8F9-B03264496044}"/>
    <dgm:cxn modelId="{31A12435-904A-407C-A9B4-75EEB0412501}" type="presParOf" srcId="{F376DFA7-FB7B-4592-90B7-A44AE17C0CAF}" destId="{B2D12FAB-53DF-4A04-988F-1538E8E0BB83}" srcOrd="0" destOrd="0" presId="urn:microsoft.com/office/officeart/2018/2/layout/IconVerticalSolidList"/>
    <dgm:cxn modelId="{7BF73923-B2F7-4FEF-90E0-A2096E41E9D7}" type="presParOf" srcId="{B2D12FAB-53DF-4A04-988F-1538E8E0BB83}" destId="{D6696CB7-2B7B-49B9-8516-34FE0CABAA3B}" srcOrd="0" destOrd="0" presId="urn:microsoft.com/office/officeart/2018/2/layout/IconVerticalSolidList"/>
    <dgm:cxn modelId="{3858234C-A1C2-447C-B6C9-5A3D462B56DC}" type="presParOf" srcId="{B2D12FAB-53DF-4A04-988F-1538E8E0BB83}" destId="{43817CE0-1897-4006-87B9-7E8D6CD97145}" srcOrd="1" destOrd="0" presId="urn:microsoft.com/office/officeart/2018/2/layout/IconVerticalSolidList"/>
    <dgm:cxn modelId="{E87F73C5-2CA5-4B47-9EF9-EE068FDDB01F}" type="presParOf" srcId="{B2D12FAB-53DF-4A04-988F-1538E8E0BB83}" destId="{A759D82B-F3B0-4C5F-B448-37CEDE580525}" srcOrd="2" destOrd="0" presId="urn:microsoft.com/office/officeart/2018/2/layout/IconVerticalSolidList"/>
    <dgm:cxn modelId="{99C77424-A7C2-40DF-91DC-9E1E5DFF4B65}" type="presParOf" srcId="{B2D12FAB-53DF-4A04-988F-1538E8E0BB83}" destId="{D2B307D7-8456-4C85-A5EC-08C33C3EBC55}" srcOrd="3" destOrd="0" presId="urn:microsoft.com/office/officeart/2018/2/layout/IconVerticalSolidList"/>
    <dgm:cxn modelId="{54B4B944-A5E9-4EC7-964C-EF07DA0394C2}" type="presParOf" srcId="{F376DFA7-FB7B-4592-90B7-A44AE17C0CAF}" destId="{FF0E7CD7-36A8-44C4-9CBD-C1C17DE37BDD}" srcOrd="1" destOrd="0" presId="urn:microsoft.com/office/officeart/2018/2/layout/IconVerticalSolidList"/>
    <dgm:cxn modelId="{B562B5DB-0B16-4A74-8F52-B39CB3230CE7}" type="presParOf" srcId="{F376DFA7-FB7B-4592-90B7-A44AE17C0CAF}" destId="{927C113C-892B-43C5-82A2-DB85168AB401}" srcOrd="2" destOrd="0" presId="urn:microsoft.com/office/officeart/2018/2/layout/IconVerticalSolidList"/>
    <dgm:cxn modelId="{F0BBD1FD-8A2D-4ECC-8E1E-51131C6762FA}" type="presParOf" srcId="{927C113C-892B-43C5-82A2-DB85168AB401}" destId="{CA86BA4D-0DCF-47EC-AE3F-529D2EDA0BEC}" srcOrd="0" destOrd="0" presId="urn:microsoft.com/office/officeart/2018/2/layout/IconVerticalSolidList"/>
    <dgm:cxn modelId="{0A5D0A85-09E2-4922-927A-606854937FC4}" type="presParOf" srcId="{927C113C-892B-43C5-82A2-DB85168AB401}" destId="{7D4EB381-DBCB-4777-A348-F35EB702BCC8}" srcOrd="1" destOrd="0" presId="urn:microsoft.com/office/officeart/2018/2/layout/IconVerticalSolidList"/>
    <dgm:cxn modelId="{AD2DCAF4-6B84-41D3-B617-AB8A72BAD047}" type="presParOf" srcId="{927C113C-892B-43C5-82A2-DB85168AB401}" destId="{AF6C412F-088F-4AD0-AF0F-2515080BD887}" srcOrd="2" destOrd="0" presId="urn:microsoft.com/office/officeart/2018/2/layout/IconVerticalSolidList"/>
    <dgm:cxn modelId="{B25853AB-0D69-4DB9-BEAF-B874F3B32ABF}" type="presParOf" srcId="{927C113C-892B-43C5-82A2-DB85168AB401}" destId="{C8E99036-4F74-442A-B67D-6470076EA3A5}" srcOrd="3" destOrd="0" presId="urn:microsoft.com/office/officeart/2018/2/layout/IconVerticalSolidList"/>
    <dgm:cxn modelId="{7EBD03F5-E1BE-4251-B1AB-417DF820EF0D}" type="presParOf" srcId="{F376DFA7-FB7B-4592-90B7-A44AE17C0CAF}" destId="{D9376A36-16A1-47AC-8433-88D5E4757C0B}" srcOrd="3" destOrd="0" presId="urn:microsoft.com/office/officeart/2018/2/layout/IconVerticalSolidList"/>
    <dgm:cxn modelId="{A4BB9714-0E8E-4CB5-A515-5EE0E05E78BF}" type="presParOf" srcId="{F376DFA7-FB7B-4592-90B7-A44AE17C0CAF}" destId="{193B28F0-D020-4C7C-BB1F-33BFC27C8144}" srcOrd="4" destOrd="0" presId="urn:microsoft.com/office/officeart/2018/2/layout/IconVerticalSolidList"/>
    <dgm:cxn modelId="{30ED8183-9F84-4B2E-9B1A-96EBBADA4477}" type="presParOf" srcId="{193B28F0-D020-4C7C-BB1F-33BFC27C8144}" destId="{91F87847-4F8B-4DC6-A176-90605EC50A04}" srcOrd="0" destOrd="0" presId="urn:microsoft.com/office/officeart/2018/2/layout/IconVerticalSolidList"/>
    <dgm:cxn modelId="{E4300E9E-E27A-48D9-AB9F-E28458F6A80F}" type="presParOf" srcId="{193B28F0-D020-4C7C-BB1F-33BFC27C8144}" destId="{C1A46420-9F7B-4DD7-9639-77F2027C629B}" srcOrd="1" destOrd="0" presId="urn:microsoft.com/office/officeart/2018/2/layout/IconVerticalSolidList"/>
    <dgm:cxn modelId="{F4646896-4613-4D3D-97F2-436C4B83862E}" type="presParOf" srcId="{193B28F0-D020-4C7C-BB1F-33BFC27C8144}" destId="{04D871DC-DFEF-42AE-A72C-84258AA42A40}" srcOrd="2" destOrd="0" presId="urn:microsoft.com/office/officeart/2018/2/layout/IconVerticalSolidList"/>
    <dgm:cxn modelId="{7E6BD4B7-31B5-458B-95F1-46DA7C50E14C}" type="presParOf" srcId="{193B28F0-D020-4C7C-BB1F-33BFC27C8144}" destId="{B9D04B4E-605D-4F1B-A985-0AAF8E37DD75}" srcOrd="3" destOrd="0" presId="urn:microsoft.com/office/officeart/2018/2/layout/IconVerticalSolidList"/>
    <dgm:cxn modelId="{C9D67528-7FA6-440C-BC8E-21E1B3ACBAA6}" type="presParOf" srcId="{F376DFA7-FB7B-4592-90B7-A44AE17C0CAF}" destId="{2AC92BE5-9BF3-4BA1-BECB-FC9EB2D793DD}" srcOrd="5" destOrd="0" presId="urn:microsoft.com/office/officeart/2018/2/layout/IconVerticalSolidList"/>
    <dgm:cxn modelId="{4C2E2AA6-9D23-4E69-839D-40CCE42339FF}" type="presParOf" srcId="{F376DFA7-FB7B-4592-90B7-A44AE17C0CAF}" destId="{AA39BC66-7979-44DE-A982-0E4AE643ADC7}" srcOrd="6" destOrd="0" presId="urn:microsoft.com/office/officeart/2018/2/layout/IconVerticalSolidList"/>
    <dgm:cxn modelId="{F93A81A6-4DBA-42F1-9C90-30345C665D54}" type="presParOf" srcId="{AA39BC66-7979-44DE-A982-0E4AE643ADC7}" destId="{87255FF9-692F-4245-96DA-5B41D5F8FB3D}" srcOrd="0" destOrd="0" presId="urn:microsoft.com/office/officeart/2018/2/layout/IconVerticalSolidList"/>
    <dgm:cxn modelId="{B2E62293-A099-4D60-8B9B-CE50FF0B3AD3}" type="presParOf" srcId="{AA39BC66-7979-44DE-A982-0E4AE643ADC7}" destId="{437B1CF4-AB43-4FE0-A0C5-863CE1D0D012}" srcOrd="1" destOrd="0" presId="urn:microsoft.com/office/officeart/2018/2/layout/IconVerticalSolidList"/>
    <dgm:cxn modelId="{2F1D0A07-D26C-47B4-AE4C-A759F8F585CA}" type="presParOf" srcId="{AA39BC66-7979-44DE-A982-0E4AE643ADC7}" destId="{A70A9B54-AACC-4AD7-A58F-6C6F6BD2825C}" srcOrd="2" destOrd="0" presId="urn:microsoft.com/office/officeart/2018/2/layout/IconVerticalSolidList"/>
    <dgm:cxn modelId="{BBA7092B-5796-4C9B-B115-0AA64FA35456}" type="presParOf" srcId="{AA39BC66-7979-44DE-A982-0E4AE643ADC7}" destId="{71C4EC27-346E-4AA2-8AFE-3CE5D7A8308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D0C8229-38C9-BB47-89A7-A34B9DDB582C}" type="doc">
      <dgm:prSet loTypeId="urn:microsoft.com/office/officeart/2005/8/layout/chevron2" loCatId="" qsTypeId="urn:microsoft.com/office/officeart/2005/8/quickstyle/simple1" qsCatId="simple" csTypeId="urn:microsoft.com/office/officeart/2005/8/colors/accent1_2" csCatId="accent1" phldr="1"/>
      <dgm:spPr/>
      <dgm:t>
        <a:bodyPr/>
        <a:lstStyle/>
        <a:p>
          <a:endParaRPr lang="en-US"/>
        </a:p>
      </dgm:t>
    </dgm:pt>
    <dgm:pt modelId="{4E7B4958-689B-1E4D-9629-7F7557C51381}">
      <dgm:prSet phldrT="[Text]"/>
      <dgm:spPr/>
      <dgm:t>
        <a:bodyPr/>
        <a:lstStyle/>
        <a:p>
          <a:endParaRPr lang="en-US" dirty="0"/>
        </a:p>
      </dgm:t>
    </dgm:pt>
    <dgm:pt modelId="{CA9A6781-7DAA-7046-BFFF-14CEA9F3DEFC}" type="parTrans" cxnId="{FB763CF4-50ED-A549-B4C7-336C0B390FE9}">
      <dgm:prSet/>
      <dgm:spPr/>
      <dgm:t>
        <a:bodyPr/>
        <a:lstStyle/>
        <a:p>
          <a:endParaRPr lang="en-US"/>
        </a:p>
      </dgm:t>
    </dgm:pt>
    <dgm:pt modelId="{0110442D-FD5C-4445-B8BB-B19CFE41400B}" type="sibTrans" cxnId="{FB763CF4-50ED-A549-B4C7-336C0B390FE9}">
      <dgm:prSet/>
      <dgm:spPr/>
      <dgm:t>
        <a:bodyPr/>
        <a:lstStyle/>
        <a:p>
          <a:endParaRPr lang="en-US"/>
        </a:p>
      </dgm:t>
    </dgm:pt>
    <dgm:pt modelId="{F6966D5F-EFFF-D94F-880E-739B2A2270A9}">
      <dgm:prSet phldrT="[Text]" custT="1"/>
      <dgm:spPr/>
      <dgm:t>
        <a:bodyPr/>
        <a:lstStyle/>
        <a:p>
          <a:r>
            <a:rPr lang="en-US" sz="2000" dirty="0">
              <a:latin typeface="+mn-lt"/>
              <a:cs typeface="Futura Medium" panose="020B0602020204020303" pitchFamily="34" charset="-79"/>
            </a:rPr>
            <a:t>Parent Intolerance of Uncertainty </a:t>
          </a:r>
          <a:endParaRPr lang="en-US" sz="2000" dirty="0">
            <a:latin typeface="+mn-lt"/>
          </a:endParaRPr>
        </a:p>
      </dgm:t>
    </dgm:pt>
    <dgm:pt modelId="{87D97253-5CDF-DD49-99CA-273F2D59095F}" type="parTrans" cxnId="{CD272278-F3DC-0049-848F-E35C98814DF7}">
      <dgm:prSet/>
      <dgm:spPr/>
      <dgm:t>
        <a:bodyPr/>
        <a:lstStyle/>
        <a:p>
          <a:endParaRPr lang="en-US"/>
        </a:p>
      </dgm:t>
    </dgm:pt>
    <dgm:pt modelId="{161E6F45-4BC5-CA4A-9586-C04FD75F03AF}" type="sibTrans" cxnId="{CD272278-F3DC-0049-848F-E35C98814DF7}">
      <dgm:prSet/>
      <dgm:spPr/>
      <dgm:t>
        <a:bodyPr/>
        <a:lstStyle/>
        <a:p>
          <a:endParaRPr lang="en-US"/>
        </a:p>
      </dgm:t>
    </dgm:pt>
    <dgm:pt modelId="{BE24C6AC-F3CD-FC43-9CC5-F46A422D727C}">
      <dgm:prSet phldrT="[Text]"/>
      <dgm:spPr/>
      <dgm:t>
        <a:bodyPr/>
        <a:lstStyle/>
        <a:p>
          <a:endParaRPr lang="en-US" dirty="0"/>
        </a:p>
      </dgm:t>
    </dgm:pt>
    <dgm:pt modelId="{043174CE-FFC9-3749-BFE9-3BE054EFA31F}" type="parTrans" cxnId="{268909F5-8D96-D74B-9748-2077A91113E7}">
      <dgm:prSet/>
      <dgm:spPr/>
      <dgm:t>
        <a:bodyPr/>
        <a:lstStyle/>
        <a:p>
          <a:endParaRPr lang="en-US"/>
        </a:p>
      </dgm:t>
    </dgm:pt>
    <dgm:pt modelId="{9A13C67B-9B5D-5846-AF2F-AE8DA98ED593}" type="sibTrans" cxnId="{268909F5-8D96-D74B-9748-2077A91113E7}">
      <dgm:prSet/>
      <dgm:spPr/>
      <dgm:t>
        <a:bodyPr/>
        <a:lstStyle/>
        <a:p>
          <a:endParaRPr lang="en-US"/>
        </a:p>
      </dgm:t>
    </dgm:pt>
    <dgm:pt modelId="{10E41171-38C9-6A43-8FF8-AC3DE9220E0D}">
      <dgm:prSet phldrT="[Text]"/>
      <dgm:spPr/>
      <dgm:t>
        <a:bodyPr/>
        <a:lstStyle/>
        <a:p>
          <a:endParaRPr lang="en-US" dirty="0"/>
        </a:p>
      </dgm:t>
    </dgm:pt>
    <dgm:pt modelId="{8271ADB6-A32D-C446-BE14-C8568D241130}" type="parTrans" cxnId="{8C627DD8-52A7-7C49-90CA-D4488DADA2A5}">
      <dgm:prSet/>
      <dgm:spPr/>
      <dgm:t>
        <a:bodyPr/>
        <a:lstStyle/>
        <a:p>
          <a:endParaRPr lang="en-US"/>
        </a:p>
      </dgm:t>
    </dgm:pt>
    <dgm:pt modelId="{24C335CA-442B-094D-9F7F-0147CA5ECE23}" type="sibTrans" cxnId="{8C627DD8-52A7-7C49-90CA-D4488DADA2A5}">
      <dgm:prSet/>
      <dgm:spPr/>
      <dgm:t>
        <a:bodyPr/>
        <a:lstStyle/>
        <a:p>
          <a:endParaRPr lang="en-US"/>
        </a:p>
      </dgm:t>
    </dgm:pt>
    <dgm:pt modelId="{027A4523-8916-1949-A742-89E21AE62304}">
      <dgm:prSet phldrT="[Text]"/>
      <dgm:spPr/>
      <dgm:t>
        <a:bodyPr/>
        <a:lstStyle/>
        <a:p>
          <a:endParaRPr lang="en-US" dirty="0"/>
        </a:p>
      </dgm:t>
    </dgm:pt>
    <dgm:pt modelId="{AF784F83-7E4D-9C4D-BE12-E336FC8A5B46}" type="parTrans" cxnId="{047941EC-A1F6-854D-A3FD-DE93EA23156A}">
      <dgm:prSet/>
      <dgm:spPr/>
      <dgm:t>
        <a:bodyPr/>
        <a:lstStyle/>
        <a:p>
          <a:endParaRPr lang="en-US"/>
        </a:p>
      </dgm:t>
    </dgm:pt>
    <dgm:pt modelId="{84E62FFA-A3B3-4848-B86F-E13BBFF58BE8}" type="sibTrans" cxnId="{047941EC-A1F6-854D-A3FD-DE93EA23156A}">
      <dgm:prSet/>
      <dgm:spPr/>
      <dgm:t>
        <a:bodyPr/>
        <a:lstStyle/>
        <a:p>
          <a:endParaRPr lang="en-US"/>
        </a:p>
      </dgm:t>
    </dgm:pt>
    <dgm:pt modelId="{FF3D050B-7D08-5441-B80E-CAC0D56A4EC7}">
      <dgm:prSet phldrT="[Text]"/>
      <dgm:spPr/>
      <dgm:t>
        <a:bodyPr/>
        <a:lstStyle/>
        <a:p>
          <a:endParaRPr lang="en-US" dirty="0"/>
        </a:p>
      </dgm:t>
    </dgm:pt>
    <dgm:pt modelId="{0E4F4EC9-C180-F543-BFDE-7EA1ECF02B7C}" type="parTrans" cxnId="{4BDAC372-45B1-4B47-AEB3-9FCA938D5FEF}">
      <dgm:prSet/>
      <dgm:spPr/>
      <dgm:t>
        <a:bodyPr/>
        <a:lstStyle/>
        <a:p>
          <a:endParaRPr lang="en-US"/>
        </a:p>
      </dgm:t>
    </dgm:pt>
    <dgm:pt modelId="{C373ECA0-2E19-F74C-82A6-1F9A8D91B20E}" type="sibTrans" cxnId="{4BDAC372-45B1-4B47-AEB3-9FCA938D5FEF}">
      <dgm:prSet/>
      <dgm:spPr/>
      <dgm:t>
        <a:bodyPr/>
        <a:lstStyle/>
        <a:p>
          <a:endParaRPr lang="en-US"/>
        </a:p>
      </dgm:t>
    </dgm:pt>
    <dgm:pt modelId="{558A9274-6D08-6742-A3A7-4187077D146B}" type="pres">
      <dgm:prSet presAssocID="{DD0C8229-38C9-BB47-89A7-A34B9DDB582C}" presName="linearFlow" presStyleCnt="0">
        <dgm:presLayoutVars>
          <dgm:dir/>
          <dgm:animLvl val="lvl"/>
          <dgm:resizeHandles val="exact"/>
        </dgm:presLayoutVars>
      </dgm:prSet>
      <dgm:spPr/>
    </dgm:pt>
    <dgm:pt modelId="{3941363B-3A28-B449-A2F2-A9AF4DA34377}" type="pres">
      <dgm:prSet presAssocID="{4E7B4958-689B-1E4D-9629-7F7557C51381}" presName="composite" presStyleCnt="0"/>
      <dgm:spPr/>
    </dgm:pt>
    <dgm:pt modelId="{D1C052AB-8CBD-7742-9E9B-A1606653A64F}" type="pres">
      <dgm:prSet presAssocID="{4E7B4958-689B-1E4D-9629-7F7557C51381}" presName="parentText" presStyleLbl="alignNode1" presStyleIdx="0" presStyleCnt="3">
        <dgm:presLayoutVars>
          <dgm:chMax val="1"/>
          <dgm:bulletEnabled val="1"/>
        </dgm:presLayoutVars>
      </dgm:prSet>
      <dgm:spPr/>
    </dgm:pt>
    <dgm:pt modelId="{39812E13-B2A4-BF4A-9896-962527F4367D}" type="pres">
      <dgm:prSet presAssocID="{4E7B4958-689B-1E4D-9629-7F7557C51381}" presName="descendantText" presStyleLbl="alignAcc1" presStyleIdx="0" presStyleCnt="3">
        <dgm:presLayoutVars>
          <dgm:bulletEnabled val="1"/>
        </dgm:presLayoutVars>
      </dgm:prSet>
      <dgm:spPr/>
    </dgm:pt>
    <dgm:pt modelId="{D173E9BA-CBF1-014B-90F9-49CBD65FAFD3}" type="pres">
      <dgm:prSet presAssocID="{0110442D-FD5C-4445-B8BB-B19CFE41400B}" presName="sp" presStyleCnt="0"/>
      <dgm:spPr/>
    </dgm:pt>
    <dgm:pt modelId="{B1C8794B-08DD-BA46-A938-C60606982ABD}" type="pres">
      <dgm:prSet presAssocID="{BE24C6AC-F3CD-FC43-9CC5-F46A422D727C}" presName="composite" presStyleCnt="0"/>
      <dgm:spPr/>
    </dgm:pt>
    <dgm:pt modelId="{E8177B84-1D75-B14E-8700-8BCCFE1B12C9}" type="pres">
      <dgm:prSet presAssocID="{BE24C6AC-F3CD-FC43-9CC5-F46A422D727C}" presName="parentText" presStyleLbl="alignNode1" presStyleIdx="1" presStyleCnt="3">
        <dgm:presLayoutVars>
          <dgm:chMax val="1"/>
          <dgm:bulletEnabled val="1"/>
        </dgm:presLayoutVars>
      </dgm:prSet>
      <dgm:spPr/>
    </dgm:pt>
    <dgm:pt modelId="{262F1464-ECC8-2444-BA8D-C85F6D29CD69}" type="pres">
      <dgm:prSet presAssocID="{BE24C6AC-F3CD-FC43-9CC5-F46A422D727C}" presName="descendantText" presStyleLbl="alignAcc1" presStyleIdx="1" presStyleCnt="3">
        <dgm:presLayoutVars>
          <dgm:bulletEnabled val="1"/>
        </dgm:presLayoutVars>
      </dgm:prSet>
      <dgm:spPr/>
    </dgm:pt>
    <dgm:pt modelId="{6D698AA7-D598-E84F-AD3C-A293F1CDE599}" type="pres">
      <dgm:prSet presAssocID="{9A13C67B-9B5D-5846-AF2F-AE8DA98ED593}" presName="sp" presStyleCnt="0"/>
      <dgm:spPr/>
    </dgm:pt>
    <dgm:pt modelId="{ACB80608-07C4-7148-A864-F5CFAB0DE88D}" type="pres">
      <dgm:prSet presAssocID="{027A4523-8916-1949-A742-89E21AE62304}" presName="composite" presStyleCnt="0"/>
      <dgm:spPr/>
    </dgm:pt>
    <dgm:pt modelId="{A31FE46A-68F8-904C-A84C-2A90CD5E1901}" type="pres">
      <dgm:prSet presAssocID="{027A4523-8916-1949-A742-89E21AE62304}" presName="parentText" presStyleLbl="alignNode1" presStyleIdx="2" presStyleCnt="3">
        <dgm:presLayoutVars>
          <dgm:chMax val="1"/>
          <dgm:bulletEnabled val="1"/>
        </dgm:presLayoutVars>
      </dgm:prSet>
      <dgm:spPr/>
    </dgm:pt>
    <dgm:pt modelId="{B967FD99-1B02-114C-8A57-F4E98BDB2292}" type="pres">
      <dgm:prSet presAssocID="{027A4523-8916-1949-A742-89E21AE62304}" presName="descendantText" presStyleLbl="alignAcc1" presStyleIdx="2" presStyleCnt="3" custLinFactNeighborX="528" custLinFactNeighborY="-731">
        <dgm:presLayoutVars>
          <dgm:bulletEnabled val="1"/>
        </dgm:presLayoutVars>
      </dgm:prSet>
      <dgm:spPr/>
    </dgm:pt>
  </dgm:ptLst>
  <dgm:cxnLst>
    <dgm:cxn modelId="{CA9A7614-AD7B-BE4D-91C9-BDC146FD932B}" type="presOf" srcId="{FF3D050B-7D08-5441-B80E-CAC0D56A4EC7}" destId="{B967FD99-1B02-114C-8A57-F4E98BDB2292}" srcOrd="0" destOrd="0" presId="urn:microsoft.com/office/officeart/2005/8/layout/chevron2"/>
    <dgm:cxn modelId="{AF385617-E6F6-734A-B980-B5E2CA763DA2}" type="presOf" srcId="{4E7B4958-689B-1E4D-9629-7F7557C51381}" destId="{D1C052AB-8CBD-7742-9E9B-A1606653A64F}" srcOrd="0" destOrd="0" presId="urn:microsoft.com/office/officeart/2005/8/layout/chevron2"/>
    <dgm:cxn modelId="{1948EB22-9C43-8641-8EBF-C94E705F3A7B}" type="presOf" srcId="{10E41171-38C9-6A43-8FF8-AC3DE9220E0D}" destId="{262F1464-ECC8-2444-BA8D-C85F6D29CD69}" srcOrd="0" destOrd="0" presId="urn:microsoft.com/office/officeart/2005/8/layout/chevron2"/>
    <dgm:cxn modelId="{5CA9B96B-EE26-3A42-A8C0-334E0A02BC29}" type="presOf" srcId="{BE24C6AC-F3CD-FC43-9CC5-F46A422D727C}" destId="{E8177B84-1D75-B14E-8700-8BCCFE1B12C9}" srcOrd="0" destOrd="0" presId="urn:microsoft.com/office/officeart/2005/8/layout/chevron2"/>
    <dgm:cxn modelId="{4BDAC372-45B1-4B47-AEB3-9FCA938D5FEF}" srcId="{027A4523-8916-1949-A742-89E21AE62304}" destId="{FF3D050B-7D08-5441-B80E-CAC0D56A4EC7}" srcOrd="0" destOrd="0" parTransId="{0E4F4EC9-C180-F543-BFDE-7EA1ECF02B7C}" sibTransId="{C373ECA0-2E19-F74C-82A6-1F9A8D91B20E}"/>
    <dgm:cxn modelId="{CD272278-F3DC-0049-848F-E35C98814DF7}" srcId="{4E7B4958-689B-1E4D-9629-7F7557C51381}" destId="{F6966D5F-EFFF-D94F-880E-739B2A2270A9}" srcOrd="0" destOrd="0" parTransId="{87D97253-5CDF-DD49-99CA-273F2D59095F}" sibTransId="{161E6F45-4BC5-CA4A-9586-C04FD75F03AF}"/>
    <dgm:cxn modelId="{1986C9C5-1CAE-2E43-BE78-107D1DEA2D19}" type="presOf" srcId="{027A4523-8916-1949-A742-89E21AE62304}" destId="{A31FE46A-68F8-904C-A84C-2A90CD5E1901}" srcOrd="0" destOrd="0" presId="urn:microsoft.com/office/officeart/2005/8/layout/chevron2"/>
    <dgm:cxn modelId="{8C627DD8-52A7-7C49-90CA-D4488DADA2A5}" srcId="{BE24C6AC-F3CD-FC43-9CC5-F46A422D727C}" destId="{10E41171-38C9-6A43-8FF8-AC3DE9220E0D}" srcOrd="0" destOrd="0" parTransId="{8271ADB6-A32D-C446-BE14-C8568D241130}" sibTransId="{24C335CA-442B-094D-9F7F-0147CA5ECE23}"/>
    <dgm:cxn modelId="{249DC9E1-CC88-7E4A-8C33-2B0028870E12}" type="presOf" srcId="{DD0C8229-38C9-BB47-89A7-A34B9DDB582C}" destId="{558A9274-6D08-6742-A3A7-4187077D146B}" srcOrd="0" destOrd="0" presId="urn:microsoft.com/office/officeart/2005/8/layout/chevron2"/>
    <dgm:cxn modelId="{047941EC-A1F6-854D-A3FD-DE93EA23156A}" srcId="{DD0C8229-38C9-BB47-89A7-A34B9DDB582C}" destId="{027A4523-8916-1949-A742-89E21AE62304}" srcOrd="2" destOrd="0" parTransId="{AF784F83-7E4D-9C4D-BE12-E336FC8A5B46}" sibTransId="{84E62FFA-A3B3-4848-B86F-E13BBFF58BE8}"/>
    <dgm:cxn modelId="{91AA07ED-926B-2447-BC66-29A8E490E383}" type="presOf" srcId="{F6966D5F-EFFF-D94F-880E-739B2A2270A9}" destId="{39812E13-B2A4-BF4A-9896-962527F4367D}" srcOrd="0" destOrd="0" presId="urn:microsoft.com/office/officeart/2005/8/layout/chevron2"/>
    <dgm:cxn modelId="{FB763CF4-50ED-A549-B4C7-336C0B390FE9}" srcId="{DD0C8229-38C9-BB47-89A7-A34B9DDB582C}" destId="{4E7B4958-689B-1E4D-9629-7F7557C51381}" srcOrd="0" destOrd="0" parTransId="{CA9A6781-7DAA-7046-BFFF-14CEA9F3DEFC}" sibTransId="{0110442D-FD5C-4445-B8BB-B19CFE41400B}"/>
    <dgm:cxn modelId="{268909F5-8D96-D74B-9748-2077A91113E7}" srcId="{DD0C8229-38C9-BB47-89A7-A34B9DDB582C}" destId="{BE24C6AC-F3CD-FC43-9CC5-F46A422D727C}" srcOrd="1" destOrd="0" parTransId="{043174CE-FFC9-3749-BFE9-3BE054EFA31F}" sibTransId="{9A13C67B-9B5D-5846-AF2F-AE8DA98ED593}"/>
    <dgm:cxn modelId="{4D504CF9-3269-AE4C-A202-7B23BFE2C241}" type="presParOf" srcId="{558A9274-6D08-6742-A3A7-4187077D146B}" destId="{3941363B-3A28-B449-A2F2-A9AF4DA34377}" srcOrd="0" destOrd="0" presId="urn:microsoft.com/office/officeart/2005/8/layout/chevron2"/>
    <dgm:cxn modelId="{932AE6DE-7021-D64C-945E-F70D66A4A80C}" type="presParOf" srcId="{3941363B-3A28-B449-A2F2-A9AF4DA34377}" destId="{D1C052AB-8CBD-7742-9E9B-A1606653A64F}" srcOrd="0" destOrd="0" presId="urn:microsoft.com/office/officeart/2005/8/layout/chevron2"/>
    <dgm:cxn modelId="{C1E1D3C7-1201-D841-AF64-14F4CA1128AE}" type="presParOf" srcId="{3941363B-3A28-B449-A2F2-A9AF4DA34377}" destId="{39812E13-B2A4-BF4A-9896-962527F4367D}" srcOrd="1" destOrd="0" presId="urn:microsoft.com/office/officeart/2005/8/layout/chevron2"/>
    <dgm:cxn modelId="{A6332877-CA73-9F4C-9ECE-39F4B7C1C9DC}" type="presParOf" srcId="{558A9274-6D08-6742-A3A7-4187077D146B}" destId="{D173E9BA-CBF1-014B-90F9-49CBD65FAFD3}" srcOrd="1" destOrd="0" presId="urn:microsoft.com/office/officeart/2005/8/layout/chevron2"/>
    <dgm:cxn modelId="{D108E51D-9EF5-C143-AB56-F4545F651153}" type="presParOf" srcId="{558A9274-6D08-6742-A3A7-4187077D146B}" destId="{B1C8794B-08DD-BA46-A938-C60606982ABD}" srcOrd="2" destOrd="0" presId="urn:microsoft.com/office/officeart/2005/8/layout/chevron2"/>
    <dgm:cxn modelId="{9ABE1991-5D99-9D47-A04A-927D4E0760EB}" type="presParOf" srcId="{B1C8794B-08DD-BA46-A938-C60606982ABD}" destId="{E8177B84-1D75-B14E-8700-8BCCFE1B12C9}" srcOrd="0" destOrd="0" presId="urn:microsoft.com/office/officeart/2005/8/layout/chevron2"/>
    <dgm:cxn modelId="{8CF22E82-28CC-1B46-BB09-493E3C978A48}" type="presParOf" srcId="{B1C8794B-08DD-BA46-A938-C60606982ABD}" destId="{262F1464-ECC8-2444-BA8D-C85F6D29CD69}" srcOrd="1" destOrd="0" presId="urn:microsoft.com/office/officeart/2005/8/layout/chevron2"/>
    <dgm:cxn modelId="{0A297904-AA88-2947-83F0-E2589880B9D2}" type="presParOf" srcId="{558A9274-6D08-6742-A3A7-4187077D146B}" destId="{6D698AA7-D598-E84F-AD3C-A293F1CDE599}" srcOrd="3" destOrd="0" presId="urn:microsoft.com/office/officeart/2005/8/layout/chevron2"/>
    <dgm:cxn modelId="{5C6A763B-DAA5-E548-BD87-3FE62FFFB717}" type="presParOf" srcId="{558A9274-6D08-6742-A3A7-4187077D146B}" destId="{ACB80608-07C4-7148-A864-F5CFAB0DE88D}" srcOrd="4" destOrd="0" presId="urn:microsoft.com/office/officeart/2005/8/layout/chevron2"/>
    <dgm:cxn modelId="{45AF6342-586F-C64C-836E-30EFEABCDE07}" type="presParOf" srcId="{ACB80608-07C4-7148-A864-F5CFAB0DE88D}" destId="{A31FE46A-68F8-904C-A84C-2A90CD5E1901}" srcOrd="0" destOrd="0" presId="urn:microsoft.com/office/officeart/2005/8/layout/chevron2"/>
    <dgm:cxn modelId="{72E9065F-28AE-0849-8442-9EB7B28E50E6}" type="presParOf" srcId="{ACB80608-07C4-7148-A864-F5CFAB0DE88D}" destId="{B967FD99-1B02-114C-8A57-F4E98BDB2292}"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93670D2-DB16-024C-A833-A71BA98EF4BE}" type="doc">
      <dgm:prSet loTypeId="urn:microsoft.com/office/officeart/2005/8/layout/cycle7" loCatId="" qsTypeId="urn:microsoft.com/office/officeart/2005/8/quickstyle/simple1" qsCatId="simple" csTypeId="urn:microsoft.com/office/officeart/2005/8/colors/accent1_2" csCatId="accent1" phldr="1"/>
      <dgm:spPr/>
      <dgm:t>
        <a:bodyPr/>
        <a:lstStyle/>
        <a:p>
          <a:endParaRPr lang="en-US"/>
        </a:p>
      </dgm:t>
    </dgm:pt>
    <dgm:pt modelId="{9CFD9C9C-3FC9-B649-A6BA-216DD548A7E8}">
      <dgm:prSet phldrT="[Text]" custT="1"/>
      <dgm:spPr/>
      <dgm:t>
        <a:bodyPr/>
        <a:lstStyle/>
        <a:p>
          <a:r>
            <a:rPr lang="en-US" sz="1800" dirty="0"/>
            <a:t>Adolescent Anxiety</a:t>
          </a:r>
        </a:p>
      </dgm:t>
    </dgm:pt>
    <dgm:pt modelId="{B88A9DC0-0288-2145-81FF-EDB06DA8F240}" type="parTrans" cxnId="{98216429-E033-5145-BE9B-E081201655CB}">
      <dgm:prSet/>
      <dgm:spPr/>
      <dgm:t>
        <a:bodyPr/>
        <a:lstStyle/>
        <a:p>
          <a:endParaRPr lang="en-US"/>
        </a:p>
      </dgm:t>
    </dgm:pt>
    <dgm:pt modelId="{804F2C17-E60A-0148-8EE5-B35E45E9ECF9}" type="sibTrans" cxnId="{98216429-E033-5145-BE9B-E081201655CB}">
      <dgm:prSet/>
      <dgm:spPr/>
      <dgm:t>
        <a:bodyPr/>
        <a:lstStyle/>
        <a:p>
          <a:endParaRPr lang="en-US"/>
        </a:p>
      </dgm:t>
    </dgm:pt>
    <dgm:pt modelId="{F6226492-0F3E-EF42-A436-8B97963341A1}">
      <dgm:prSet phldrT="[Text]" custT="1"/>
      <dgm:spPr/>
      <dgm:t>
        <a:bodyPr/>
        <a:lstStyle/>
        <a:p>
          <a:r>
            <a:rPr lang="en-US" sz="1800" dirty="0"/>
            <a:t>Negative Parent Behavior</a:t>
          </a:r>
        </a:p>
      </dgm:t>
    </dgm:pt>
    <dgm:pt modelId="{44EBD0F5-61C7-1349-8FEB-BBBB0BCF33F3}" type="parTrans" cxnId="{05F6F2C1-5FAF-D04C-AA06-8D866C9E04E6}">
      <dgm:prSet/>
      <dgm:spPr/>
      <dgm:t>
        <a:bodyPr/>
        <a:lstStyle/>
        <a:p>
          <a:endParaRPr lang="en-US"/>
        </a:p>
      </dgm:t>
    </dgm:pt>
    <dgm:pt modelId="{649C4D72-55DD-E241-A129-2693836DAEE1}" type="sibTrans" cxnId="{05F6F2C1-5FAF-D04C-AA06-8D866C9E04E6}">
      <dgm:prSet/>
      <dgm:spPr/>
      <dgm:t>
        <a:bodyPr/>
        <a:lstStyle/>
        <a:p>
          <a:endParaRPr lang="en-US"/>
        </a:p>
      </dgm:t>
    </dgm:pt>
    <dgm:pt modelId="{97C8DB18-1E52-8444-A848-B31CD8146623}">
      <dgm:prSet phldrT="[Text]" custT="1"/>
      <dgm:spPr/>
      <dgm:t>
        <a:bodyPr/>
        <a:lstStyle/>
        <a:p>
          <a:r>
            <a:rPr lang="en-US" sz="1800" dirty="0"/>
            <a:t>Parent Intolerance of Uncertainty</a:t>
          </a:r>
        </a:p>
      </dgm:t>
    </dgm:pt>
    <dgm:pt modelId="{8A672AFA-32E3-1248-93F4-F41FE2FF6FEA}" type="parTrans" cxnId="{26319FE8-34B3-4F48-A27B-0054D72AAAB7}">
      <dgm:prSet/>
      <dgm:spPr/>
      <dgm:t>
        <a:bodyPr/>
        <a:lstStyle/>
        <a:p>
          <a:endParaRPr lang="en-US"/>
        </a:p>
      </dgm:t>
    </dgm:pt>
    <dgm:pt modelId="{9158515D-0935-9D4A-932C-2A033AA2836E}" type="sibTrans" cxnId="{26319FE8-34B3-4F48-A27B-0054D72AAAB7}">
      <dgm:prSet/>
      <dgm:spPr/>
      <dgm:t>
        <a:bodyPr/>
        <a:lstStyle/>
        <a:p>
          <a:endParaRPr lang="en-US"/>
        </a:p>
      </dgm:t>
    </dgm:pt>
    <dgm:pt modelId="{9DC0870D-D126-8F4B-A097-DE275A158391}" type="pres">
      <dgm:prSet presAssocID="{393670D2-DB16-024C-A833-A71BA98EF4BE}" presName="Name0" presStyleCnt="0">
        <dgm:presLayoutVars>
          <dgm:dir/>
          <dgm:resizeHandles val="exact"/>
        </dgm:presLayoutVars>
      </dgm:prSet>
      <dgm:spPr/>
    </dgm:pt>
    <dgm:pt modelId="{5FA0D9C0-3A2E-A74D-9F91-6AD1B9AA2C2C}" type="pres">
      <dgm:prSet presAssocID="{9CFD9C9C-3FC9-B649-A6BA-216DD548A7E8}" presName="node" presStyleLbl="node1" presStyleIdx="0" presStyleCnt="3">
        <dgm:presLayoutVars>
          <dgm:bulletEnabled val="1"/>
        </dgm:presLayoutVars>
      </dgm:prSet>
      <dgm:spPr/>
    </dgm:pt>
    <dgm:pt modelId="{D24D37C9-FB02-4647-8701-975D7BF855C2}" type="pres">
      <dgm:prSet presAssocID="{804F2C17-E60A-0148-8EE5-B35E45E9ECF9}" presName="sibTrans" presStyleLbl="sibTrans2D1" presStyleIdx="0" presStyleCnt="3"/>
      <dgm:spPr/>
    </dgm:pt>
    <dgm:pt modelId="{36F029BB-20B3-614B-9F19-19CE06AEB30E}" type="pres">
      <dgm:prSet presAssocID="{804F2C17-E60A-0148-8EE5-B35E45E9ECF9}" presName="connectorText" presStyleLbl="sibTrans2D1" presStyleIdx="0" presStyleCnt="3"/>
      <dgm:spPr/>
    </dgm:pt>
    <dgm:pt modelId="{4F95F2B4-8C5E-1049-A1D3-8DCDEB54CDF9}" type="pres">
      <dgm:prSet presAssocID="{F6226492-0F3E-EF42-A436-8B97963341A1}" presName="node" presStyleLbl="node1" presStyleIdx="1" presStyleCnt="3">
        <dgm:presLayoutVars>
          <dgm:bulletEnabled val="1"/>
        </dgm:presLayoutVars>
      </dgm:prSet>
      <dgm:spPr/>
    </dgm:pt>
    <dgm:pt modelId="{9E4E39DA-7004-FD42-A187-502A2C531765}" type="pres">
      <dgm:prSet presAssocID="{649C4D72-55DD-E241-A129-2693836DAEE1}" presName="sibTrans" presStyleLbl="sibTrans2D1" presStyleIdx="1" presStyleCnt="3"/>
      <dgm:spPr/>
    </dgm:pt>
    <dgm:pt modelId="{3EE4767B-CFDB-A24D-82A7-8716FC2D1C68}" type="pres">
      <dgm:prSet presAssocID="{649C4D72-55DD-E241-A129-2693836DAEE1}" presName="connectorText" presStyleLbl="sibTrans2D1" presStyleIdx="1" presStyleCnt="3"/>
      <dgm:spPr/>
    </dgm:pt>
    <dgm:pt modelId="{779CBF68-788D-8844-A8E9-CD6022839CB3}" type="pres">
      <dgm:prSet presAssocID="{97C8DB18-1E52-8444-A848-B31CD8146623}" presName="node" presStyleLbl="node1" presStyleIdx="2" presStyleCnt="3">
        <dgm:presLayoutVars>
          <dgm:bulletEnabled val="1"/>
        </dgm:presLayoutVars>
      </dgm:prSet>
      <dgm:spPr/>
    </dgm:pt>
    <dgm:pt modelId="{B41E757F-BCB3-ED41-B6E9-DFEFBF7B2629}" type="pres">
      <dgm:prSet presAssocID="{9158515D-0935-9D4A-932C-2A033AA2836E}" presName="sibTrans" presStyleLbl="sibTrans2D1" presStyleIdx="2" presStyleCnt="3"/>
      <dgm:spPr/>
    </dgm:pt>
    <dgm:pt modelId="{C5B6F424-7108-354E-A674-FA5D87966934}" type="pres">
      <dgm:prSet presAssocID="{9158515D-0935-9D4A-932C-2A033AA2836E}" presName="connectorText" presStyleLbl="sibTrans2D1" presStyleIdx="2" presStyleCnt="3"/>
      <dgm:spPr/>
    </dgm:pt>
  </dgm:ptLst>
  <dgm:cxnLst>
    <dgm:cxn modelId="{7EBAE907-4155-AA42-A31C-FBCAD968FCBB}" type="presOf" srcId="{804F2C17-E60A-0148-8EE5-B35E45E9ECF9}" destId="{D24D37C9-FB02-4647-8701-975D7BF855C2}" srcOrd="0" destOrd="0" presId="urn:microsoft.com/office/officeart/2005/8/layout/cycle7"/>
    <dgm:cxn modelId="{43237322-5062-C64F-B2D8-192E49BD4FF6}" type="presOf" srcId="{97C8DB18-1E52-8444-A848-B31CD8146623}" destId="{779CBF68-788D-8844-A8E9-CD6022839CB3}" srcOrd="0" destOrd="0" presId="urn:microsoft.com/office/officeart/2005/8/layout/cycle7"/>
    <dgm:cxn modelId="{98216429-E033-5145-BE9B-E081201655CB}" srcId="{393670D2-DB16-024C-A833-A71BA98EF4BE}" destId="{9CFD9C9C-3FC9-B649-A6BA-216DD548A7E8}" srcOrd="0" destOrd="0" parTransId="{B88A9DC0-0288-2145-81FF-EDB06DA8F240}" sibTransId="{804F2C17-E60A-0148-8EE5-B35E45E9ECF9}"/>
    <dgm:cxn modelId="{2DA9D72C-DFD3-1D4F-99D4-982D700ADA71}" type="presOf" srcId="{9158515D-0935-9D4A-932C-2A033AA2836E}" destId="{B41E757F-BCB3-ED41-B6E9-DFEFBF7B2629}" srcOrd="0" destOrd="0" presId="urn:microsoft.com/office/officeart/2005/8/layout/cycle7"/>
    <dgm:cxn modelId="{31CC8C2E-5F23-D54F-A606-F64FC78D625A}" type="presOf" srcId="{393670D2-DB16-024C-A833-A71BA98EF4BE}" destId="{9DC0870D-D126-8F4B-A097-DE275A158391}" srcOrd="0" destOrd="0" presId="urn:microsoft.com/office/officeart/2005/8/layout/cycle7"/>
    <dgm:cxn modelId="{91CA2E4D-310F-9145-A737-E4C60C7FA5D3}" type="presOf" srcId="{F6226492-0F3E-EF42-A436-8B97963341A1}" destId="{4F95F2B4-8C5E-1049-A1D3-8DCDEB54CDF9}" srcOrd="0" destOrd="0" presId="urn:microsoft.com/office/officeart/2005/8/layout/cycle7"/>
    <dgm:cxn modelId="{B4D8BC5F-7365-624E-903D-58F36634D064}" type="presOf" srcId="{9158515D-0935-9D4A-932C-2A033AA2836E}" destId="{C5B6F424-7108-354E-A674-FA5D87966934}" srcOrd="1" destOrd="0" presId="urn:microsoft.com/office/officeart/2005/8/layout/cycle7"/>
    <dgm:cxn modelId="{414B2068-2843-5F4B-8C5B-2180DF2A0439}" type="presOf" srcId="{9CFD9C9C-3FC9-B649-A6BA-216DD548A7E8}" destId="{5FA0D9C0-3A2E-A74D-9F91-6AD1B9AA2C2C}" srcOrd="0" destOrd="0" presId="urn:microsoft.com/office/officeart/2005/8/layout/cycle7"/>
    <dgm:cxn modelId="{C2A613BE-1C2E-E544-8366-4163509A665C}" type="presOf" srcId="{649C4D72-55DD-E241-A129-2693836DAEE1}" destId="{9E4E39DA-7004-FD42-A187-502A2C531765}" srcOrd="0" destOrd="0" presId="urn:microsoft.com/office/officeart/2005/8/layout/cycle7"/>
    <dgm:cxn modelId="{EA5C77BF-3E65-8944-908D-ECD118BF545F}" type="presOf" srcId="{804F2C17-E60A-0148-8EE5-B35E45E9ECF9}" destId="{36F029BB-20B3-614B-9F19-19CE06AEB30E}" srcOrd="1" destOrd="0" presId="urn:microsoft.com/office/officeart/2005/8/layout/cycle7"/>
    <dgm:cxn modelId="{05F6F2C1-5FAF-D04C-AA06-8D866C9E04E6}" srcId="{393670D2-DB16-024C-A833-A71BA98EF4BE}" destId="{F6226492-0F3E-EF42-A436-8B97963341A1}" srcOrd="1" destOrd="0" parTransId="{44EBD0F5-61C7-1349-8FEB-BBBB0BCF33F3}" sibTransId="{649C4D72-55DD-E241-A129-2693836DAEE1}"/>
    <dgm:cxn modelId="{0C601CE8-E26D-194A-9F91-3E0611EE4380}" type="presOf" srcId="{649C4D72-55DD-E241-A129-2693836DAEE1}" destId="{3EE4767B-CFDB-A24D-82A7-8716FC2D1C68}" srcOrd="1" destOrd="0" presId="urn:microsoft.com/office/officeart/2005/8/layout/cycle7"/>
    <dgm:cxn modelId="{26319FE8-34B3-4F48-A27B-0054D72AAAB7}" srcId="{393670D2-DB16-024C-A833-A71BA98EF4BE}" destId="{97C8DB18-1E52-8444-A848-B31CD8146623}" srcOrd="2" destOrd="0" parTransId="{8A672AFA-32E3-1248-93F4-F41FE2FF6FEA}" sibTransId="{9158515D-0935-9D4A-932C-2A033AA2836E}"/>
    <dgm:cxn modelId="{03928B41-E44B-6E42-8A4D-D5368145647F}" type="presParOf" srcId="{9DC0870D-D126-8F4B-A097-DE275A158391}" destId="{5FA0D9C0-3A2E-A74D-9F91-6AD1B9AA2C2C}" srcOrd="0" destOrd="0" presId="urn:microsoft.com/office/officeart/2005/8/layout/cycle7"/>
    <dgm:cxn modelId="{DF934554-AD3B-3444-858D-59D43DDBD713}" type="presParOf" srcId="{9DC0870D-D126-8F4B-A097-DE275A158391}" destId="{D24D37C9-FB02-4647-8701-975D7BF855C2}" srcOrd="1" destOrd="0" presId="urn:microsoft.com/office/officeart/2005/8/layout/cycle7"/>
    <dgm:cxn modelId="{B365E57C-C6A6-8B49-9B9B-ED16D86BDBAA}" type="presParOf" srcId="{D24D37C9-FB02-4647-8701-975D7BF855C2}" destId="{36F029BB-20B3-614B-9F19-19CE06AEB30E}" srcOrd="0" destOrd="0" presId="urn:microsoft.com/office/officeart/2005/8/layout/cycle7"/>
    <dgm:cxn modelId="{980839B3-A3FE-A346-84D4-51FA599CE5E1}" type="presParOf" srcId="{9DC0870D-D126-8F4B-A097-DE275A158391}" destId="{4F95F2B4-8C5E-1049-A1D3-8DCDEB54CDF9}" srcOrd="2" destOrd="0" presId="urn:microsoft.com/office/officeart/2005/8/layout/cycle7"/>
    <dgm:cxn modelId="{0A38F726-BA4B-C14B-8D07-77E873CA1CC4}" type="presParOf" srcId="{9DC0870D-D126-8F4B-A097-DE275A158391}" destId="{9E4E39DA-7004-FD42-A187-502A2C531765}" srcOrd="3" destOrd="0" presId="urn:microsoft.com/office/officeart/2005/8/layout/cycle7"/>
    <dgm:cxn modelId="{09E1F549-402C-FF4D-A7E7-FE6C58437A0B}" type="presParOf" srcId="{9E4E39DA-7004-FD42-A187-502A2C531765}" destId="{3EE4767B-CFDB-A24D-82A7-8716FC2D1C68}" srcOrd="0" destOrd="0" presId="urn:microsoft.com/office/officeart/2005/8/layout/cycle7"/>
    <dgm:cxn modelId="{B2235E91-4C42-9943-AAB0-B6083B803978}" type="presParOf" srcId="{9DC0870D-D126-8F4B-A097-DE275A158391}" destId="{779CBF68-788D-8844-A8E9-CD6022839CB3}" srcOrd="4" destOrd="0" presId="urn:microsoft.com/office/officeart/2005/8/layout/cycle7"/>
    <dgm:cxn modelId="{8376F32E-D628-B244-9901-9155A7AFF2FF}" type="presParOf" srcId="{9DC0870D-D126-8F4B-A097-DE275A158391}" destId="{B41E757F-BCB3-ED41-B6E9-DFEFBF7B2629}" srcOrd="5" destOrd="0" presId="urn:microsoft.com/office/officeart/2005/8/layout/cycle7"/>
    <dgm:cxn modelId="{8262A5C3-CFC3-1F4B-9414-88248445AC1B}" type="presParOf" srcId="{B41E757F-BCB3-ED41-B6E9-DFEFBF7B2629}" destId="{C5B6F424-7108-354E-A674-FA5D87966934}"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4B1DBC-DC26-44C3-B524-7FD08246F98A}">
      <dsp:nvSpPr>
        <dsp:cNvPr id="0" name=""/>
        <dsp:cNvSpPr/>
      </dsp:nvSpPr>
      <dsp:spPr>
        <a:xfrm>
          <a:off x="1004074" y="0"/>
          <a:ext cx="1069891" cy="866277"/>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t="-12000" b="-12000"/>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42360F2-8A57-4908-B0E0-EC7354E3A087}">
      <dsp:nvSpPr>
        <dsp:cNvPr id="0" name=""/>
        <dsp:cNvSpPr/>
      </dsp:nvSpPr>
      <dsp:spPr>
        <a:xfrm>
          <a:off x="10604" y="974372"/>
          <a:ext cx="3056833" cy="3712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100000"/>
            </a:lnSpc>
            <a:spcBef>
              <a:spcPct val="0"/>
            </a:spcBef>
            <a:spcAft>
              <a:spcPct val="35000"/>
            </a:spcAft>
            <a:buNone/>
            <a:defRPr b="1"/>
          </a:pPr>
          <a:r>
            <a:rPr lang="en-US" sz="2500" kern="1200" dirty="0">
              <a:solidFill>
                <a:srgbClr val="F6685B"/>
              </a:solidFill>
            </a:rPr>
            <a:t>Over</a:t>
          </a:r>
          <a:r>
            <a:rPr lang="en-US" sz="2500" kern="1200" dirty="0"/>
            <a:t>protective</a:t>
          </a:r>
        </a:p>
      </dsp:txBody>
      <dsp:txXfrm>
        <a:off x="10604" y="974372"/>
        <a:ext cx="3056833" cy="371261"/>
      </dsp:txXfrm>
    </dsp:sp>
    <dsp:sp modelId="{93558C13-F743-40D7-A7F2-AB3C7617A138}">
      <dsp:nvSpPr>
        <dsp:cNvPr id="0" name=""/>
        <dsp:cNvSpPr/>
      </dsp:nvSpPr>
      <dsp:spPr>
        <a:xfrm>
          <a:off x="10604" y="1395911"/>
          <a:ext cx="3056833" cy="17118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dirty="0">
              <a:latin typeface="+mn-lt"/>
              <a:cs typeface="Futura Medium" panose="020B0602020204020303" pitchFamily="34" charset="-79"/>
            </a:rPr>
            <a:t>Grant children less autonomy resulting in the enhancement of anxiety</a:t>
          </a:r>
        </a:p>
        <a:p>
          <a:pPr marL="0" lvl="0" indent="0" algn="ctr" defTabSz="355600">
            <a:lnSpc>
              <a:spcPct val="100000"/>
            </a:lnSpc>
            <a:spcBef>
              <a:spcPct val="0"/>
            </a:spcBef>
            <a:spcAft>
              <a:spcPct val="35000"/>
            </a:spcAft>
            <a:buNone/>
          </a:pPr>
          <a:endParaRPr lang="en-US" sz="800" kern="1200" dirty="0">
            <a:latin typeface="+mn-lt"/>
            <a:cs typeface="Futura Medium" panose="020B0602020204020303" pitchFamily="34" charset="-79"/>
          </a:endParaRPr>
        </a:p>
        <a:p>
          <a:pPr marL="0" lvl="0" indent="0" algn="ctr" defTabSz="355600">
            <a:lnSpc>
              <a:spcPct val="100000"/>
            </a:lnSpc>
            <a:spcBef>
              <a:spcPct val="0"/>
            </a:spcBef>
            <a:spcAft>
              <a:spcPct val="35000"/>
            </a:spcAft>
            <a:buNone/>
          </a:pPr>
          <a:endParaRPr lang="en-US" sz="800" kern="1200" dirty="0">
            <a:latin typeface="+mn-lt"/>
            <a:cs typeface="Futura Medium" panose="020B0602020204020303" pitchFamily="34" charset="-79"/>
          </a:endParaRPr>
        </a:p>
        <a:p>
          <a:pPr marL="0" lvl="0" indent="0" algn="ctr" defTabSz="355600">
            <a:lnSpc>
              <a:spcPct val="100000"/>
            </a:lnSpc>
            <a:spcBef>
              <a:spcPct val="0"/>
            </a:spcBef>
            <a:spcAft>
              <a:spcPct val="35000"/>
            </a:spcAft>
            <a:buNone/>
          </a:pPr>
          <a:endParaRPr lang="en-US" sz="600" kern="1200" dirty="0">
            <a:latin typeface="+mn-lt"/>
            <a:cs typeface="Futura Medium" panose="020B0602020204020303" pitchFamily="34" charset="-79"/>
          </a:endParaRPr>
        </a:p>
        <a:p>
          <a:pPr marL="0" lvl="0" indent="0" algn="ctr" defTabSz="355600">
            <a:lnSpc>
              <a:spcPct val="100000"/>
            </a:lnSpc>
            <a:spcBef>
              <a:spcPct val="0"/>
            </a:spcBef>
            <a:spcAft>
              <a:spcPct val="35000"/>
            </a:spcAft>
            <a:buNone/>
          </a:pPr>
          <a:endParaRPr lang="en-US" sz="600" kern="1200" dirty="0">
            <a:latin typeface="+mn-lt"/>
            <a:cs typeface="Futura Medium" panose="020B0602020204020303" pitchFamily="34" charset="-79"/>
          </a:endParaRPr>
        </a:p>
        <a:p>
          <a:pPr marL="0" lvl="0" indent="0" algn="ctr" defTabSz="755650">
            <a:lnSpc>
              <a:spcPct val="100000"/>
            </a:lnSpc>
            <a:spcBef>
              <a:spcPct val="0"/>
            </a:spcBef>
            <a:spcAft>
              <a:spcPct val="35000"/>
            </a:spcAft>
            <a:buNone/>
          </a:pPr>
          <a:endParaRPr lang="en-US" sz="1700" kern="1200" dirty="0">
            <a:latin typeface="+mn-lt"/>
            <a:cs typeface="Futura Medium" panose="020B0602020204020303" pitchFamily="34" charset="-79"/>
          </a:endParaRPr>
        </a:p>
        <a:p>
          <a:pPr marL="0" lvl="0" indent="0" algn="ctr" defTabSz="266700">
            <a:lnSpc>
              <a:spcPct val="100000"/>
            </a:lnSpc>
            <a:spcBef>
              <a:spcPct val="0"/>
            </a:spcBef>
            <a:spcAft>
              <a:spcPct val="35000"/>
            </a:spcAft>
            <a:buNone/>
          </a:pPr>
          <a:endParaRPr lang="en-US" sz="600" kern="1200" dirty="0">
            <a:latin typeface="+mn-lt"/>
            <a:cs typeface="Futura Medium" panose="020B0602020204020303" pitchFamily="34" charset="-79"/>
          </a:endParaRPr>
        </a:p>
        <a:p>
          <a:pPr marL="0" lvl="0" indent="0" algn="ctr" defTabSz="755650">
            <a:lnSpc>
              <a:spcPct val="100000"/>
            </a:lnSpc>
            <a:spcBef>
              <a:spcPct val="0"/>
            </a:spcBef>
            <a:spcAft>
              <a:spcPct val="35000"/>
            </a:spcAft>
            <a:buNone/>
          </a:pPr>
          <a:r>
            <a:rPr lang="en-US" sz="1700" kern="1200">
              <a:latin typeface="+mn-lt"/>
              <a:cs typeface="Futura Medium" panose="020B0602020204020303" pitchFamily="34" charset="-79"/>
            </a:rPr>
            <a:t>(Moore, Whaley &amp; Sigman, 2004)</a:t>
          </a:r>
        </a:p>
      </dsp:txBody>
      <dsp:txXfrm>
        <a:off x="10604" y="1395911"/>
        <a:ext cx="3056833" cy="1711836"/>
      </dsp:txXfrm>
    </dsp:sp>
    <dsp:sp modelId="{7C969323-4347-4B8F-9621-68BFDE9341B5}">
      <dsp:nvSpPr>
        <dsp:cNvPr id="0" name=""/>
        <dsp:cNvSpPr/>
      </dsp:nvSpPr>
      <dsp:spPr>
        <a:xfrm>
          <a:off x="4595854" y="0"/>
          <a:ext cx="1069891" cy="866277"/>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t="-12000" b="-12000"/>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5E524B8-B00E-4440-88AE-96CA23A97475}">
      <dsp:nvSpPr>
        <dsp:cNvPr id="0" name=""/>
        <dsp:cNvSpPr/>
      </dsp:nvSpPr>
      <dsp:spPr>
        <a:xfrm>
          <a:off x="3602383" y="974372"/>
          <a:ext cx="3056833" cy="3712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100000"/>
            </a:lnSpc>
            <a:spcBef>
              <a:spcPct val="0"/>
            </a:spcBef>
            <a:spcAft>
              <a:spcPct val="35000"/>
            </a:spcAft>
            <a:buNone/>
            <a:defRPr b="1"/>
          </a:pPr>
          <a:r>
            <a:rPr lang="en-US" sz="2500" kern="1200" dirty="0">
              <a:solidFill>
                <a:srgbClr val="F6685B"/>
              </a:solidFill>
            </a:rPr>
            <a:t>Over</a:t>
          </a:r>
          <a:r>
            <a:rPr lang="en-US" sz="2500" kern="1200" dirty="0"/>
            <a:t>controlling</a:t>
          </a:r>
        </a:p>
      </dsp:txBody>
      <dsp:txXfrm>
        <a:off x="3602383" y="974372"/>
        <a:ext cx="3056833" cy="371261"/>
      </dsp:txXfrm>
    </dsp:sp>
    <dsp:sp modelId="{A38970BA-F924-4E7D-A506-D47D6D47553E}">
      <dsp:nvSpPr>
        <dsp:cNvPr id="0" name=""/>
        <dsp:cNvSpPr/>
      </dsp:nvSpPr>
      <dsp:spPr>
        <a:xfrm>
          <a:off x="3602383" y="1395911"/>
          <a:ext cx="3056833" cy="17118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a:latin typeface="+mn-lt"/>
              <a:cs typeface="Arial" panose="020B0604020202020204" pitchFamily="34" charset="0"/>
            </a:rPr>
            <a:t>Reduce their child’s exposure to situations because of their own belief that their child is incapable of handling it</a:t>
          </a:r>
        </a:p>
        <a:p>
          <a:pPr marL="0" lvl="0" indent="0" algn="ctr" defTabSz="355600">
            <a:lnSpc>
              <a:spcPct val="100000"/>
            </a:lnSpc>
            <a:spcBef>
              <a:spcPct val="0"/>
            </a:spcBef>
            <a:spcAft>
              <a:spcPct val="35000"/>
            </a:spcAft>
            <a:buNone/>
          </a:pPr>
          <a:endParaRPr lang="en-US" sz="800" kern="1200" dirty="0">
            <a:latin typeface="+mn-lt"/>
            <a:cs typeface="Arial" panose="020B0604020202020204" pitchFamily="34" charset="0"/>
          </a:endParaRPr>
        </a:p>
        <a:p>
          <a:pPr marL="0" lvl="0" indent="0" algn="ctr" defTabSz="355600">
            <a:lnSpc>
              <a:spcPct val="100000"/>
            </a:lnSpc>
            <a:spcBef>
              <a:spcPct val="0"/>
            </a:spcBef>
            <a:spcAft>
              <a:spcPct val="35000"/>
            </a:spcAft>
            <a:buNone/>
          </a:pPr>
          <a:endParaRPr lang="en-US" sz="800" kern="1200" dirty="0">
            <a:latin typeface="+mn-lt"/>
            <a:cs typeface="Arial" panose="020B0604020202020204" pitchFamily="34" charset="0"/>
          </a:endParaRPr>
        </a:p>
        <a:p>
          <a:pPr marL="0" lvl="0" indent="0" algn="ctr" defTabSz="355600">
            <a:lnSpc>
              <a:spcPct val="100000"/>
            </a:lnSpc>
            <a:spcBef>
              <a:spcPct val="0"/>
            </a:spcBef>
            <a:spcAft>
              <a:spcPct val="35000"/>
            </a:spcAft>
            <a:buNone/>
          </a:pPr>
          <a:endParaRPr lang="en-US" sz="800" kern="1200" dirty="0">
            <a:latin typeface="+mn-lt"/>
            <a:cs typeface="Arial" panose="020B0604020202020204" pitchFamily="34" charset="0"/>
          </a:endParaRPr>
        </a:p>
        <a:p>
          <a:pPr marL="0" lvl="0" indent="0" algn="ctr" defTabSz="355600">
            <a:lnSpc>
              <a:spcPct val="100000"/>
            </a:lnSpc>
            <a:spcBef>
              <a:spcPct val="0"/>
            </a:spcBef>
            <a:spcAft>
              <a:spcPct val="35000"/>
            </a:spcAft>
            <a:buNone/>
          </a:pPr>
          <a:endParaRPr lang="en-US" sz="800" kern="1200" dirty="0">
            <a:latin typeface="+mn-lt"/>
            <a:cs typeface="Arial" panose="020B0604020202020204" pitchFamily="34" charset="0"/>
          </a:endParaRPr>
        </a:p>
        <a:p>
          <a:pPr marL="0" lvl="0" indent="0" algn="ctr" defTabSz="355600">
            <a:lnSpc>
              <a:spcPct val="100000"/>
            </a:lnSpc>
            <a:spcBef>
              <a:spcPct val="0"/>
            </a:spcBef>
            <a:spcAft>
              <a:spcPct val="35000"/>
            </a:spcAft>
            <a:buNone/>
          </a:pPr>
          <a:endParaRPr lang="en-US" sz="800" kern="1200" dirty="0">
            <a:latin typeface="+mn-lt"/>
            <a:cs typeface="Arial" panose="020B0604020202020204" pitchFamily="34" charset="0"/>
          </a:endParaRPr>
        </a:p>
        <a:p>
          <a:pPr marL="0" lvl="0" indent="0" algn="ctr" defTabSz="755650">
            <a:lnSpc>
              <a:spcPct val="100000"/>
            </a:lnSpc>
            <a:spcBef>
              <a:spcPct val="0"/>
            </a:spcBef>
            <a:spcAft>
              <a:spcPct val="35000"/>
            </a:spcAft>
            <a:buNone/>
          </a:pPr>
          <a:r>
            <a:rPr lang="en-US" sz="1700" kern="1200" dirty="0">
              <a:latin typeface="+mn-lt"/>
              <a:cs typeface="Arial" panose="020B0604020202020204" pitchFamily="34" charset="0"/>
            </a:rPr>
            <a:t>(Moore, Whaley &amp; </a:t>
          </a:r>
          <a:r>
            <a:rPr lang="en-US" sz="1700" kern="1200" dirty="0" err="1">
              <a:latin typeface="+mn-lt"/>
              <a:cs typeface="Arial" panose="020B0604020202020204" pitchFamily="34" charset="0"/>
            </a:rPr>
            <a:t>Sigman</a:t>
          </a:r>
          <a:r>
            <a:rPr lang="en-US" sz="1700" kern="1200" dirty="0">
              <a:latin typeface="+mn-lt"/>
              <a:cs typeface="Arial" panose="020B0604020202020204" pitchFamily="34" charset="0"/>
            </a:rPr>
            <a:t>, 2004)</a:t>
          </a:r>
        </a:p>
      </dsp:txBody>
      <dsp:txXfrm>
        <a:off x="3602383" y="1395911"/>
        <a:ext cx="3056833" cy="1711836"/>
      </dsp:txXfrm>
    </dsp:sp>
    <dsp:sp modelId="{B0ED311B-391B-4317-9735-C9FBEF7FC9C0}">
      <dsp:nvSpPr>
        <dsp:cNvPr id="0" name=""/>
        <dsp:cNvSpPr/>
      </dsp:nvSpPr>
      <dsp:spPr>
        <a:xfrm>
          <a:off x="8187633" y="0"/>
          <a:ext cx="1069891" cy="86627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458B222-8223-4F78-BFEB-8C6723E50A98}">
      <dsp:nvSpPr>
        <dsp:cNvPr id="0" name=""/>
        <dsp:cNvSpPr/>
      </dsp:nvSpPr>
      <dsp:spPr>
        <a:xfrm>
          <a:off x="7194162" y="974372"/>
          <a:ext cx="3056833" cy="3712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100000"/>
            </a:lnSpc>
            <a:spcBef>
              <a:spcPct val="0"/>
            </a:spcBef>
            <a:spcAft>
              <a:spcPct val="35000"/>
            </a:spcAft>
            <a:buNone/>
            <a:defRPr b="1"/>
          </a:pPr>
          <a:r>
            <a:rPr lang="en-US" sz="2500" kern="1200" dirty="0">
              <a:solidFill>
                <a:srgbClr val="F6685B"/>
              </a:solidFill>
            </a:rPr>
            <a:t>Over</a:t>
          </a:r>
          <a:r>
            <a:rPr lang="en-US" sz="2500" kern="1200" dirty="0"/>
            <a:t>involved</a:t>
          </a:r>
        </a:p>
      </dsp:txBody>
      <dsp:txXfrm>
        <a:off x="7194162" y="974372"/>
        <a:ext cx="3056833" cy="371261"/>
      </dsp:txXfrm>
    </dsp:sp>
    <dsp:sp modelId="{2EAB82A2-0717-4083-B96B-FD6BB77C2249}">
      <dsp:nvSpPr>
        <dsp:cNvPr id="0" name=""/>
        <dsp:cNvSpPr/>
      </dsp:nvSpPr>
      <dsp:spPr>
        <a:xfrm>
          <a:off x="7194162" y="1395911"/>
          <a:ext cx="3056833" cy="17118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dirty="0">
              <a:latin typeface="+mn-lt"/>
              <a:cs typeface="Futura Medium" panose="020B0602020204020303" pitchFamily="34" charset="-79"/>
            </a:rPr>
            <a:t>Intrusively involved, leading to negative cognitive styles that induce fear</a:t>
          </a:r>
          <a:endParaRPr lang="en-US" sz="1700" kern="1200" dirty="0">
            <a:latin typeface="+mn-lt"/>
          </a:endParaRPr>
        </a:p>
        <a:p>
          <a:pPr marL="0" lvl="0" indent="0" algn="ctr" defTabSz="755650">
            <a:lnSpc>
              <a:spcPct val="100000"/>
            </a:lnSpc>
            <a:spcBef>
              <a:spcPct val="0"/>
            </a:spcBef>
            <a:spcAft>
              <a:spcPct val="35000"/>
            </a:spcAft>
            <a:buNone/>
          </a:pPr>
          <a:endParaRPr lang="en-US" sz="1700" kern="1200">
            <a:latin typeface="+mn-lt"/>
          </a:endParaRPr>
        </a:p>
        <a:p>
          <a:pPr marL="0" lvl="0" indent="0" algn="ctr" defTabSz="755650">
            <a:lnSpc>
              <a:spcPct val="100000"/>
            </a:lnSpc>
            <a:spcBef>
              <a:spcPct val="0"/>
            </a:spcBef>
            <a:spcAft>
              <a:spcPct val="35000"/>
            </a:spcAft>
            <a:buNone/>
          </a:pPr>
          <a:endParaRPr lang="en-US" sz="1700" kern="1200" dirty="0">
            <a:latin typeface="+mn-lt"/>
          </a:endParaRPr>
        </a:p>
        <a:p>
          <a:pPr marL="0" lvl="0" indent="0" algn="ctr" defTabSz="755650">
            <a:lnSpc>
              <a:spcPct val="100000"/>
            </a:lnSpc>
            <a:spcBef>
              <a:spcPct val="0"/>
            </a:spcBef>
            <a:spcAft>
              <a:spcPct val="35000"/>
            </a:spcAft>
            <a:buNone/>
          </a:pPr>
          <a:endParaRPr lang="en-US" sz="1700" kern="1200" dirty="0">
            <a:latin typeface="+mn-lt"/>
          </a:endParaRPr>
        </a:p>
        <a:p>
          <a:pPr marL="0" lvl="0" indent="0" algn="ctr" defTabSz="755650">
            <a:lnSpc>
              <a:spcPct val="100000"/>
            </a:lnSpc>
            <a:spcBef>
              <a:spcPct val="0"/>
            </a:spcBef>
            <a:spcAft>
              <a:spcPct val="35000"/>
            </a:spcAft>
            <a:buNone/>
          </a:pPr>
          <a:r>
            <a:rPr lang="en-US" sz="1700" kern="1200">
              <a:latin typeface="+mn-lt"/>
              <a:cs typeface="Futura Medium" panose="020B0602020204020303" pitchFamily="34" charset="-79"/>
            </a:rPr>
            <a:t>(Creveling, Varela, Weems &amp; Corey, 2010)</a:t>
          </a:r>
          <a:endParaRPr lang="en-US" sz="1700" kern="1200">
            <a:latin typeface="+mn-lt"/>
          </a:endParaRPr>
        </a:p>
      </dsp:txBody>
      <dsp:txXfrm>
        <a:off x="7194162" y="1395911"/>
        <a:ext cx="3056833" cy="17118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C1524F-F6B3-B34E-A484-BC0369F672A4}">
      <dsp:nvSpPr>
        <dsp:cNvPr id="0" name=""/>
        <dsp:cNvSpPr/>
      </dsp:nvSpPr>
      <dsp:spPr>
        <a:xfrm>
          <a:off x="2034656" y="692303"/>
          <a:ext cx="4496649" cy="4496649"/>
        </a:xfrm>
        <a:prstGeom prst="blockArc">
          <a:avLst>
            <a:gd name="adj1" fmla="val 10847648"/>
            <a:gd name="adj2" fmla="val 15909544"/>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650D275-EE27-AC40-B7A7-566026420B64}">
      <dsp:nvSpPr>
        <dsp:cNvPr id="0" name=""/>
        <dsp:cNvSpPr/>
      </dsp:nvSpPr>
      <dsp:spPr>
        <a:xfrm>
          <a:off x="2034384" y="707948"/>
          <a:ext cx="4496649" cy="4496649"/>
        </a:xfrm>
        <a:prstGeom prst="blockArc">
          <a:avLst>
            <a:gd name="adj1" fmla="val 5690028"/>
            <a:gd name="adj2" fmla="val 10872142"/>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CBE49A2-558D-AD46-A48F-7452057BCBCE}">
      <dsp:nvSpPr>
        <dsp:cNvPr id="0" name=""/>
        <dsp:cNvSpPr/>
      </dsp:nvSpPr>
      <dsp:spPr>
        <a:xfrm>
          <a:off x="1849326" y="700137"/>
          <a:ext cx="4496649" cy="4496649"/>
        </a:xfrm>
        <a:prstGeom prst="blockArc">
          <a:avLst>
            <a:gd name="adj1" fmla="val 0"/>
            <a:gd name="adj2" fmla="val 5400000"/>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37EA999-A426-1D4F-BD2F-6D3EFB83C50D}">
      <dsp:nvSpPr>
        <dsp:cNvPr id="0" name=""/>
        <dsp:cNvSpPr/>
      </dsp:nvSpPr>
      <dsp:spPr>
        <a:xfrm>
          <a:off x="1849326" y="700137"/>
          <a:ext cx="4496649" cy="4496649"/>
        </a:xfrm>
        <a:prstGeom prst="blockArc">
          <a:avLst>
            <a:gd name="adj1" fmla="val 16200000"/>
            <a:gd name="adj2" fmla="val 0"/>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A06BFE9-B003-5C48-AD9F-780E999CEEE6}">
      <dsp:nvSpPr>
        <dsp:cNvPr id="0" name=""/>
        <dsp:cNvSpPr/>
      </dsp:nvSpPr>
      <dsp:spPr>
        <a:xfrm>
          <a:off x="3194321" y="1899353"/>
          <a:ext cx="2071687" cy="207168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Adolescent with Anxiety</a:t>
          </a:r>
        </a:p>
      </dsp:txBody>
      <dsp:txXfrm>
        <a:off x="3497713" y="2202745"/>
        <a:ext cx="1464903" cy="1464903"/>
      </dsp:txXfrm>
    </dsp:sp>
    <dsp:sp modelId="{0F4A3322-0AD7-F549-B6AE-A974E2A3E426}">
      <dsp:nvSpPr>
        <dsp:cNvPr id="0" name=""/>
        <dsp:cNvSpPr/>
      </dsp:nvSpPr>
      <dsp:spPr>
        <a:xfrm>
          <a:off x="3093531" y="-199620"/>
          <a:ext cx="2008239" cy="1903928"/>
        </a:xfrm>
        <a:prstGeom prst="ellipse">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rPr>
            <a:t>Environment</a:t>
          </a:r>
        </a:p>
      </dsp:txBody>
      <dsp:txXfrm>
        <a:off x="3387631" y="79204"/>
        <a:ext cx="1420039" cy="1346280"/>
      </dsp:txXfrm>
    </dsp:sp>
    <dsp:sp modelId="{026BCB9B-FDF3-9445-911A-3FC40E10797E}">
      <dsp:nvSpPr>
        <dsp:cNvPr id="0" name=""/>
        <dsp:cNvSpPr/>
      </dsp:nvSpPr>
      <dsp:spPr>
        <a:xfrm>
          <a:off x="5406570" y="2028082"/>
          <a:ext cx="1774398" cy="1840758"/>
        </a:xfrm>
        <a:prstGeom prst="ellipse">
          <a:avLst/>
        </a:prstGeom>
        <a:solidFill>
          <a:schemeClr val="accent1"/>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Parent Behavior</a:t>
          </a:r>
        </a:p>
      </dsp:txBody>
      <dsp:txXfrm>
        <a:off x="5666425" y="2297655"/>
        <a:ext cx="1254688" cy="1301612"/>
      </dsp:txXfrm>
    </dsp:sp>
    <dsp:sp modelId="{40F05201-8E08-974F-BBA7-1BDA9E83393E}">
      <dsp:nvSpPr>
        <dsp:cNvPr id="0" name=""/>
        <dsp:cNvSpPr/>
      </dsp:nvSpPr>
      <dsp:spPr>
        <a:xfrm>
          <a:off x="3155243" y="4244401"/>
          <a:ext cx="1884815" cy="1800356"/>
        </a:xfrm>
        <a:prstGeom prst="ellipse">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Genetic Vulnerability</a:t>
          </a:r>
        </a:p>
      </dsp:txBody>
      <dsp:txXfrm>
        <a:off x="3431268" y="4508057"/>
        <a:ext cx="1332765" cy="1273044"/>
      </dsp:txXfrm>
    </dsp:sp>
    <dsp:sp modelId="{DEA6E9FE-F9FA-4D4F-984A-E80AEE5B19B5}">
      <dsp:nvSpPr>
        <dsp:cNvPr id="0" name=""/>
        <dsp:cNvSpPr/>
      </dsp:nvSpPr>
      <dsp:spPr>
        <a:xfrm>
          <a:off x="1132572" y="1969218"/>
          <a:ext cx="1909004" cy="1881943"/>
        </a:xfrm>
        <a:prstGeom prst="ellipse">
          <a:avLst/>
        </a:prstGeom>
        <a:solidFill>
          <a:schemeClr val="accent1"/>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Parent Anxiety</a:t>
          </a:r>
        </a:p>
      </dsp:txBody>
      <dsp:txXfrm>
        <a:off x="1412139" y="2244822"/>
        <a:ext cx="1349870" cy="13307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7DBDE4-9885-2341-A396-10DB055C0343}">
      <dsp:nvSpPr>
        <dsp:cNvPr id="0" name=""/>
        <dsp:cNvSpPr/>
      </dsp:nvSpPr>
      <dsp:spPr>
        <a:xfrm>
          <a:off x="0" y="2576"/>
          <a:ext cx="615156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6B86B0-5EA5-D44C-A1F2-87799C39D40C}">
      <dsp:nvSpPr>
        <dsp:cNvPr id="0" name=""/>
        <dsp:cNvSpPr/>
      </dsp:nvSpPr>
      <dsp:spPr>
        <a:xfrm>
          <a:off x="0" y="2576"/>
          <a:ext cx="6151562" cy="17572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endParaRPr lang="en-US" sz="6500" kern="1200" dirty="0"/>
        </a:p>
      </dsp:txBody>
      <dsp:txXfrm>
        <a:off x="0" y="2576"/>
        <a:ext cx="6151562" cy="1757232"/>
      </dsp:txXfrm>
    </dsp:sp>
    <dsp:sp modelId="{45BED447-1649-DF46-9FA8-159C3EDCB9D4}">
      <dsp:nvSpPr>
        <dsp:cNvPr id="0" name=""/>
        <dsp:cNvSpPr/>
      </dsp:nvSpPr>
      <dsp:spPr>
        <a:xfrm>
          <a:off x="0" y="1759808"/>
          <a:ext cx="6151562"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820F60-3C97-0943-8E26-277AEDBB317F}">
      <dsp:nvSpPr>
        <dsp:cNvPr id="0" name=""/>
        <dsp:cNvSpPr/>
      </dsp:nvSpPr>
      <dsp:spPr>
        <a:xfrm>
          <a:off x="0" y="1759808"/>
          <a:ext cx="6151562" cy="17572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endParaRPr lang="en-US" sz="6500" kern="1200" dirty="0"/>
        </a:p>
      </dsp:txBody>
      <dsp:txXfrm>
        <a:off x="0" y="1759808"/>
        <a:ext cx="6151562" cy="1757232"/>
      </dsp:txXfrm>
    </dsp:sp>
    <dsp:sp modelId="{4131F859-238E-CF4F-9C9E-802BE901532E}">
      <dsp:nvSpPr>
        <dsp:cNvPr id="0" name=""/>
        <dsp:cNvSpPr/>
      </dsp:nvSpPr>
      <dsp:spPr>
        <a:xfrm>
          <a:off x="0" y="3517041"/>
          <a:ext cx="615156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3FB4C4-A608-B047-B2D9-4E90AE745859}">
      <dsp:nvSpPr>
        <dsp:cNvPr id="0" name=""/>
        <dsp:cNvSpPr/>
      </dsp:nvSpPr>
      <dsp:spPr>
        <a:xfrm>
          <a:off x="0" y="3517041"/>
          <a:ext cx="6151562" cy="17572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endParaRPr lang="en-US" sz="6500" kern="1200" dirty="0"/>
        </a:p>
      </dsp:txBody>
      <dsp:txXfrm>
        <a:off x="0" y="3517041"/>
        <a:ext cx="6151562" cy="17572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02D9C7-7D18-6144-868F-982AF8FCAA8C}">
      <dsp:nvSpPr>
        <dsp:cNvPr id="0" name=""/>
        <dsp:cNvSpPr/>
      </dsp:nvSpPr>
      <dsp:spPr>
        <a:xfrm>
          <a:off x="0" y="1627604"/>
          <a:ext cx="1519246" cy="1519246"/>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381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40F3AF1B-32AB-F843-8AB9-1E0DCCEFB5A4}">
      <dsp:nvSpPr>
        <dsp:cNvPr id="0" name=""/>
        <dsp:cNvSpPr/>
      </dsp:nvSpPr>
      <dsp:spPr>
        <a:xfrm>
          <a:off x="117642" y="3044423"/>
          <a:ext cx="1752207" cy="2157512"/>
        </a:xfrm>
        <a:prstGeom prst="roundRect">
          <a:avLst>
            <a:gd name="adj" fmla="val 10000"/>
          </a:avLst>
        </a:prstGeom>
        <a:solidFill>
          <a:schemeClr val="tx2"/>
        </a:solid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Express Scribe</a:t>
          </a:r>
        </a:p>
        <a:p>
          <a:pPr marL="171450" lvl="1" indent="-171450" algn="l" defTabSz="844550">
            <a:lnSpc>
              <a:spcPct val="90000"/>
            </a:lnSpc>
            <a:spcBef>
              <a:spcPct val="0"/>
            </a:spcBef>
            <a:spcAft>
              <a:spcPct val="15000"/>
            </a:spcAft>
            <a:buChar char="•"/>
          </a:pPr>
          <a:r>
            <a:rPr lang="en-US" sz="1900" kern="1200" dirty="0"/>
            <a:t>Software used to transcribe videos</a:t>
          </a:r>
        </a:p>
      </dsp:txBody>
      <dsp:txXfrm>
        <a:off x="168962" y="3095743"/>
        <a:ext cx="1649567" cy="2054872"/>
      </dsp:txXfrm>
    </dsp:sp>
    <dsp:sp modelId="{6FC055B7-A4BC-214D-880B-02CC798C873D}">
      <dsp:nvSpPr>
        <dsp:cNvPr id="0" name=""/>
        <dsp:cNvSpPr/>
      </dsp:nvSpPr>
      <dsp:spPr>
        <a:xfrm rot="13733">
          <a:off x="1841750" y="2209667"/>
          <a:ext cx="322507" cy="365053"/>
        </a:xfrm>
        <a:prstGeom prst="rightArrow">
          <a:avLst>
            <a:gd name="adj1" fmla="val 60000"/>
            <a:gd name="adj2" fmla="val 50000"/>
          </a:avLst>
        </a:prstGeom>
        <a:solidFill>
          <a:srgbClr val="F6685B"/>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1841750" y="2282485"/>
        <a:ext cx="225755" cy="219031"/>
      </dsp:txXfrm>
    </dsp:sp>
    <dsp:sp modelId="{8ACA9417-99AF-3C4C-B0F2-6723B11EE465}">
      <dsp:nvSpPr>
        <dsp:cNvPr id="0" name=""/>
        <dsp:cNvSpPr/>
      </dsp:nvSpPr>
      <dsp:spPr>
        <a:xfrm>
          <a:off x="2440689" y="1637354"/>
          <a:ext cx="1519246" cy="1519246"/>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381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E22C382D-5646-294C-9BC2-938D9E2AA999}">
      <dsp:nvSpPr>
        <dsp:cNvPr id="0" name=""/>
        <dsp:cNvSpPr/>
      </dsp:nvSpPr>
      <dsp:spPr>
        <a:xfrm>
          <a:off x="2570396" y="3033655"/>
          <a:ext cx="1674954" cy="2118513"/>
        </a:xfrm>
        <a:prstGeom prst="roundRect">
          <a:avLst>
            <a:gd name="adj" fmla="val 10000"/>
          </a:avLst>
        </a:prstGeom>
        <a:solidFill>
          <a:schemeClr val="tx2"/>
        </a:solid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Linguistic Inquiry and Word Count </a:t>
          </a:r>
        </a:p>
        <a:p>
          <a:pPr marL="228600" lvl="1" indent="-228600" algn="l" defTabSz="889000">
            <a:lnSpc>
              <a:spcPct val="90000"/>
            </a:lnSpc>
            <a:spcBef>
              <a:spcPct val="0"/>
            </a:spcBef>
            <a:spcAft>
              <a:spcPct val="15000"/>
            </a:spcAft>
            <a:buChar char="•"/>
          </a:pPr>
          <a:r>
            <a:rPr lang="en-US" sz="2000" kern="1200" dirty="0"/>
            <a:t>Word count calculator</a:t>
          </a:r>
        </a:p>
      </dsp:txBody>
      <dsp:txXfrm>
        <a:off x="2619454" y="3082713"/>
        <a:ext cx="1576838" cy="2020397"/>
      </dsp:txXfrm>
    </dsp:sp>
    <dsp:sp modelId="{10E1D004-194D-7747-936B-85853EA732BB}">
      <dsp:nvSpPr>
        <dsp:cNvPr id="0" name=""/>
        <dsp:cNvSpPr/>
      </dsp:nvSpPr>
      <dsp:spPr>
        <a:xfrm rot="21526346">
          <a:off x="4258957" y="2267328"/>
          <a:ext cx="299124" cy="365053"/>
        </a:xfrm>
        <a:prstGeom prst="rightArrow">
          <a:avLst>
            <a:gd name="adj1" fmla="val 60000"/>
            <a:gd name="adj2" fmla="val 50000"/>
          </a:avLst>
        </a:prstGeom>
        <a:solidFill>
          <a:srgbClr val="F6685B"/>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4258967" y="2341300"/>
        <a:ext cx="209387" cy="219031"/>
      </dsp:txXfrm>
    </dsp:sp>
    <dsp:sp modelId="{E23E1061-C530-FB40-A1D6-FD41CA063EA1}">
      <dsp:nvSpPr>
        <dsp:cNvPr id="0" name=""/>
        <dsp:cNvSpPr/>
      </dsp:nvSpPr>
      <dsp:spPr>
        <a:xfrm>
          <a:off x="4814381" y="1586489"/>
          <a:ext cx="1519246" cy="1519246"/>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381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F56EAC88-F60F-A249-B100-A18CB4782748}">
      <dsp:nvSpPr>
        <dsp:cNvPr id="0" name=""/>
        <dsp:cNvSpPr/>
      </dsp:nvSpPr>
      <dsp:spPr>
        <a:xfrm>
          <a:off x="4942644" y="2966535"/>
          <a:ext cx="1798256" cy="3211094"/>
        </a:xfrm>
        <a:prstGeom prst="roundRect">
          <a:avLst>
            <a:gd name="adj" fmla="val 10000"/>
          </a:avLst>
        </a:prstGeom>
        <a:solidFill>
          <a:schemeClr val="tx2"/>
        </a:solid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SPSS</a:t>
          </a:r>
        </a:p>
        <a:p>
          <a:pPr marL="228600" lvl="1" indent="-228600" algn="l" defTabSz="889000">
            <a:lnSpc>
              <a:spcPct val="90000"/>
            </a:lnSpc>
            <a:spcBef>
              <a:spcPct val="0"/>
            </a:spcBef>
            <a:spcAft>
              <a:spcPct val="15000"/>
            </a:spcAft>
            <a:buChar char="•"/>
          </a:pPr>
          <a:r>
            <a:rPr lang="en-US" sz="2000" kern="1200" dirty="0"/>
            <a:t>Ran Correlations to find the relationship between word count ratio, PSWQ scores, and IUS scores</a:t>
          </a:r>
        </a:p>
      </dsp:txBody>
      <dsp:txXfrm>
        <a:off x="4995313" y="3019204"/>
        <a:ext cx="1692918" cy="31057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C052AB-8CBD-7742-9E9B-A1606653A64F}">
      <dsp:nvSpPr>
        <dsp:cNvPr id="0" name=""/>
        <dsp:cNvSpPr/>
      </dsp:nvSpPr>
      <dsp:spPr>
        <a:xfrm rot="5400000">
          <a:off x="-281377" y="283206"/>
          <a:ext cx="1875848" cy="131309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endParaRPr lang="en-US" sz="3800" kern="1200" dirty="0"/>
        </a:p>
      </dsp:txBody>
      <dsp:txXfrm rot="-5400000">
        <a:off x="1" y="658376"/>
        <a:ext cx="1313093" cy="562755"/>
      </dsp:txXfrm>
    </dsp:sp>
    <dsp:sp modelId="{39812E13-B2A4-BF4A-9896-962527F4367D}">
      <dsp:nvSpPr>
        <dsp:cNvPr id="0" name=""/>
        <dsp:cNvSpPr/>
      </dsp:nvSpPr>
      <dsp:spPr>
        <a:xfrm rot="5400000">
          <a:off x="2455133" y="-1140211"/>
          <a:ext cx="1219301" cy="35033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latin typeface="Futura Medium" panose="020B0602020204020303" pitchFamily="34" charset="-79"/>
              <a:cs typeface="Futura Medium" panose="020B0602020204020303" pitchFamily="34" charset="-79"/>
            </a:rPr>
            <a:t>Parent Intolerance of Uncertainty </a:t>
          </a:r>
          <a:endParaRPr lang="en-US" sz="2600" kern="1200" dirty="0"/>
        </a:p>
      </dsp:txBody>
      <dsp:txXfrm rot="-5400000">
        <a:off x="1313094" y="61349"/>
        <a:ext cx="3443860" cy="1100259"/>
      </dsp:txXfrm>
    </dsp:sp>
    <dsp:sp modelId="{E8177B84-1D75-B14E-8700-8BCCFE1B12C9}">
      <dsp:nvSpPr>
        <dsp:cNvPr id="0" name=""/>
        <dsp:cNvSpPr/>
      </dsp:nvSpPr>
      <dsp:spPr>
        <a:xfrm rot="5400000">
          <a:off x="-281377" y="1967590"/>
          <a:ext cx="1875848" cy="131309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endParaRPr lang="en-US" sz="3800" kern="1200" dirty="0"/>
        </a:p>
      </dsp:txBody>
      <dsp:txXfrm rot="-5400000">
        <a:off x="1" y="2342760"/>
        <a:ext cx="1313093" cy="562755"/>
      </dsp:txXfrm>
    </dsp:sp>
    <dsp:sp modelId="{262F1464-ECC8-2444-BA8D-C85F6D29CD69}">
      <dsp:nvSpPr>
        <dsp:cNvPr id="0" name=""/>
        <dsp:cNvSpPr/>
      </dsp:nvSpPr>
      <dsp:spPr>
        <a:xfrm rot="5400000">
          <a:off x="2455133" y="544173"/>
          <a:ext cx="1219301" cy="35033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latin typeface="Futura Medium" panose="020B0602020204020303" pitchFamily="34" charset="-79"/>
              <a:cs typeface="Futura Medium" panose="020B0602020204020303" pitchFamily="34" charset="-79"/>
            </a:rPr>
            <a:t>Higher word count ratio</a:t>
          </a:r>
          <a:endParaRPr lang="en-US" sz="2600" kern="1200" dirty="0"/>
        </a:p>
      </dsp:txBody>
      <dsp:txXfrm rot="-5400000">
        <a:off x="1313094" y="1745734"/>
        <a:ext cx="3443860" cy="1100259"/>
      </dsp:txXfrm>
    </dsp:sp>
    <dsp:sp modelId="{A31FE46A-68F8-904C-A84C-2A90CD5E1901}">
      <dsp:nvSpPr>
        <dsp:cNvPr id="0" name=""/>
        <dsp:cNvSpPr/>
      </dsp:nvSpPr>
      <dsp:spPr>
        <a:xfrm rot="5400000">
          <a:off x="-281377" y="3651975"/>
          <a:ext cx="1875848" cy="131309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endParaRPr lang="en-US" sz="3800" kern="1200" dirty="0"/>
        </a:p>
      </dsp:txBody>
      <dsp:txXfrm rot="-5400000">
        <a:off x="1" y="4027145"/>
        <a:ext cx="1313093" cy="562755"/>
      </dsp:txXfrm>
    </dsp:sp>
    <dsp:sp modelId="{B967FD99-1B02-114C-8A57-F4E98BDB2292}">
      <dsp:nvSpPr>
        <dsp:cNvPr id="0" name=""/>
        <dsp:cNvSpPr/>
      </dsp:nvSpPr>
      <dsp:spPr>
        <a:xfrm rot="5400000">
          <a:off x="2455133" y="2228557"/>
          <a:ext cx="1219301" cy="35033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Higher adolescent Penn State Worry Questionnaire scores</a:t>
          </a:r>
        </a:p>
      </dsp:txBody>
      <dsp:txXfrm rot="-5400000">
        <a:off x="1313094" y="3430118"/>
        <a:ext cx="3443860" cy="110025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696CB7-2B7B-49B9-8516-34FE0CABAA3B}">
      <dsp:nvSpPr>
        <dsp:cNvPr id="0" name=""/>
        <dsp:cNvSpPr/>
      </dsp:nvSpPr>
      <dsp:spPr>
        <a:xfrm>
          <a:off x="-17831" y="9905"/>
          <a:ext cx="6151562" cy="110674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817CE0-1897-4006-87B9-7E8D6CD97145}">
      <dsp:nvSpPr>
        <dsp:cNvPr id="0" name=""/>
        <dsp:cNvSpPr/>
      </dsp:nvSpPr>
      <dsp:spPr>
        <a:xfrm>
          <a:off x="316959" y="258923"/>
          <a:ext cx="608709" cy="60870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2B307D7-8456-4C85-A5EC-08C33C3EBC55}">
      <dsp:nvSpPr>
        <dsp:cNvPr id="0" name=""/>
        <dsp:cNvSpPr/>
      </dsp:nvSpPr>
      <dsp:spPr>
        <a:xfrm>
          <a:off x="1222296" y="158075"/>
          <a:ext cx="4947097" cy="972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901" tIns="109901" rIns="109901" bIns="109901" numCol="1" spcCol="1270" anchor="ctr" anchorCtr="0">
          <a:noAutofit/>
        </a:bodyPr>
        <a:lstStyle/>
        <a:p>
          <a:pPr marL="0" lvl="0" indent="0" algn="l" defTabSz="711200">
            <a:lnSpc>
              <a:spcPct val="90000"/>
            </a:lnSpc>
            <a:spcBef>
              <a:spcPct val="0"/>
            </a:spcBef>
            <a:spcAft>
              <a:spcPct val="35000"/>
            </a:spcAft>
            <a:buNone/>
          </a:pPr>
          <a:endParaRPr lang="en-US" sz="1600" kern="1200" dirty="0">
            <a:solidFill>
              <a:schemeClr val="bg1"/>
            </a:solidFill>
            <a:latin typeface="+mn-lt"/>
          </a:endParaRPr>
        </a:p>
      </dsp:txBody>
      <dsp:txXfrm>
        <a:off x="1222296" y="158075"/>
        <a:ext cx="4947097" cy="972445"/>
      </dsp:txXfrm>
    </dsp:sp>
    <dsp:sp modelId="{CA86BA4D-0DCF-47EC-AE3F-529D2EDA0BEC}">
      <dsp:nvSpPr>
        <dsp:cNvPr id="0" name=""/>
        <dsp:cNvSpPr/>
      </dsp:nvSpPr>
      <dsp:spPr>
        <a:xfrm>
          <a:off x="-17831" y="1467843"/>
          <a:ext cx="6151562" cy="1106744"/>
        </a:xfrm>
        <a:prstGeom prst="roundRect">
          <a:avLst>
            <a:gd name="adj" fmla="val 10000"/>
          </a:avLst>
        </a:prstGeom>
        <a:solidFill>
          <a:schemeClr val="accent1"/>
        </a:solidFill>
        <a:ln>
          <a:noFill/>
        </a:ln>
        <a:effectLst/>
      </dsp:spPr>
      <dsp:style>
        <a:lnRef idx="0">
          <a:scrgbClr r="0" g="0" b="0"/>
        </a:lnRef>
        <a:fillRef idx="1">
          <a:scrgbClr r="0" g="0" b="0"/>
        </a:fillRef>
        <a:effectRef idx="0">
          <a:scrgbClr r="0" g="0" b="0"/>
        </a:effectRef>
        <a:fontRef idx="minor"/>
      </dsp:style>
    </dsp:sp>
    <dsp:sp modelId="{7D4EB381-DBCB-4777-A348-F35EB702BCC8}">
      <dsp:nvSpPr>
        <dsp:cNvPr id="0" name=""/>
        <dsp:cNvSpPr/>
      </dsp:nvSpPr>
      <dsp:spPr>
        <a:xfrm>
          <a:off x="316959" y="1642354"/>
          <a:ext cx="608709" cy="60870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8E99036-4F74-442A-B67D-6470076EA3A5}">
      <dsp:nvSpPr>
        <dsp:cNvPr id="0" name=""/>
        <dsp:cNvSpPr/>
      </dsp:nvSpPr>
      <dsp:spPr>
        <a:xfrm>
          <a:off x="1171275" y="1467234"/>
          <a:ext cx="4870772" cy="11067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131" tIns="117131" rIns="117131" bIns="117131" numCol="1" spcCol="1270" anchor="ctr" anchorCtr="0">
          <a:noAutofit/>
        </a:bodyPr>
        <a:lstStyle/>
        <a:p>
          <a:pPr marL="0" lvl="0" indent="0" algn="l" defTabSz="711200">
            <a:lnSpc>
              <a:spcPct val="90000"/>
            </a:lnSpc>
            <a:spcBef>
              <a:spcPct val="0"/>
            </a:spcBef>
            <a:spcAft>
              <a:spcPct val="35000"/>
            </a:spcAft>
            <a:buFont typeface="Arial" panose="020B0604020202020204" pitchFamily="34" charset="0"/>
            <a:buNone/>
          </a:pPr>
          <a:endParaRPr lang="en-US" sz="1600" kern="1200" dirty="0">
            <a:solidFill>
              <a:schemeClr val="bg1"/>
            </a:solidFill>
            <a:latin typeface="+mn-lt"/>
          </a:endParaRPr>
        </a:p>
      </dsp:txBody>
      <dsp:txXfrm>
        <a:off x="1171275" y="1467234"/>
        <a:ext cx="4870772" cy="1106744"/>
      </dsp:txXfrm>
    </dsp:sp>
    <dsp:sp modelId="{91F87847-4F8B-4DC6-A176-90605EC50A04}">
      <dsp:nvSpPr>
        <dsp:cNvPr id="0" name=""/>
        <dsp:cNvSpPr/>
      </dsp:nvSpPr>
      <dsp:spPr>
        <a:xfrm>
          <a:off x="-17831" y="2776768"/>
          <a:ext cx="6151562" cy="1106744"/>
        </a:xfrm>
        <a:prstGeom prst="roundRect">
          <a:avLst>
            <a:gd name="adj" fmla="val 10000"/>
          </a:avLst>
        </a:prstGeom>
        <a:solidFill>
          <a:srgbClr val="F6685B"/>
        </a:solidFill>
        <a:ln>
          <a:noFill/>
        </a:ln>
        <a:effectLst/>
      </dsp:spPr>
      <dsp:style>
        <a:lnRef idx="0">
          <a:scrgbClr r="0" g="0" b="0"/>
        </a:lnRef>
        <a:fillRef idx="1">
          <a:scrgbClr r="0" g="0" b="0"/>
        </a:fillRef>
        <a:effectRef idx="0">
          <a:scrgbClr r="0" g="0" b="0"/>
        </a:effectRef>
        <a:fontRef idx="minor"/>
      </dsp:style>
    </dsp:sp>
    <dsp:sp modelId="{C1A46420-9F7B-4DD7-9639-77F2027C629B}">
      <dsp:nvSpPr>
        <dsp:cNvPr id="0" name=""/>
        <dsp:cNvSpPr/>
      </dsp:nvSpPr>
      <dsp:spPr>
        <a:xfrm>
          <a:off x="316959" y="3025785"/>
          <a:ext cx="608709" cy="60870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9D04B4E-605D-4F1B-A985-0AAF8E37DD75}">
      <dsp:nvSpPr>
        <dsp:cNvPr id="0" name=""/>
        <dsp:cNvSpPr/>
      </dsp:nvSpPr>
      <dsp:spPr>
        <a:xfrm>
          <a:off x="1260459" y="2776768"/>
          <a:ext cx="4870772" cy="11067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131" tIns="117131" rIns="117131" bIns="117131" numCol="1" spcCol="1270" anchor="ctr" anchorCtr="0">
          <a:noAutofit/>
        </a:bodyPr>
        <a:lstStyle/>
        <a:p>
          <a:pPr marL="0" lvl="0" indent="0" algn="l" defTabSz="711200">
            <a:lnSpc>
              <a:spcPct val="90000"/>
            </a:lnSpc>
            <a:spcBef>
              <a:spcPct val="0"/>
            </a:spcBef>
            <a:spcAft>
              <a:spcPct val="35000"/>
            </a:spcAft>
            <a:buFont typeface="Arial" panose="020B0604020202020204" pitchFamily="34" charset="0"/>
            <a:buNone/>
          </a:pPr>
          <a:endParaRPr lang="en-US" sz="1600" kern="1200" dirty="0">
            <a:solidFill>
              <a:schemeClr val="bg1"/>
            </a:solidFill>
            <a:latin typeface="+mn-lt"/>
          </a:endParaRPr>
        </a:p>
      </dsp:txBody>
      <dsp:txXfrm>
        <a:off x="1260459" y="2776768"/>
        <a:ext cx="4870772" cy="1106744"/>
      </dsp:txXfrm>
    </dsp:sp>
    <dsp:sp modelId="{87255FF9-692F-4245-96DA-5B41D5F8FB3D}">
      <dsp:nvSpPr>
        <dsp:cNvPr id="0" name=""/>
        <dsp:cNvSpPr/>
      </dsp:nvSpPr>
      <dsp:spPr>
        <a:xfrm>
          <a:off x="0" y="4170105"/>
          <a:ext cx="6151562" cy="1106744"/>
        </a:xfrm>
        <a:prstGeom prst="roundRect">
          <a:avLst>
            <a:gd name="adj" fmla="val 10000"/>
          </a:avLst>
        </a:prstGeom>
        <a:noFill/>
        <a:ln>
          <a:noFill/>
        </a:ln>
        <a:effectLst/>
      </dsp:spPr>
      <dsp:style>
        <a:lnRef idx="0">
          <a:scrgbClr r="0" g="0" b="0"/>
        </a:lnRef>
        <a:fillRef idx="1">
          <a:scrgbClr r="0" g="0" b="0"/>
        </a:fillRef>
        <a:effectRef idx="0">
          <a:scrgbClr r="0" g="0" b="0"/>
        </a:effectRef>
        <a:fontRef idx="minor"/>
      </dsp:style>
    </dsp:sp>
    <dsp:sp modelId="{437B1CF4-AB43-4FE0-A0C5-863CE1D0D012}">
      <dsp:nvSpPr>
        <dsp:cNvPr id="0" name=""/>
        <dsp:cNvSpPr/>
      </dsp:nvSpPr>
      <dsp:spPr>
        <a:xfrm>
          <a:off x="316959" y="4409216"/>
          <a:ext cx="608709" cy="608709"/>
        </a:xfrm>
        <a:prstGeom prst="rect">
          <a:avLst/>
        </a:prstGeom>
        <a:no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1C4EC27-346E-4AA2-8AFE-3CE5D7A83084}">
      <dsp:nvSpPr>
        <dsp:cNvPr id="0" name=""/>
        <dsp:cNvSpPr/>
      </dsp:nvSpPr>
      <dsp:spPr>
        <a:xfrm>
          <a:off x="1260459" y="4160199"/>
          <a:ext cx="4870772" cy="11067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131" tIns="117131" rIns="117131" bIns="117131" numCol="1" spcCol="1270" anchor="ctr" anchorCtr="0">
          <a:noAutofit/>
        </a:bodyPr>
        <a:lstStyle/>
        <a:p>
          <a:pPr marL="0" lvl="0" indent="0" algn="l" defTabSz="977900">
            <a:lnSpc>
              <a:spcPct val="90000"/>
            </a:lnSpc>
            <a:spcBef>
              <a:spcPct val="0"/>
            </a:spcBef>
            <a:spcAft>
              <a:spcPct val="35000"/>
            </a:spcAft>
            <a:buNone/>
          </a:pPr>
          <a:endParaRPr lang="en-US" sz="2200" kern="1200" dirty="0"/>
        </a:p>
      </dsp:txBody>
      <dsp:txXfrm>
        <a:off x="1260459" y="4160199"/>
        <a:ext cx="4870772" cy="110674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C052AB-8CBD-7742-9E9B-A1606653A64F}">
      <dsp:nvSpPr>
        <dsp:cNvPr id="0" name=""/>
        <dsp:cNvSpPr/>
      </dsp:nvSpPr>
      <dsp:spPr>
        <a:xfrm rot="5400000">
          <a:off x="-281377" y="283206"/>
          <a:ext cx="1875848" cy="131309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endParaRPr lang="en-US" sz="3800" kern="1200" dirty="0"/>
        </a:p>
      </dsp:txBody>
      <dsp:txXfrm rot="-5400000">
        <a:off x="1" y="658376"/>
        <a:ext cx="1313093" cy="562755"/>
      </dsp:txXfrm>
    </dsp:sp>
    <dsp:sp modelId="{39812E13-B2A4-BF4A-9896-962527F4367D}">
      <dsp:nvSpPr>
        <dsp:cNvPr id="0" name=""/>
        <dsp:cNvSpPr/>
      </dsp:nvSpPr>
      <dsp:spPr>
        <a:xfrm rot="5400000">
          <a:off x="2455133" y="-1140211"/>
          <a:ext cx="1219301" cy="35033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latin typeface="+mn-lt"/>
              <a:cs typeface="Futura Medium" panose="020B0602020204020303" pitchFamily="34" charset="-79"/>
            </a:rPr>
            <a:t>Parent Intolerance of Uncertainty </a:t>
          </a:r>
          <a:endParaRPr lang="en-US" sz="2000" kern="1200" dirty="0">
            <a:latin typeface="+mn-lt"/>
          </a:endParaRPr>
        </a:p>
      </dsp:txBody>
      <dsp:txXfrm rot="-5400000">
        <a:off x="1313094" y="61349"/>
        <a:ext cx="3443860" cy="1100259"/>
      </dsp:txXfrm>
    </dsp:sp>
    <dsp:sp modelId="{E8177B84-1D75-B14E-8700-8BCCFE1B12C9}">
      <dsp:nvSpPr>
        <dsp:cNvPr id="0" name=""/>
        <dsp:cNvSpPr/>
      </dsp:nvSpPr>
      <dsp:spPr>
        <a:xfrm rot="5400000">
          <a:off x="-281377" y="1967590"/>
          <a:ext cx="1875848" cy="131309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endParaRPr lang="en-US" sz="3800" kern="1200" dirty="0"/>
        </a:p>
      </dsp:txBody>
      <dsp:txXfrm rot="-5400000">
        <a:off x="1" y="2342760"/>
        <a:ext cx="1313093" cy="562755"/>
      </dsp:txXfrm>
    </dsp:sp>
    <dsp:sp modelId="{262F1464-ECC8-2444-BA8D-C85F6D29CD69}">
      <dsp:nvSpPr>
        <dsp:cNvPr id="0" name=""/>
        <dsp:cNvSpPr/>
      </dsp:nvSpPr>
      <dsp:spPr>
        <a:xfrm rot="5400000">
          <a:off x="2455133" y="544173"/>
          <a:ext cx="1219301" cy="35033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62280" tIns="41275" rIns="41275" bIns="41275" numCol="1" spcCol="1270" anchor="ctr" anchorCtr="0">
          <a:noAutofit/>
        </a:bodyPr>
        <a:lstStyle/>
        <a:p>
          <a:pPr marL="285750" lvl="1" indent="-285750" algn="l" defTabSz="2889250">
            <a:lnSpc>
              <a:spcPct val="90000"/>
            </a:lnSpc>
            <a:spcBef>
              <a:spcPct val="0"/>
            </a:spcBef>
            <a:spcAft>
              <a:spcPct val="15000"/>
            </a:spcAft>
            <a:buChar char="•"/>
          </a:pPr>
          <a:endParaRPr lang="en-US" sz="6500" kern="1200" dirty="0"/>
        </a:p>
      </dsp:txBody>
      <dsp:txXfrm rot="-5400000">
        <a:off x="1313094" y="1745734"/>
        <a:ext cx="3443860" cy="1100259"/>
      </dsp:txXfrm>
    </dsp:sp>
    <dsp:sp modelId="{A31FE46A-68F8-904C-A84C-2A90CD5E1901}">
      <dsp:nvSpPr>
        <dsp:cNvPr id="0" name=""/>
        <dsp:cNvSpPr/>
      </dsp:nvSpPr>
      <dsp:spPr>
        <a:xfrm rot="5400000">
          <a:off x="-281377" y="3651975"/>
          <a:ext cx="1875848" cy="131309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endParaRPr lang="en-US" sz="3800" kern="1200" dirty="0"/>
        </a:p>
      </dsp:txBody>
      <dsp:txXfrm rot="-5400000">
        <a:off x="1" y="4027145"/>
        <a:ext cx="1313093" cy="562755"/>
      </dsp:txXfrm>
    </dsp:sp>
    <dsp:sp modelId="{B967FD99-1B02-114C-8A57-F4E98BDB2292}">
      <dsp:nvSpPr>
        <dsp:cNvPr id="0" name=""/>
        <dsp:cNvSpPr/>
      </dsp:nvSpPr>
      <dsp:spPr>
        <a:xfrm rot="5400000">
          <a:off x="2455133" y="2219644"/>
          <a:ext cx="1219301" cy="35033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62280" tIns="41275" rIns="41275" bIns="41275" numCol="1" spcCol="1270" anchor="ctr" anchorCtr="0">
          <a:noAutofit/>
        </a:bodyPr>
        <a:lstStyle/>
        <a:p>
          <a:pPr marL="285750" lvl="1" indent="-285750" algn="l" defTabSz="2889250">
            <a:lnSpc>
              <a:spcPct val="90000"/>
            </a:lnSpc>
            <a:spcBef>
              <a:spcPct val="0"/>
            </a:spcBef>
            <a:spcAft>
              <a:spcPct val="15000"/>
            </a:spcAft>
            <a:buChar char="•"/>
          </a:pPr>
          <a:endParaRPr lang="en-US" sz="6500" kern="1200" dirty="0"/>
        </a:p>
      </dsp:txBody>
      <dsp:txXfrm rot="-5400000">
        <a:off x="1313094" y="3421205"/>
        <a:ext cx="3443860" cy="110025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A0D9C0-3A2E-A74D-9F91-6AD1B9AA2C2C}">
      <dsp:nvSpPr>
        <dsp:cNvPr id="0" name=""/>
        <dsp:cNvSpPr/>
      </dsp:nvSpPr>
      <dsp:spPr>
        <a:xfrm>
          <a:off x="3850588" y="1424"/>
          <a:ext cx="2101191" cy="105059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Adolescent Anxiety</a:t>
          </a:r>
        </a:p>
      </dsp:txBody>
      <dsp:txXfrm>
        <a:off x="3881359" y="32195"/>
        <a:ext cx="2039649" cy="989053"/>
      </dsp:txXfrm>
    </dsp:sp>
    <dsp:sp modelId="{D24D37C9-FB02-4647-8701-975D7BF855C2}">
      <dsp:nvSpPr>
        <dsp:cNvPr id="0" name=""/>
        <dsp:cNvSpPr/>
      </dsp:nvSpPr>
      <dsp:spPr>
        <a:xfrm rot="3600000">
          <a:off x="5220920" y="1846113"/>
          <a:ext cx="1096325" cy="367708"/>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5331232" y="1919655"/>
        <a:ext cx="875701" cy="220624"/>
      </dsp:txXfrm>
    </dsp:sp>
    <dsp:sp modelId="{4F95F2B4-8C5E-1049-A1D3-8DCDEB54CDF9}">
      <dsp:nvSpPr>
        <dsp:cNvPr id="0" name=""/>
        <dsp:cNvSpPr/>
      </dsp:nvSpPr>
      <dsp:spPr>
        <a:xfrm>
          <a:off x="5586387" y="3007916"/>
          <a:ext cx="2101191" cy="105059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Negative Parent Behavior</a:t>
          </a:r>
        </a:p>
      </dsp:txBody>
      <dsp:txXfrm>
        <a:off x="5617158" y="3038687"/>
        <a:ext cx="2039649" cy="989053"/>
      </dsp:txXfrm>
    </dsp:sp>
    <dsp:sp modelId="{9E4E39DA-7004-FD42-A187-502A2C531765}">
      <dsp:nvSpPr>
        <dsp:cNvPr id="0" name=""/>
        <dsp:cNvSpPr/>
      </dsp:nvSpPr>
      <dsp:spPr>
        <a:xfrm rot="10800000">
          <a:off x="4353021" y="3349359"/>
          <a:ext cx="1096325" cy="367708"/>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10800000">
        <a:off x="4463333" y="3422901"/>
        <a:ext cx="875701" cy="220624"/>
      </dsp:txXfrm>
    </dsp:sp>
    <dsp:sp modelId="{779CBF68-788D-8844-A8E9-CD6022839CB3}">
      <dsp:nvSpPr>
        <dsp:cNvPr id="0" name=""/>
        <dsp:cNvSpPr/>
      </dsp:nvSpPr>
      <dsp:spPr>
        <a:xfrm>
          <a:off x="2114789" y="3007916"/>
          <a:ext cx="2101191" cy="105059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Parent Intolerance of Uncertainty</a:t>
          </a:r>
        </a:p>
      </dsp:txBody>
      <dsp:txXfrm>
        <a:off x="2145560" y="3038687"/>
        <a:ext cx="2039649" cy="989053"/>
      </dsp:txXfrm>
    </dsp:sp>
    <dsp:sp modelId="{B41E757F-BCB3-ED41-B6E9-DFEFBF7B2629}">
      <dsp:nvSpPr>
        <dsp:cNvPr id="0" name=""/>
        <dsp:cNvSpPr/>
      </dsp:nvSpPr>
      <dsp:spPr>
        <a:xfrm rot="18000000">
          <a:off x="3485121" y="1846113"/>
          <a:ext cx="1096325" cy="367708"/>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3595433" y="1919655"/>
        <a:ext cx="875701" cy="220624"/>
      </dsp:txXfrm>
    </dsp:sp>
  </dsp:spTree>
</dsp:drawing>
</file>

<file path=ppt/diagrams/layout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B764A3-B97B-ED4F-8069-22EEAE9B1467}" type="datetimeFigureOut">
              <a:rPr lang="en-US" smtClean="0"/>
              <a:t>8/11/19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6FA459-A0F1-EF44-B985-8DE171FB9DB0}" type="slidenum">
              <a:rPr lang="en-US" smtClean="0"/>
              <a:t>‹#›</a:t>
            </a:fld>
            <a:endParaRPr lang="en-US"/>
          </a:p>
        </p:txBody>
      </p:sp>
    </p:spTree>
    <p:extLst>
      <p:ext uri="{BB962C8B-B14F-4D97-AF65-F5344CB8AC3E}">
        <p14:creationId xmlns:p14="http://schemas.microsoft.com/office/powerpoint/2010/main" val="2834774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 My name is Hannah Christensen and I will be a senior this year at Regis University. Before I start talking about the research I did over the summer I wanted to ask you all to raise your hand if you believe your parents might or do have anxiety. And by looking at the show of hands you can see that anxiety is very common.</a:t>
            </a:r>
          </a:p>
        </p:txBody>
      </p:sp>
      <p:sp>
        <p:nvSpPr>
          <p:cNvPr id="4" name="Slide Number Placeholder 3"/>
          <p:cNvSpPr>
            <a:spLocks noGrp="1"/>
          </p:cNvSpPr>
          <p:nvPr>
            <p:ph type="sldNum" sz="quarter" idx="5"/>
          </p:nvPr>
        </p:nvSpPr>
        <p:spPr/>
        <p:txBody>
          <a:bodyPr/>
          <a:lstStyle/>
          <a:p>
            <a:fld id="{216FA459-A0F1-EF44-B985-8DE171FB9DB0}" type="slidenum">
              <a:rPr lang="en-US" smtClean="0"/>
              <a:t>1</a:t>
            </a:fld>
            <a:endParaRPr lang="en-US"/>
          </a:p>
        </p:txBody>
      </p:sp>
    </p:spTree>
    <p:extLst>
      <p:ext uri="{BB962C8B-B14F-4D97-AF65-F5344CB8AC3E}">
        <p14:creationId xmlns:p14="http://schemas.microsoft.com/office/powerpoint/2010/main" val="5637154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prompt they were given was. A prompt that was anxiety provoking for both the parent and adolescent.</a:t>
            </a:r>
          </a:p>
        </p:txBody>
      </p:sp>
      <p:sp>
        <p:nvSpPr>
          <p:cNvPr id="4" name="Slide Number Placeholder 3"/>
          <p:cNvSpPr>
            <a:spLocks noGrp="1"/>
          </p:cNvSpPr>
          <p:nvPr>
            <p:ph type="sldNum" sz="quarter" idx="5"/>
          </p:nvPr>
        </p:nvSpPr>
        <p:spPr/>
        <p:txBody>
          <a:bodyPr/>
          <a:lstStyle/>
          <a:p>
            <a:fld id="{216FA459-A0F1-EF44-B985-8DE171FB9DB0}" type="slidenum">
              <a:rPr lang="en-US" smtClean="0"/>
              <a:t>10</a:t>
            </a:fld>
            <a:endParaRPr lang="en-US"/>
          </a:p>
        </p:txBody>
      </p:sp>
    </p:spTree>
    <p:extLst>
      <p:ext uri="{BB962C8B-B14F-4D97-AF65-F5344CB8AC3E}">
        <p14:creationId xmlns:p14="http://schemas.microsoft.com/office/powerpoint/2010/main" val="39595123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Split apart the parent and adolescent transcriptions. Ratios over one, the parent dominated the conversations. Ratios under one, the adolescent dominated the conversation.</a:t>
            </a:r>
          </a:p>
        </p:txBody>
      </p:sp>
      <p:sp>
        <p:nvSpPr>
          <p:cNvPr id="4" name="Slide Number Placeholder 3"/>
          <p:cNvSpPr>
            <a:spLocks noGrp="1"/>
          </p:cNvSpPr>
          <p:nvPr>
            <p:ph type="sldNum" sz="quarter" idx="5"/>
          </p:nvPr>
        </p:nvSpPr>
        <p:spPr/>
        <p:txBody>
          <a:bodyPr/>
          <a:lstStyle/>
          <a:p>
            <a:fld id="{216FA459-A0F1-EF44-B985-8DE171FB9DB0}" type="slidenum">
              <a:rPr lang="en-US" smtClean="0"/>
              <a:t>11</a:t>
            </a:fld>
            <a:endParaRPr lang="en-US"/>
          </a:p>
        </p:txBody>
      </p:sp>
    </p:spTree>
    <p:extLst>
      <p:ext uri="{BB962C8B-B14F-4D97-AF65-F5344CB8AC3E}">
        <p14:creationId xmlns:p14="http://schemas.microsoft.com/office/powerpoint/2010/main" val="13315490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were no significant correlations between either the parent IUS scores or the adolescent PSWQ scores. The trend line was relatively flat which means there were no significant correlations.</a:t>
            </a:r>
          </a:p>
        </p:txBody>
      </p:sp>
      <p:sp>
        <p:nvSpPr>
          <p:cNvPr id="4" name="Slide Number Placeholder 3"/>
          <p:cNvSpPr>
            <a:spLocks noGrp="1"/>
          </p:cNvSpPr>
          <p:nvPr>
            <p:ph type="sldNum" sz="quarter" idx="5"/>
          </p:nvPr>
        </p:nvSpPr>
        <p:spPr/>
        <p:txBody>
          <a:bodyPr/>
          <a:lstStyle/>
          <a:p>
            <a:fld id="{216FA459-A0F1-EF44-B985-8DE171FB9DB0}" type="slidenum">
              <a:rPr lang="en-US" smtClean="0"/>
              <a:t>14</a:t>
            </a:fld>
            <a:endParaRPr lang="en-US"/>
          </a:p>
        </p:txBody>
      </p:sp>
    </p:spTree>
    <p:extLst>
      <p:ext uri="{BB962C8B-B14F-4D97-AF65-F5344CB8AC3E}">
        <p14:creationId xmlns:p14="http://schemas.microsoft.com/office/powerpoint/2010/main" val="19810599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mechanisms will be coded using a coding scheme.</a:t>
            </a:r>
          </a:p>
        </p:txBody>
      </p:sp>
      <p:sp>
        <p:nvSpPr>
          <p:cNvPr id="4" name="Slide Number Placeholder 3"/>
          <p:cNvSpPr>
            <a:spLocks noGrp="1"/>
          </p:cNvSpPr>
          <p:nvPr>
            <p:ph type="sldNum" sz="quarter" idx="5"/>
          </p:nvPr>
        </p:nvSpPr>
        <p:spPr/>
        <p:txBody>
          <a:bodyPr/>
          <a:lstStyle/>
          <a:p>
            <a:fld id="{216FA459-A0F1-EF44-B985-8DE171FB9DB0}" type="slidenum">
              <a:rPr lang="en-US" smtClean="0"/>
              <a:t>15</a:t>
            </a:fld>
            <a:endParaRPr lang="en-US"/>
          </a:p>
        </p:txBody>
      </p:sp>
    </p:spTree>
    <p:extLst>
      <p:ext uri="{BB962C8B-B14F-4D97-AF65-F5344CB8AC3E}">
        <p14:creationId xmlns:p14="http://schemas.microsoft.com/office/powerpoint/2010/main" val="2507146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16FA459-A0F1-EF44-B985-8DE171FB9DB0}" type="slidenum">
              <a:rPr lang="en-US" smtClean="0"/>
              <a:t>16</a:t>
            </a:fld>
            <a:endParaRPr lang="en-US"/>
          </a:p>
        </p:txBody>
      </p:sp>
    </p:spTree>
    <p:extLst>
      <p:ext uri="{BB962C8B-B14F-4D97-AF65-F5344CB8AC3E}">
        <p14:creationId xmlns:p14="http://schemas.microsoft.com/office/powerpoint/2010/main" val="37405009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Instead of just looking at parent intolerance of uncertainty or parent behavior enhancing anxiety in adolescent, we are also going to look at how adolescent anxiety affects parent intolerance of uncertainty and parent behavior. This will give a greater understanding of how parents affect adolescent anxiety, but also how adolescent anxiety affects parents.</a:t>
            </a:r>
          </a:p>
        </p:txBody>
      </p:sp>
      <p:sp>
        <p:nvSpPr>
          <p:cNvPr id="4" name="Slide Number Placeholder 3"/>
          <p:cNvSpPr>
            <a:spLocks noGrp="1"/>
          </p:cNvSpPr>
          <p:nvPr>
            <p:ph type="sldNum" sz="quarter" idx="5"/>
          </p:nvPr>
        </p:nvSpPr>
        <p:spPr/>
        <p:txBody>
          <a:bodyPr/>
          <a:lstStyle/>
          <a:p>
            <a:fld id="{216FA459-A0F1-EF44-B985-8DE171FB9DB0}" type="slidenum">
              <a:rPr lang="en-US" smtClean="0"/>
              <a:t>17</a:t>
            </a:fld>
            <a:endParaRPr lang="en-US"/>
          </a:p>
        </p:txBody>
      </p:sp>
    </p:spTree>
    <p:extLst>
      <p:ext uri="{BB962C8B-B14F-4D97-AF65-F5344CB8AC3E}">
        <p14:creationId xmlns:p14="http://schemas.microsoft.com/office/powerpoint/2010/main" val="8697065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study we will be looking at anxiety in terms of severe worry. </a:t>
            </a:r>
          </a:p>
        </p:txBody>
      </p:sp>
      <p:sp>
        <p:nvSpPr>
          <p:cNvPr id="4" name="Slide Number Placeholder 3"/>
          <p:cNvSpPr>
            <a:spLocks noGrp="1"/>
          </p:cNvSpPr>
          <p:nvPr>
            <p:ph type="sldNum" sz="quarter" idx="5"/>
          </p:nvPr>
        </p:nvSpPr>
        <p:spPr/>
        <p:txBody>
          <a:bodyPr/>
          <a:lstStyle/>
          <a:p>
            <a:fld id="{216FA459-A0F1-EF44-B985-8DE171FB9DB0}" type="slidenum">
              <a:rPr lang="en-US" smtClean="0"/>
              <a:t>2</a:t>
            </a:fld>
            <a:endParaRPr lang="en-US"/>
          </a:p>
        </p:txBody>
      </p:sp>
    </p:spTree>
    <p:extLst>
      <p:ext uri="{BB962C8B-B14F-4D97-AF65-F5344CB8AC3E}">
        <p14:creationId xmlns:p14="http://schemas.microsoft.com/office/powerpoint/2010/main" val="24243305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16FA459-A0F1-EF44-B985-8DE171FB9DB0}" type="slidenum">
              <a:rPr lang="en-US" smtClean="0"/>
              <a:t>3</a:t>
            </a:fld>
            <a:endParaRPr lang="en-US"/>
          </a:p>
        </p:txBody>
      </p:sp>
    </p:spTree>
    <p:extLst>
      <p:ext uri="{BB962C8B-B14F-4D97-AF65-F5344CB8AC3E}">
        <p14:creationId xmlns:p14="http://schemas.microsoft.com/office/powerpoint/2010/main" val="3760739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adolescents are not given the ability to gain independence, when given the chance they might have increased anxiety because of the lack of exposure</a:t>
            </a:r>
          </a:p>
        </p:txBody>
      </p:sp>
      <p:sp>
        <p:nvSpPr>
          <p:cNvPr id="4" name="Slide Number Placeholder 3"/>
          <p:cNvSpPr>
            <a:spLocks noGrp="1"/>
          </p:cNvSpPr>
          <p:nvPr>
            <p:ph type="sldNum" sz="quarter" idx="5"/>
          </p:nvPr>
        </p:nvSpPr>
        <p:spPr/>
        <p:txBody>
          <a:bodyPr/>
          <a:lstStyle/>
          <a:p>
            <a:fld id="{216FA459-A0F1-EF44-B985-8DE171FB9DB0}" type="slidenum">
              <a:rPr lang="en-US" smtClean="0"/>
              <a:t>4</a:t>
            </a:fld>
            <a:endParaRPr lang="en-US"/>
          </a:p>
        </p:txBody>
      </p:sp>
    </p:spTree>
    <p:extLst>
      <p:ext uri="{BB962C8B-B14F-4D97-AF65-F5344CB8AC3E}">
        <p14:creationId xmlns:p14="http://schemas.microsoft.com/office/powerpoint/2010/main" val="31338476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three traits of parents that research has shown can enhance anxiety in children</a:t>
            </a:r>
          </a:p>
        </p:txBody>
      </p:sp>
      <p:sp>
        <p:nvSpPr>
          <p:cNvPr id="4" name="Slide Number Placeholder 3"/>
          <p:cNvSpPr>
            <a:spLocks noGrp="1"/>
          </p:cNvSpPr>
          <p:nvPr>
            <p:ph type="sldNum" sz="quarter" idx="5"/>
          </p:nvPr>
        </p:nvSpPr>
        <p:spPr/>
        <p:txBody>
          <a:bodyPr/>
          <a:lstStyle/>
          <a:p>
            <a:fld id="{216FA459-A0F1-EF44-B985-8DE171FB9DB0}" type="slidenum">
              <a:rPr lang="en-US" smtClean="0"/>
              <a:t>5</a:t>
            </a:fld>
            <a:endParaRPr lang="en-US"/>
          </a:p>
        </p:txBody>
      </p:sp>
    </p:spTree>
    <p:extLst>
      <p:ext uri="{BB962C8B-B14F-4D97-AF65-F5344CB8AC3E}">
        <p14:creationId xmlns:p14="http://schemas.microsoft.com/office/powerpoint/2010/main" val="14459376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an adolescent with anxiety there are many factors that could be causing it. There are both the environmental and biological factors, but also parental factors that are involved. </a:t>
            </a:r>
          </a:p>
        </p:txBody>
      </p:sp>
      <p:sp>
        <p:nvSpPr>
          <p:cNvPr id="4" name="Slide Number Placeholder 3"/>
          <p:cNvSpPr>
            <a:spLocks noGrp="1"/>
          </p:cNvSpPr>
          <p:nvPr>
            <p:ph type="sldNum" sz="quarter" idx="5"/>
          </p:nvPr>
        </p:nvSpPr>
        <p:spPr/>
        <p:txBody>
          <a:bodyPr/>
          <a:lstStyle/>
          <a:p>
            <a:fld id="{216FA459-A0F1-EF44-B985-8DE171FB9DB0}" type="slidenum">
              <a:rPr lang="en-US" smtClean="0"/>
              <a:t>6</a:t>
            </a:fld>
            <a:endParaRPr lang="en-US"/>
          </a:p>
        </p:txBody>
      </p:sp>
    </p:spTree>
    <p:extLst>
      <p:ext uri="{BB962C8B-B14F-4D97-AF65-F5344CB8AC3E}">
        <p14:creationId xmlns:p14="http://schemas.microsoft.com/office/powerpoint/2010/main" val="18817589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not given the skills and coping mechanisms to combat anxiety, when put in situations that are anxiety provoking a child might not be able to move past it effectively, thus enhancing their anxiety. So what exact part of parent behavior might be having an effect on adolescent anxiety? </a:t>
            </a:r>
          </a:p>
        </p:txBody>
      </p:sp>
      <p:sp>
        <p:nvSpPr>
          <p:cNvPr id="4" name="Slide Number Placeholder 3"/>
          <p:cNvSpPr>
            <a:spLocks noGrp="1"/>
          </p:cNvSpPr>
          <p:nvPr>
            <p:ph type="sldNum" sz="quarter" idx="5"/>
          </p:nvPr>
        </p:nvSpPr>
        <p:spPr/>
        <p:txBody>
          <a:bodyPr/>
          <a:lstStyle/>
          <a:p>
            <a:fld id="{216FA459-A0F1-EF44-B985-8DE171FB9DB0}" type="slidenum">
              <a:rPr lang="en-US" smtClean="0"/>
              <a:t>7</a:t>
            </a:fld>
            <a:endParaRPr lang="en-US"/>
          </a:p>
        </p:txBody>
      </p:sp>
    </p:spTree>
    <p:extLst>
      <p:ext uri="{BB962C8B-B14F-4D97-AF65-F5344CB8AC3E}">
        <p14:creationId xmlns:p14="http://schemas.microsoft.com/office/powerpoint/2010/main" val="39342599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Previous research shows that intolerance of uncertainty could be playing a vital role in anxiety provoking parental behavior. Intolerance of uncertainty is a…</a:t>
            </a:r>
          </a:p>
        </p:txBody>
      </p:sp>
      <p:sp>
        <p:nvSpPr>
          <p:cNvPr id="4" name="Slide Number Placeholder 3"/>
          <p:cNvSpPr>
            <a:spLocks noGrp="1"/>
          </p:cNvSpPr>
          <p:nvPr>
            <p:ph type="sldNum" sz="quarter" idx="5"/>
          </p:nvPr>
        </p:nvSpPr>
        <p:spPr/>
        <p:txBody>
          <a:bodyPr/>
          <a:lstStyle/>
          <a:p>
            <a:fld id="{216FA459-A0F1-EF44-B985-8DE171FB9DB0}" type="slidenum">
              <a:rPr lang="en-US" smtClean="0"/>
              <a:t>8</a:t>
            </a:fld>
            <a:endParaRPr lang="en-US"/>
          </a:p>
        </p:txBody>
      </p:sp>
    </p:spTree>
    <p:extLst>
      <p:ext uri="{BB962C8B-B14F-4D97-AF65-F5344CB8AC3E}">
        <p14:creationId xmlns:p14="http://schemas.microsoft.com/office/powerpoint/2010/main" val="2012921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parent who exhibits high amounts of intolerance of uncertainty might not expose their child to situations because of their own fear of uncertain outcomes. This could cause distress for the child because they might believe they are incapable and then when presented with a situation have increased anxiety about it.</a:t>
            </a:r>
          </a:p>
        </p:txBody>
      </p:sp>
      <p:sp>
        <p:nvSpPr>
          <p:cNvPr id="4" name="Slide Number Placeholder 3"/>
          <p:cNvSpPr>
            <a:spLocks noGrp="1"/>
          </p:cNvSpPr>
          <p:nvPr>
            <p:ph type="sldNum" sz="quarter" idx="5"/>
          </p:nvPr>
        </p:nvSpPr>
        <p:spPr/>
        <p:txBody>
          <a:bodyPr/>
          <a:lstStyle/>
          <a:p>
            <a:fld id="{216FA459-A0F1-EF44-B985-8DE171FB9DB0}" type="slidenum">
              <a:rPr lang="en-US" smtClean="0"/>
              <a:t>9</a:t>
            </a:fld>
            <a:endParaRPr lang="en-US"/>
          </a:p>
        </p:txBody>
      </p:sp>
    </p:spTree>
    <p:extLst>
      <p:ext uri="{BB962C8B-B14F-4D97-AF65-F5344CB8AC3E}">
        <p14:creationId xmlns:p14="http://schemas.microsoft.com/office/powerpoint/2010/main" val="37388492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322F751E-C5B2-5040-A02B-A08A91167FBC}" type="datetimeFigureOut">
              <a:rPr lang="en-US" smtClean="0"/>
              <a:t>8/11/19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F2FB14-AE0A-7A4E-BAD2-68C024B5EDA0}" type="slidenum">
              <a:rPr lang="en-US" smtClean="0"/>
              <a:t>‹#›</a:t>
            </a:fld>
            <a:endParaRPr lang="en-US"/>
          </a:p>
        </p:txBody>
      </p:sp>
    </p:spTree>
    <p:extLst>
      <p:ext uri="{BB962C8B-B14F-4D97-AF65-F5344CB8AC3E}">
        <p14:creationId xmlns:p14="http://schemas.microsoft.com/office/powerpoint/2010/main" val="261185540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22F751E-C5B2-5040-A02B-A08A91167FBC}" type="datetimeFigureOut">
              <a:rPr lang="en-US" smtClean="0"/>
              <a:t>8/11/19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F2FB14-AE0A-7A4E-BAD2-68C024B5EDA0}" type="slidenum">
              <a:rPr lang="en-US" smtClean="0"/>
              <a:t>‹#›</a:t>
            </a:fld>
            <a:endParaRPr lang="en-US"/>
          </a:p>
        </p:txBody>
      </p:sp>
    </p:spTree>
    <p:extLst>
      <p:ext uri="{BB962C8B-B14F-4D97-AF65-F5344CB8AC3E}">
        <p14:creationId xmlns:p14="http://schemas.microsoft.com/office/powerpoint/2010/main" val="477673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22F751E-C5B2-5040-A02B-A08A91167FBC}" type="datetimeFigureOut">
              <a:rPr lang="en-US" smtClean="0"/>
              <a:t>8/11/19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F2FB14-AE0A-7A4E-BAD2-68C024B5EDA0}" type="slidenum">
              <a:rPr lang="en-US" smtClean="0"/>
              <a:t>‹#›</a:t>
            </a:fld>
            <a:endParaRPr lang="en-US"/>
          </a:p>
        </p:txBody>
      </p:sp>
    </p:spTree>
    <p:extLst>
      <p:ext uri="{BB962C8B-B14F-4D97-AF65-F5344CB8AC3E}">
        <p14:creationId xmlns:p14="http://schemas.microsoft.com/office/powerpoint/2010/main" val="691427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22F751E-C5B2-5040-A02B-A08A91167FBC}" type="datetimeFigureOut">
              <a:rPr lang="en-US" smtClean="0"/>
              <a:t>8/11/19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F2FB14-AE0A-7A4E-BAD2-68C024B5EDA0}" type="slidenum">
              <a:rPr lang="en-US" smtClean="0"/>
              <a:t>‹#›</a:t>
            </a:fld>
            <a:endParaRPr lang="en-US"/>
          </a:p>
        </p:txBody>
      </p:sp>
    </p:spTree>
    <p:extLst>
      <p:ext uri="{BB962C8B-B14F-4D97-AF65-F5344CB8AC3E}">
        <p14:creationId xmlns:p14="http://schemas.microsoft.com/office/powerpoint/2010/main" val="329596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6"/>
          <p:cNvSpPr>
            <a:spLocks noGrp="1"/>
          </p:cNvSpPr>
          <p:nvPr>
            <p:ph type="dt" sz="half" idx="10"/>
          </p:nvPr>
        </p:nvSpPr>
        <p:spPr/>
        <p:txBody>
          <a:bodyPr/>
          <a:lstStyle/>
          <a:p>
            <a:fld id="{322F751E-C5B2-5040-A02B-A08A91167FBC}" type="datetimeFigureOut">
              <a:rPr lang="en-US" smtClean="0"/>
              <a:t>8/11/19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F2FB14-AE0A-7A4E-BAD2-68C024B5EDA0}" type="slidenum">
              <a:rPr lang="en-US" smtClean="0"/>
              <a:t>‹#›</a:t>
            </a:fld>
            <a:endParaRPr lang="en-US"/>
          </a:p>
        </p:txBody>
      </p:sp>
    </p:spTree>
    <p:extLst>
      <p:ext uri="{BB962C8B-B14F-4D97-AF65-F5344CB8AC3E}">
        <p14:creationId xmlns:p14="http://schemas.microsoft.com/office/powerpoint/2010/main" val="186499416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322F751E-C5B2-5040-A02B-A08A91167FBC}" type="datetimeFigureOut">
              <a:rPr lang="en-US" smtClean="0"/>
              <a:t>8/11/19</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6EF2FB14-AE0A-7A4E-BAD2-68C024B5EDA0}" type="slidenum">
              <a:rPr lang="en-US" smtClean="0"/>
              <a:t>‹#›</a:t>
            </a:fld>
            <a:endParaRPr lang="en-US"/>
          </a:p>
        </p:txBody>
      </p:sp>
    </p:spTree>
    <p:extLst>
      <p:ext uri="{BB962C8B-B14F-4D97-AF65-F5344CB8AC3E}">
        <p14:creationId xmlns:p14="http://schemas.microsoft.com/office/powerpoint/2010/main" val="112814625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nvPr>
        </p:nvSpPr>
        <p:spPr/>
        <p:txBody>
          <a:bodyPr/>
          <a:lstStyle/>
          <a:p>
            <a:fld id="{322F751E-C5B2-5040-A02B-A08A91167FBC}" type="datetimeFigureOut">
              <a:rPr lang="en-US" smtClean="0"/>
              <a:t>8/11/19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F2FB14-AE0A-7A4E-BAD2-68C024B5EDA0}"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4082935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22F751E-C5B2-5040-A02B-A08A91167FBC}" type="datetimeFigureOut">
              <a:rPr lang="en-US" smtClean="0"/>
              <a:t>8/11/19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F2FB14-AE0A-7A4E-BAD2-68C024B5EDA0}" type="slidenum">
              <a:rPr lang="en-US" smtClean="0"/>
              <a:t>‹#›</a:t>
            </a:fld>
            <a:endParaRPr lang="en-US"/>
          </a:p>
        </p:txBody>
      </p:sp>
    </p:spTree>
    <p:extLst>
      <p:ext uri="{BB962C8B-B14F-4D97-AF65-F5344CB8AC3E}">
        <p14:creationId xmlns:p14="http://schemas.microsoft.com/office/powerpoint/2010/main" val="1630000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2F751E-C5B2-5040-A02B-A08A91167FBC}" type="datetimeFigureOut">
              <a:rPr lang="en-US" smtClean="0"/>
              <a:t>8/11/19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F2FB14-AE0A-7A4E-BAD2-68C024B5EDA0}" type="slidenum">
              <a:rPr lang="en-US" smtClean="0"/>
              <a:t>‹#›</a:t>
            </a:fld>
            <a:endParaRPr lang="en-US"/>
          </a:p>
        </p:txBody>
      </p:sp>
    </p:spTree>
    <p:extLst>
      <p:ext uri="{BB962C8B-B14F-4D97-AF65-F5344CB8AC3E}">
        <p14:creationId xmlns:p14="http://schemas.microsoft.com/office/powerpoint/2010/main" val="3124950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Date Placeholder 8"/>
          <p:cNvSpPr>
            <a:spLocks noGrp="1"/>
          </p:cNvSpPr>
          <p:nvPr>
            <p:ph type="dt" sz="half" idx="10"/>
          </p:nvPr>
        </p:nvSpPr>
        <p:spPr/>
        <p:txBody>
          <a:bodyPr/>
          <a:lstStyle/>
          <a:p>
            <a:fld id="{322F751E-C5B2-5040-A02B-A08A91167FBC}" type="datetimeFigureOut">
              <a:rPr lang="en-US" smtClean="0"/>
              <a:t>8/11/19</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1" name="Slide Number Placeholder 10"/>
          <p:cNvSpPr>
            <a:spLocks noGrp="1"/>
          </p:cNvSpPr>
          <p:nvPr>
            <p:ph type="sldNum" sz="quarter" idx="12"/>
          </p:nvPr>
        </p:nvSpPr>
        <p:spPr/>
        <p:txBody>
          <a:bodyPr/>
          <a:lstStyle/>
          <a:p>
            <a:fld id="{6EF2FB14-AE0A-7A4E-BAD2-68C024B5EDA0}" type="slidenum">
              <a:rPr lang="en-US" smtClean="0"/>
              <a:t>‹#›</a:t>
            </a:fld>
            <a:endParaRPr lang="en-US"/>
          </a:p>
        </p:txBody>
      </p:sp>
    </p:spTree>
    <p:extLst>
      <p:ext uri="{BB962C8B-B14F-4D97-AF65-F5344CB8AC3E}">
        <p14:creationId xmlns:p14="http://schemas.microsoft.com/office/powerpoint/2010/main" val="1016549292"/>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322F751E-C5B2-5040-A02B-A08A91167FBC}" type="datetimeFigureOut">
              <a:rPr lang="en-US" smtClean="0"/>
              <a:t>8/11/19</a:t>
            </a:fld>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6EF2FB14-AE0A-7A4E-BAD2-68C024B5EDA0}" type="slidenum">
              <a:rPr lang="en-US" smtClean="0"/>
              <a:t>‹#›</a:t>
            </a:fld>
            <a:endParaRPr lang="en-US"/>
          </a:p>
        </p:txBody>
      </p:sp>
    </p:spTree>
    <p:extLst>
      <p:ext uri="{BB962C8B-B14F-4D97-AF65-F5344CB8AC3E}">
        <p14:creationId xmlns:p14="http://schemas.microsoft.com/office/powerpoint/2010/main" val="16386961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322F751E-C5B2-5040-A02B-A08A91167FBC}" type="datetimeFigureOut">
              <a:rPr lang="en-US" smtClean="0"/>
              <a:t>8/11/19</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6EF2FB14-AE0A-7A4E-BAD2-68C024B5EDA0}" type="slidenum">
              <a:rPr lang="en-US" smtClean="0"/>
              <a:t>‹#›</a:t>
            </a:fld>
            <a:endParaRPr lang="en-US"/>
          </a:p>
        </p:txBody>
      </p:sp>
    </p:spTree>
    <p:extLst>
      <p:ext uri="{BB962C8B-B14F-4D97-AF65-F5344CB8AC3E}">
        <p14:creationId xmlns:p14="http://schemas.microsoft.com/office/powerpoint/2010/main" val="1932207815"/>
      </p:ext>
    </p:extLst>
  </p:cSld>
  <p:clrMap bg1="lt1" tx1="dk1" bg2="lt2" tx2="dk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diagramLayout" Target="../diagrams/layout5.xml"/><Relationship Id="rId7" Type="http://schemas.openxmlformats.org/officeDocument/2006/relationships/image" Target="../media/image24.png"/><Relationship Id="rId12" Type="http://schemas.openxmlformats.org/officeDocument/2006/relationships/image" Target="../media/image29.svg"/><Relationship Id="rId2" Type="http://schemas.openxmlformats.org/officeDocument/2006/relationships/diagramData" Target="../diagrams/data5.xml"/><Relationship Id="rId1" Type="http://schemas.openxmlformats.org/officeDocument/2006/relationships/slideLayout" Target="../slideLayouts/slideLayout8.xml"/><Relationship Id="rId6" Type="http://schemas.microsoft.com/office/2007/relationships/diagramDrawing" Target="../diagrams/drawing5.xml"/><Relationship Id="rId11" Type="http://schemas.openxmlformats.org/officeDocument/2006/relationships/image" Target="../media/image28.png"/><Relationship Id="rId5" Type="http://schemas.openxmlformats.org/officeDocument/2006/relationships/diagramColors" Target="../diagrams/colors5.xml"/><Relationship Id="rId10" Type="http://schemas.openxmlformats.org/officeDocument/2006/relationships/image" Target="../media/image27.svg"/><Relationship Id="rId4" Type="http://schemas.openxmlformats.org/officeDocument/2006/relationships/diagramQuickStyle" Target="../diagrams/quickStyle5.xml"/><Relationship Id="rId9" Type="http://schemas.openxmlformats.org/officeDocument/2006/relationships/image" Target="../media/image2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svg"/><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diagramColors" Target="../diagrams/colors7.xml"/><Relationship Id="rId11" Type="http://schemas.openxmlformats.org/officeDocument/2006/relationships/image" Target="../media/image27.svg"/><Relationship Id="rId5" Type="http://schemas.openxmlformats.org/officeDocument/2006/relationships/diagramQuickStyle" Target="../diagrams/quickStyle7.xml"/><Relationship Id="rId10" Type="http://schemas.openxmlformats.org/officeDocument/2006/relationships/image" Target="../media/image26.png"/><Relationship Id="rId4" Type="http://schemas.openxmlformats.org/officeDocument/2006/relationships/diagramLayout" Target="../diagrams/layout7.xml"/><Relationship Id="rId9" Type="http://schemas.openxmlformats.org/officeDocument/2006/relationships/image" Target="../media/image25.svg"/></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2.sv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4.sv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EC7FF834-B204-4967-8D47-8BB36EAF0E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780A22D-61EA-43E3-BD94-3E39CF9021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18509"/>
            <a:ext cx="12192000" cy="193949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452FD7-D394-B441-902D-DE17A893153B}"/>
              </a:ext>
            </a:extLst>
          </p:cNvPr>
          <p:cNvSpPr>
            <a:spLocks noGrp="1"/>
          </p:cNvSpPr>
          <p:nvPr>
            <p:ph type="ctrTitle"/>
          </p:nvPr>
        </p:nvSpPr>
        <p:spPr>
          <a:xfrm>
            <a:off x="1600200" y="4269282"/>
            <a:ext cx="8991600" cy="1264762"/>
          </a:xfrm>
        </p:spPr>
        <p:txBody>
          <a:bodyPr>
            <a:normAutofit/>
          </a:bodyPr>
          <a:lstStyle/>
          <a:p>
            <a:r>
              <a:rPr lang="en-US" sz="2200" dirty="0"/>
              <a:t>Make Your Words Count: Examining Verbal Interactions Between Parents and Adolescents</a:t>
            </a:r>
          </a:p>
        </p:txBody>
      </p:sp>
      <p:sp>
        <p:nvSpPr>
          <p:cNvPr id="3" name="Subtitle 2">
            <a:extLst>
              <a:ext uri="{FF2B5EF4-FFF2-40B4-BE49-F238E27FC236}">
                <a16:creationId xmlns:a16="http://schemas.microsoft.com/office/drawing/2014/main" id="{3CC48C6A-83C8-3145-AC66-5FF20B9CFAEF}"/>
              </a:ext>
            </a:extLst>
          </p:cNvPr>
          <p:cNvSpPr>
            <a:spLocks noGrp="1"/>
          </p:cNvSpPr>
          <p:nvPr>
            <p:ph type="subTitle" idx="1"/>
          </p:nvPr>
        </p:nvSpPr>
        <p:spPr>
          <a:xfrm>
            <a:off x="2695194" y="5688535"/>
            <a:ext cx="6801612" cy="536125"/>
          </a:xfrm>
        </p:spPr>
        <p:txBody>
          <a:bodyPr>
            <a:normAutofit fontScale="25000" lnSpcReduction="20000"/>
          </a:bodyPr>
          <a:lstStyle/>
          <a:p>
            <a:r>
              <a:rPr lang="en-US" sz="7200" dirty="0">
                <a:solidFill>
                  <a:srgbClr val="FFFFFF"/>
                </a:solidFill>
              </a:rPr>
              <a:t>Hannah Christensen</a:t>
            </a:r>
          </a:p>
          <a:p>
            <a:r>
              <a:rPr lang="en-US" sz="7200" dirty="0">
                <a:solidFill>
                  <a:srgbClr val="FFFFFF"/>
                </a:solidFill>
              </a:rPr>
              <a:t>Mentor: Benjamin Mullin, PhD</a:t>
            </a:r>
          </a:p>
          <a:p>
            <a:endParaRPr lang="en-US" sz="1800" dirty="0">
              <a:solidFill>
                <a:srgbClr val="FFFFFF"/>
              </a:solidFill>
            </a:endParaRPr>
          </a:p>
        </p:txBody>
      </p:sp>
      <p:pic>
        <p:nvPicPr>
          <p:cNvPr id="5" name="Picture 4" descr="A close up of a logo&#10;&#10;Description automatically generated">
            <a:extLst>
              <a:ext uri="{FF2B5EF4-FFF2-40B4-BE49-F238E27FC236}">
                <a16:creationId xmlns:a16="http://schemas.microsoft.com/office/drawing/2014/main" id="{60902D62-6754-F145-9750-7935CC9A883A}"/>
              </a:ext>
            </a:extLst>
          </p:cNvPr>
          <p:cNvPicPr>
            <a:picLocks noChangeAspect="1"/>
          </p:cNvPicPr>
          <p:nvPr/>
        </p:nvPicPr>
        <p:blipFill rotWithShape="1">
          <a:blip r:embed="rId3"/>
          <a:srcRect r="2015"/>
          <a:stretch/>
        </p:blipFill>
        <p:spPr>
          <a:xfrm>
            <a:off x="3459540" y="640078"/>
            <a:ext cx="5166667" cy="3301307"/>
          </a:xfrm>
          <a:prstGeom prst="rect">
            <a:avLst/>
          </a:prstGeom>
        </p:spPr>
      </p:pic>
    </p:spTree>
    <p:extLst>
      <p:ext uri="{BB962C8B-B14F-4D97-AF65-F5344CB8AC3E}">
        <p14:creationId xmlns:p14="http://schemas.microsoft.com/office/powerpoint/2010/main" val="289931119"/>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1E0508-0182-F745-AFB7-FF91F8341A49}"/>
              </a:ext>
            </a:extLst>
          </p:cNvPr>
          <p:cNvSpPr>
            <a:spLocks noGrp="1"/>
          </p:cNvSpPr>
          <p:nvPr>
            <p:ph type="body" idx="1"/>
          </p:nvPr>
        </p:nvSpPr>
        <p:spPr/>
        <p:txBody>
          <a:bodyPr/>
          <a:lstStyle/>
          <a:p>
            <a:r>
              <a:rPr lang="en-US" dirty="0"/>
              <a:t>Sample</a:t>
            </a:r>
          </a:p>
        </p:txBody>
      </p:sp>
      <p:sp>
        <p:nvSpPr>
          <p:cNvPr id="3" name="Content Placeholder 2">
            <a:extLst>
              <a:ext uri="{FF2B5EF4-FFF2-40B4-BE49-F238E27FC236}">
                <a16:creationId xmlns:a16="http://schemas.microsoft.com/office/drawing/2014/main" id="{C8FEA798-0DF9-0744-B604-FC16625832B0}"/>
              </a:ext>
            </a:extLst>
          </p:cNvPr>
          <p:cNvSpPr>
            <a:spLocks noGrp="1"/>
          </p:cNvSpPr>
          <p:nvPr>
            <p:ph sz="half" idx="2"/>
          </p:nvPr>
        </p:nvSpPr>
        <p:spPr>
          <a:xfrm>
            <a:off x="1565912" y="3018017"/>
            <a:ext cx="4270248" cy="2596776"/>
          </a:xfrm>
        </p:spPr>
        <p:txBody>
          <a:bodyPr/>
          <a:lstStyle/>
          <a:p>
            <a:r>
              <a:rPr lang="en-US" dirty="0"/>
              <a:t>72 participants</a:t>
            </a:r>
          </a:p>
          <a:p>
            <a:r>
              <a:rPr lang="en-US" dirty="0"/>
              <a:t>Recruited from Children’s Hospital of Colorado Department of Psychiatry</a:t>
            </a:r>
          </a:p>
          <a:p>
            <a:r>
              <a:rPr lang="en-US" dirty="0"/>
              <a:t>Scored in the moderate to severe range on the Penn State Worry Questionnaire</a:t>
            </a:r>
          </a:p>
          <a:p>
            <a:pPr marL="0" indent="0">
              <a:buNone/>
            </a:pPr>
            <a:endParaRPr lang="en-US" dirty="0"/>
          </a:p>
        </p:txBody>
      </p:sp>
      <p:sp>
        <p:nvSpPr>
          <p:cNvPr id="4" name="Content Placeholder 3">
            <a:extLst>
              <a:ext uri="{FF2B5EF4-FFF2-40B4-BE49-F238E27FC236}">
                <a16:creationId xmlns:a16="http://schemas.microsoft.com/office/drawing/2014/main" id="{2C626458-69E2-604A-9D14-2205B8C2D3C1}"/>
              </a:ext>
            </a:extLst>
          </p:cNvPr>
          <p:cNvSpPr>
            <a:spLocks noGrp="1"/>
          </p:cNvSpPr>
          <p:nvPr>
            <p:ph sz="quarter" idx="4"/>
          </p:nvPr>
        </p:nvSpPr>
        <p:spPr>
          <a:xfrm>
            <a:off x="6338316" y="3033522"/>
            <a:ext cx="4253484" cy="2596776"/>
          </a:xfrm>
        </p:spPr>
        <p:txBody>
          <a:bodyPr/>
          <a:lstStyle/>
          <a:p>
            <a:r>
              <a:rPr lang="en-US" dirty="0"/>
              <a:t>Collected demographic data</a:t>
            </a:r>
          </a:p>
          <a:p>
            <a:r>
              <a:rPr lang="en-US" dirty="0"/>
              <a:t>Administered the Penn State Worry Questionnaire (PSWQ) and Intolerance of Uncertainty Scale (IUS) to both the parent and adolescent</a:t>
            </a:r>
          </a:p>
          <a:p>
            <a:r>
              <a:rPr lang="en-US" dirty="0"/>
              <a:t>Instructed the parent and adolescent to talk about the adolescent’s future for five minutes</a:t>
            </a:r>
          </a:p>
          <a:p>
            <a:endParaRPr lang="en-US" dirty="0"/>
          </a:p>
        </p:txBody>
      </p:sp>
      <p:sp>
        <p:nvSpPr>
          <p:cNvPr id="5" name="Text Placeholder 4">
            <a:extLst>
              <a:ext uri="{FF2B5EF4-FFF2-40B4-BE49-F238E27FC236}">
                <a16:creationId xmlns:a16="http://schemas.microsoft.com/office/drawing/2014/main" id="{BE46D636-7B0F-5B45-9391-A960CC262A78}"/>
              </a:ext>
            </a:extLst>
          </p:cNvPr>
          <p:cNvSpPr>
            <a:spLocks noGrp="1"/>
          </p:cNvSpPr>
          <p:nvPr>
            <p:ph type="body" sz="quarter" idx="13"/>
          </p:nvPr>
        </p:nvSpPr>
        <p:spPr/>
        <p:txBody>
          <a:bodyPr/>
          <a:lstStyle/>
          <a:p>
            <a:r>
              <a:rPr lang="en-US" dirty="0"/>
              <a:t>Day of visit</a:t>
            </a:r>
          </a:p>
        </p:txBody>
      </p:sp>
      <p:sp>
        <p:nvSpPr>
          <p:cNvPr id="6" name="Title 5">
            <a:extLst>
              <a:ext uri="{FF2B5EF4-FFF2-40B4-BE49-F238E27FC236}">
                <a16:creationId xmlns:a16="http://schemas.microsoft.com/office/drawing/2014/main" id="{7DEA62A5-B0E0-CE4E-AD97-66922902462E}"/>
              </a:ext>
            </a:extLst>
          </p:cNvPr>
          <p:cNvSpPr>
            <a:spLocks noGrp="1"/>
          </p:cNvSpPr>
          <p:nvPr>
            <p:ph type="title"/>
          </p:nvPr>
        </p:nvSpPr>
        <p:spPr>
          <a:xfrm>
            <a:off x="1583436" y="827473"/>
            <a:ext cx="8882270" cy="1188720"/>
          </a:xfrm>
        </p:spPr>
        <p:txBody>
          <a:bodyPr/>
          <a:lstStyle/>
          <a:p>
            <a:r>
              <a:rPr lang="en-US" dirty="0"/>
              <a:t>Who were the participants and What did the they do?</a:t>
            </a:r>
          </a:p>
        </p:txBody>
      </p:sp>
      <p:sp>
        <p:nvSpPr>
          <p:cNvPr id="7" name="TextBox 6">
            <a:extLst>
              <a:ext uri="{FF2B5EF4-FFF2-40B4-BE49-F238E27FC236}">
                <a16:creationId xmlns:a16="http://schemas.microsoft.com/office/drawing/2014/main" id="{84AF72FD-9DB7-CB4C-BCE3-564627035B87}"/>
              </a:ext>
            </a:extLst>
          </p:cNvPr>
          <p:cNvSpPr txBox="1"/>
          <p:nvPr/>
        </p:nvSpPr>
        <p:spPr>
          <a:xfrm>
            <a:off x="1709530" y="5740026"/>
            <a:ext cx="8355695" cy="400110"/>
          </a:xfrm>
          <a:prstGeom prst="rect">
            <a:avLst/>
          </a:prstGeom>
          <a:noFill/>
          <a:ln w="38100">
            <a:solidFill>
              <a:schemeClr val="tx2"/>
            </a:solidFill>
          </a:ln>
        </p:spPr>
        <p:txBody>
          <a:bodyPr wrap="square" rtlCol="0">
            <a:spAutoFit/>
          </a:bodyPr>
          <a:lstStyle/>
          <a:p>
            <a:r>
              <a:rPr lang="en-US" sz="2000" dirty="0"/>
              <a:t>I would like for you to spend the next five minutes talking about [Name] future</a:t>
            </a:r>
          </a:p>
        </p:txBody>
      </p:sp>
      <p:pic>
        <p:nvPicPr>
          <p:cNvPr id="13" name="Graphic 12" descr="Open quotation mark">
            <a:extLst>
              <a:ext uri="{FF2B5EF4-FFF2-40B4-BE49-F238E27FC236}">
                <a16:creationId xmlns:a16="http://schemas.microsoft.com/office/drawing/2014/main" id="{1718C517-C043-D349-98DB-5E3B50D8D8D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15887" y="5363830"/>
            <a:ext cx="501926" cy="501926"/>
          </a:xfrm>
          <a:prstGeom prst="rect">
            <a:avLst/>
          </a:prstGeom>
        </p:spPr>
      </p:pic>
      <p:pic>
        <p:nvPicPr>
          <p:cNvPr id="15" name="Graphic 14" descr="Closed quotation mark">
            <a:extLst>
              <a:ext uri="{FF2B5EF4-FFF2-40B4-BE49-F238E27FC236}">
                <a16:creationId xmlns:a16="http://schemas.microsoft.com/office/drawing/2014/main" id="{41223DF8-7ABF-DD4E-8486-550AADC0000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065226" y="5363830"/>
            <a:ext cx="560862" cy="560862"/>
          </a:xfrm>
          <a:prstGeom prst="rect">
            <a:avLst/>
          </a:prstGeom>
        </p:spPr>
      </p:pic>
    </p:spTree>
    <p:extLst>
      <p:ext uri="{BB962C8B-B14F-4D97-AF65-F5344CB8AC3E}">
        <p14:creationId xmlns:p14="http://schemas.microsoft.com/office/powerpoint/2010/main" val="52125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4">
                                            <p:txEl>
                                              <p:pRg st="0" end="0"/>
                                            </p:txEl>
                                          </p:spTgt>
                                        </p:tgtEl>
                                        <p:attrNameLst>
                                          <p:attrName>style.visibility</p:attrName>
                                        </p:attrNameLst>
                                      </p:cBhvr>
                                      <p:to>
                                        <p:strVal val="visible"/>
                                      </p:to>
                                    </p:set>
                                    <p:anim calcmode="lin" valueType="num">
                                      <p:cBhvr additive="base">
                                        <p:cTn id="3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4">
                                            <p:txEl>
                                              <p:pRg st="1" end="1"/>
                                            </p:txEl>
                                          </p:spTgt>
                                        </p:tgtEl>
                                        <p:attrNameLst>
                                          <p:attrName>style.visibility</p:attrName>
                                        </p:attrNameLst>
                                      </p:cBhvr>
                                      <p:to>
                                        <p:strVal val="visible"/>
                                      </p:to>
                                    </p:set>
                                    <p:anim calcmode="lin" valueType="num">
                                      <p:cBhvr additive="base">
                                        <p:cTn id="3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4">
                                            <p:txEl>
                                              <p:pRg st="2" end="2"/>
                                            </p:txEl>
                                          </p:spTgt>
                                        </p:tgtEl>
                                        <p:attrNameLst>
                                          <p:attrName>style.visibility</p:attrName>
                                        </p:attrNameLst>
                                      </p:cBhvr>
                                      <p:to>
                                        <p:strVal val="visible"/>
                                      </p:to>
                                    </p:set>
                                    <p:anim calcmode="lin" valueType="num">
                                      <p:cBhvr additive="base">
                                        <p:cTn id="4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Rectangle 18">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8EE2A7-F770-AA40-8B49-0D9E4D784415}"/>
              </a:ext>
            </a:extLst>
          </p:cNvPr>
          <p:cNvSpPr>
            <a:spLocks noGrp="1"/>
          </p:cNvSpPr>
          <p:nvPr>
            <p:ph type="title"/>
          </p:nvPr>
        </p:nvSpPr>
        <p:spPr>
          <a:xfrm>
            <a:off x="1260873" y="1586484"/>
            <a:ext cx="3685032" cy="3685032"/>
          </a:xfrm>
          <a:prstGeom prst="ellipse">
            <a:avLst/>
          </a:prstGeom>
          <a:solidFill>
            <a:schemeClr val="accent2"/>
          </a:solidFill>
          <a:ln>
            <a:noFill/>
          </a:ln>
        </p:spPr>
        <p:txBody>
          <a:bodyPr>
            <a:normAutofit/>
          </a:bodyPr>
          <a:lstStyle/>
          <a:p>
            <a:r>
              <a:rPr lang="en-US" sz="3000">
                <a:solidFill>
                  <a:srgbClr val="FFFFFF"/>
                </a:solidFill>
              </a:rPr>
              <a:t>What DID I DO?</a:t>
            </a:r>
            <a:endParaRPr lang="en-US" sz="3000" dirty="0">
              <a:solidFill>
                <a:srgbClr val="FFFFFF"/>
              </a:solidFill>
            </a:endParaRPr>
          </a:p>
        </p:txBody>
      </p:sp>
      <p:graphicFrame>
        <p:nvGraphicFramePr>
          <p:cNvPr id="4" name="Content Placeholder 3">
            <a:extLst>
              <a:ext uri="{FF2B5EF4-FFF2-40B4-BE49-F238E27FC236}">
                <a16:creationId xmlns:a16="http://schemas.microsoft.com/office/drawing/2014/main" id="{1CFCC1E2-A2DC-104E-BA98-58B44F4E6012}"/>
              </a:ext>
            </a:extLst>
          </p:cNvPr>
          <p:cNvGraphicFramePr>
            <a:graphicFrameLocks noGrp="1"/>
          </p:cNvGraphicFramePr>
          <p:nvPr>
            <p:ph idx="1"/>
            <p:extLst>
              <p:ext uri="{D42A27DB-BD31-4B8C-83A1-F6EECF244321}">
                <p14:modId xmlns:p14="http://schemas.microsoft.com/office/powerpoint/2010/main" val="2621954847"/>
              </p:ext>
            </p:extLst>
          </p:nvPr>
        </p:nvGraphicFramePr>
        <p:xfrm>
          <a:off x="5232804" y="0"/>
          <a:ext cx="6813421" cy="66128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55E8947D-5E42-BE43-8040-E6FF2113AF6C}"/>
              </a:ext>
            </a:extLst>
          </p:cNvPr>
          <p:cNvSpPr txBox="1"/>
          <p:nvPr/>
        </p:nvSpPr>
        <p:spPr>
          <a:xfrm>
            <a:off x="5114898" y="5480087"/>
            <a:ext cx="860964" cy="923330"/>
          </a:xfrm>
          <a:prstGeom prst="rect">
            <a:avLst/>
          </a:prstGeom>
          <a:noFill/>
          <a:ln>
            <a:solidFill>
              <a:schemeClr val="bg1"/>
            </a:solidFill>
          </a:ln>
        </p:spPr>
        <p:txBody>
          <a:bodyPr wrap="square" rtlCol="0">
            <a:spAutoFit/>
          </a:bodyPr>
          <a:lstStyle/>
          <a:p>
            <a:r>
              <a:rPr lang="en-US" dirty="0"/>
              <a:t>Word Count Ratio</a:t>
            </a:r>
          </a:p>
        </p:txBody>
      </p:sp>
      <p:sp>
        <p:nvSpPr>
          <p:cNvPr id="5" name="Equal 4">
            <a:extLst>
              <a:ext uri="{FF2B5EF4-FFF2-40B4-BE49-F238E27FC236}">
                <a16:creationId xmlns:a16="http://schemas.microsoft.com/office/drawing/2014/main" id="{740EA062-3D93-CD4F-A886-C81142F2B6E6}"/>
              </a:ext>
            </a:extLst>
          </p:cNvPr>
          <p:cNvSpPr/>
          <p:nvPr/>
        </p:nvSpPr>
        <p:spPr>
          <a:xfrm>
            <a:off x="5979057" y="5674479"/>
            <a:ext cx="437901" cy="478956"/>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TextBox 5">
            <a:extLst>
              <a:ext uri="{FF2B5EF4-FFF2-40B4-BE49-F238E27FC236}">
                <a16:creationId xmlns:a16="http://schemas.microsoft.com/office/drawing/2014/main" id="{47AF9A62-9A69-CB43-8AD9-E65B4A512188}"/>
              </a:ext>
            </a:extLst>
          </p:cNvPr>
          <p:cNvSpPr txBox="1"/>
          <p:nvPr/>
        </p:nvSpPr>
        <p:spPr>
          <a:xfrm>
            <a:off x="6474465" y="5562845"/>
            <a:ext cx="1364114" cy="646331"/>
          </a:xfrm>
          <a:prstGeom prst="rect">
            <a:avLst/>
          </a:prstGeom>
          <a:noFill/>
        </p:spPr>
        <p:txBody>
          <a:bodyPr wrap="square" rtlCol="0">
            <a:spAutoFit/>
          </a:bodyPr>
          <a:lstStyle/>
          <a:p>
            <a:r>
              <a:rPr lang="en-US" dirty="0"/>
              <a:t>parent word count</a:t>
            </a:r>
          </a:p>
        </p:txBody>
      </p:sp>
      <p:sp>
        <p:nvSpPr>
          <p:cNvPr id="7" name="Division 6">
            <a:extLst>
              <a:ext uri="{FF2B5EF4-FFF2-40B4-BE49-F238E27FC236}">
                <a16:creationId xmlns:a16="http://schemas.microsoft.com/office/drawing/2014/main" id="{3592929A-1F61-034F-BD86-B3ED0CB1BF36}"/>
              </a:ext>
            </a:extLst>
          </p:cNvPr>
          <p:cNvSpPr/>
          <p:nvPr/>
        </p:nvSpPr>
        <p:spPr>
          <a:xfrm>
            <a:off x="7821733" y="5618587"/>
            <a:ext cx="646000" cy="534848"/>
          </a:xfrm>
          <a:prstGeom prst="mathDivid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0D0EAE8-C7BB-1E4E-8BB7-8E9578688409}"/>
              </a:ext>
            </a:extLst>
          </p:cNvPr>
          <p:cNvSpPr txBox="1"/>
          <p:nvPr/>
        </p:nvSpPr>
        <p:spPr>
          <a:xfrm>
            <a:off x="8579589" y="5590791"/>
            <a:ext cx="1481196" cy="646331"/>
          </a:xfrm>
          <a:prstGeom prst="rect">
            <a:avLst/>
          </a:prstGeom>
          <a:noFill/>
        </p:spPr>
        <p:txBody>
          <a:bodyPr wrap="square" rtlCol="0">
            <a:spAutoFit/>
          </a:bodyPr>
          <a:lstStyle/>
          <a:p>
            <a:r>
              <a:rPr lang="en-US" dirty="0"/>
              <a:t>adolescent word count</a:t>
            </a:r>
          </a:p>
        </p:txBody>
      </p:sp>
    </p:spTree>
    <p:extLst>
      <p:ext uri="{BB962C8B-B14F-4D97-AF65-F5344CB8AC3E}">
        <p14:creationId xmlns:p14="http://schemas.microsoft.com/office/powerpoint/2010/main" val="2933035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1"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p:bldP spid="6" grpId="1"/>
      <p:bldP spid="7" grpId="0" animBg="1"/>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FBB8A-C821-3542-A16F-F27FBA3179C4}"/>
              </a:ext>
            </a:extLst>
          </p:cNvPr>
          <p:cNvSpPr>
            <a:spLocks noGrp="1"/>
          </p:cNvSpPr>
          <p:nvPr>
            <p:ph type="title"/>
          </p:nvPr>
        </p:nvSpPr>
        <p:spPr>
          <a:xfrm>
            <a:off x="792455" y="2858251"/>
            <a:ext cx="4486656" cy="1141497"/>
          </a:xfrm>
          <a:solidFill>
            <a:schemeClr val="bg1"/>
          </a:solidFill>
        </p:spPr>
        <p:txBody>
          <a:bodyPr/>
          <a:lstStyle/>
          <a:p>
            <a:r>
              <a:rPr lang="en-US" dirty="0"/>
              <a:t>Research Hypothesis</a:t>
            </a:r>
          </a:p>
        </p:txBody>
      </p:sp>
      <p:graphicFrame>
        <p:nvGraphicFramePr>
          <p:cNvPr id="5" name="Content Placeholder 4">
            <a:extLst>
              <a:ext uri="{FF2B5EF4-FFF2-40B4-BE49-F238E27FC236}">
                <a16:creationId xmlns:a16="http://schemas.microsoft.com/office/drawing/2014/main" id="{E64D795B-8E5C-D24A-B586-9855852D375A}"/>
              </a:ext>
            </a:extLst>
          </p:cNvPr>
          <p:cNvGraphicFramePr>
            <a:graphicFrameLocks noGrp="1"/>
          </p:cNvGraphicFramePr>
          <p:nvPr>
            <p:ph idx="1"/>
            <p:extLst>
              <p:ext uri="{D42A27DB-BD31-4B8C-83A1-F6EECF244321}">
                <p14:modId xmlns:p14="http://schemas.microsoft.com/office/powerpoint/2010/main" val="2644274553"/>
              </p:ext>
            </p:extLst>
          </p:nvPr>
        </p:nvGraphicFramePr>
        <p:xfrm>
          <a:off x="6735763" y="804863"/>
          <a:ext cx="4816475" cy="5248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Graphic 10" descr="Pencil">
            <a:extLst>
              <a:ext uri="{FF2B5EF4-FFF2-40B4-BE49-F238E27FC236}">
                <a16:creationId xmlns:a16="http://schemas.microsoft.com/office/drawing/2014/main" id="{7FBA3248-1414-474F-844A-9821100C29E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083287" y="3165432"/>
            <a:ext cx="768971" cy="768971"/>
          </a:xfrm>
          <a:prstGeom prst="rect">
            <a:avLst/>
          </a:prstGeom>
        </p:spPr>
      </p:pic>
      <p:pic>
        <p:nvPicPr>
          <p:cNvPr id="13" name="Graphic 12" descr="Marketing">
            <a:extLst>
              <a:ext uri="{FF2B5EF4-FFF2-40B4-BE49-F238E27FC236}">
                <a16:creationId xmlns:a16="http://schemas.microsoft.com/office/drawing/2014/main" id="{3CF8A162-A120-B14F-A70E-B0B7DE4FC2C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083287" y="4829554"/>
            <a:ext cx="914400" cy="914400"/>
          </a:xfrm>
          <a:prstGeom prst="rect">
            <a:avLst/>
          </a:prstGeom>
        </p:spPr>
      </p:pic>
      <p:pic>
        <p:nvPicPr>
          <p:cNvPr id="15" name="Graphic 14" descr="Questions">
            <a:extLst>
              <a:ext uri="{FF2B5EF4-FFF2-40B4-BE49-F238E27FC236}">
                <a16:creationId xmlns:a16="http://schemas.microsoft.com/office/drawing/2014/main" id="{E6BCA687-ADD1-C845-92ED-C9BD3F3C466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924261" y="1471626"/>
            <a:ext cx="914400" cy="914400"/>
          </a:xfrm>
          <a:prstGeom prst="rect">
            <a:avLst/>
          </a:prstGeom>
        </p:spPr>
      </p:pic>
    </p:spTree>
    <p:extLst>
      <p:ext uri="{BB962C8B-B14F-4D97-AF65-F5344CB8AC3E}">
        <p14:creationId xmlns:p14="http://schemas.microsoft.com/office/powerpoint/2010/main" val="32207149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EE2A7-F770-AA40-8B49-0D9E4D784415}"/>
              </a:ext>
            </a:extLst>
          </p:cNvPr>
          <p:cNvSpPr>
            <a:spLocks noGrp="1"/>
          </p:cNvSpPr>
          <p:nvPr>
            <p:ph type="title"/>
          </p:nvPr>
        </p:nvSpPr>
        <p:spPr>
          <a:xfrm>
            <a:off x="4174435" y="988741"/>
            <a:ext cx="8905461" cy="4880518"/>
          </a:xfrm>
          <a:prstGeom prst="ellipse">
            <a:avLst/>
          </a:prstGeom>
          <a:noFill/>
          <a:ln>
            <a:noFill/>
          </a:ln>
        </p:spPr>
        <p:txBody>
          <a:bodyPr vert="horz" wrap="square" lIns="274320" tIns="182880" rIns="274320" bIns="182880" rtlCol="0" anchor="ctr" anchorCtr="1">
            <a:normAutofit/>
          </a:bodyPr>
          <a:lstStyle/>
          <a:p>
            <a:pPr algn="l"/>
            <a:r>
              <a:rPr lang="en-US" sz="4800" kern="1200" cap="all" spc="200" baseline="0" dirty="0">
                <a:solidFill>
                  <a:schemeClr val="tx1"/>
                </a:solidFill>
                <a:latin typeface="+mj-lt"/>
                <a:ea typeface="+mj-ea"/>
                <a:cs typeface="+mj-cs"/>
              </a:rPr>
              <a:t>What did I find?</a:t>
            </a:r>
          </a:p>
        </p:txBody>
      </p:sp>
      <p:sp>
        <p:nvSpPr>
          <p:cNvPr id="35" name="Rectangle 34">
            <a:extLst>
              <a:ext uri="{FF2B5EF4-FFF2-40B4-BE49-F238E27FC236}">
                <a16:creationId xmlns:a16="http://schemas.microsoft.com/office/drawing/2014/main" id="{6E5BD17F-C95C-40ED-8D04-03295D46FD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bg2">
              <a:alpha val="8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37" name="Rectangle 36">
            <a:extLst>
              <a:ext uri="{FF2B5EF4-FFF2-40B4-BE49-F238E27FC236}">
                <a16:creationId xmlns:a16="http://schemas.microsoft.com/office/drawing/2014/main" id="{4203DEB5-0B19-4F8E-84E2-00F5861C96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38656" y="0"/>
            <a:ext cx="3215640"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3863871"/>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5041AB2-A9B4-4D3F-B120-38E7860A8F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334" y="804334"/>
            <a:ext cx="10583332" cy="5249332"/>
          </a:xfrm>
          <a:prstGeom prst="rect">
            <a:avLst/>
          </a:prstGeom>
          <a:solidFill>
            <a:srgbClr val="FFFFFF"/>
          </a:solidFill>
          <a:ln w="190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wall, indoor&#13;&#10;&#13;&#10;Description automatically generated">
            <a:extLst>
              <a:ext uri="{FF2B5EF4-FFF2-40B4-BE49-F238E27FC236}">
                <a16:creationId xmlns:a16="http://schemas.microsoft.com/office/drawing/2014/main" id="{30AB36F2-269A-BE4F-BB66-BC005372555F}"/>
              </a:ext>
            </a:extLst>
          </p:cNvPr>
          <p:cNvPicPr>
            <a:picLocks noChangeAspect="1"/>
          </p:cNvPicPr>
          <p:nvPr/>
        </p:nvPicPr>
        <p:blipFill>
          <a:blip r:embed="rId3"/>
          <a:stretch>
            <a:fillRect/>
          </a:stretch>
        </p:blipFill>
        <p:spPr>
          <a:xfrm>
            <a:off x="2209091" y="1055300"/>
            <a:ext cx="8213293" cy="4443292"/>
          </a:xfrm>
          <a:prstGeom prst="rect">
            <a:avLst/>
          </a:prstGeom>
        </p:spPr>
      </p:pic>
      <p:pic>
        <p:nvPicPr>
          <p:cNvPr id="4" name="Picture 3">
            <a:extLst>
              <a:ext uri="{FF2B5EF4-FFF2-40B4-BE49-F238E27FC236}">
                <a16:creationId xmlns:a16="http://schemas.microsoft.com/office/drawing/2014/main" id="{AC294516-F4FF-6F4A-AA74-E96C0726C294}"/>
              </a:ext>
            </a:extLst>
          </p:cNvPr>
          <p:cNvPicPr/>
          <p:nvPr/>
        </p:nvPicPr>
        <p:blipFill rotWithShape="1">
          <a:blip r:embed="rId4">
            <a:extLst>
              <a:ext uri="{28A0092B-C50C-407E-A947-70E740481C1C}">
                <a14:useLocalDpi xmlns:a14="http://schemas.microsoft.com/office/drawing/2010/main" val="0"/>
              </a:ext>
            </a:extLst>
          </a:blip>
          <a:srcRect r="1238"/>
          <a:stretch/>
        </p:blipFill>
        <p:spPr bwMode="auto">
          <a:xfrm>
            <a:off x="6339336" y="1717562"/>
            <a:ext cx="4763268" cy="3422876"/>
          </a:xfrm>
          <a:prstGeom prst="rect">
            <a:avLst/>
          </a:prstGeom>
          <a:noFill/>
          <a:ln w="38100">
            <a:solidFill>
              <a:schemeClr val="bg2">
                <a:lumMod val="50000"/>
              </a:schemeClr>
            </a:solidFill>
          </a:ln>
        </p:spPr>
      </p:pic>
      <p:pic>
        <p:nvPicPr>
          <p:cNvPr id="5" name="Picture 4">
            <a:extLst>
              <a:ext uri="{FF2B5EF4-FFF2-40B4-BE49-F238E27FC236}">
                <a16:creationId xmlns:a16="http://schemas.microsoft.com/office/drawing/2014/main" id="{E6836D64-6CEC-1940-A195-1D6EAC6A721D}"/>
              </a:ext>
            </a:extLst>
          </p:cNvPr>
          <p:cNvPicPr/>
          <p:nvPr/>
        </p:nvPicPr>
        <p:blipFill rotWithShape="1">
          <a:blip r:embed="rId5">
            <a:extLst>
              <a:ext uri="{28A0092B-C50C-407E-A947-70E740481C1C}">
                <a14:useLocalDpi xmlns:a14="http://schemas.microsoft.com/office/drawing/2010/main" val="0"/>
              </a:ext>
            </a:extLst>
          </a:blip>
          <a:srcRect r="2523"/>
          <a:stretch/>
        </p:blipFill>
        <p:spPr bwMode="auto">
          <a:xfrm>
            <a:off x="1089396" y="1717562"/>
            <a:ext cx="4959656" cy="3422876"/>
          </a:xfrm>
          <a:prstGeom prst="rect">
            <a:avLst/>
          </a:prstGeom>
          <a:noFill/>
          <a:ln w="38100">
            <a:solidFill>
              <a:schemeClr val="bg2">
                <a:lumMod val="50000"/>
              </a:schemeClr>
            </a:solidFill>
          </a:ln>
        </p:spPr>
      </p:pic>
    </p:spTree>
    <p:extLst>
      <p:ext uri="{BB962C8B-B14F-4D97-AF65-F5344CB8AC3E}">
        <p14:creationId xmlns:p14="http://schemas.microsoft.com/office/powerpoint/2010/main" val="3472645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3"/>
                                        </p:tgtEl>
                                        <p:attrNameLst>
                                          <p:attrName>ppt_x</p:attrName>
                                        </p:attrNameLst>
                                      </p:cBhvr>
                                      <p:tavLst>
                                        <p:tav tm="0">
                                          <p:val>
                                            <p:strVal val="ppt_x"/>
                                          </p:val>
                                        </p:tav>
                                        <p:tav tm="100000">
                                          <p:val>
                                            <p:strVal val="ppt_x"/>
                                          </p:val>
                                        </p:tav>
                                      </p:tavLst>
                                    </p:anim>
                                    <p:anim calcmode="lin" valueType="num">
                                      <p:cBhvr additive="base">
                                        <p:cTn id="7" dur="500"/>
                                        <p:tgtEl>
                                          <p:spTgt spid="3"/>
                                        </p:tgtEl>
                                        <p:attrNameLst>
                                          <p:attrName>ppt_y</p:attrName>
                                        </p:attrNameLst>
                                      </p:cBhvr>
                                      <p:tavLst>
                                        <p:tav tm="0">
                                          <p:val>
                                            <p:strVal val="ppt_y"/>
                                          </p:val>
                                        </p:tav>
                                        <p:tav tm="100000">
                                          <p:val>
                                            <p:strVal val="1+ppt_h/2"/>
                                          </p:val>
                                        </p:tav>
                                      </p:tavLst>
                                    </p:anim>
                                    <p:set>
                                      <p:cBhvr>
                                        <p:cTn id="8" dur="1" fill="hold">
                                          <p:stCondLst>
                                            <p:cond delay="499"/>
                                          </p:stCondLst>
                                        </p:cTn>
                                        <p:tgtEl>
                                          <p:spTgt spid="3"/>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E866FF9-A729-45F0-A163-10E89E8716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38255"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E055B36-96C1-CD43-AC83-1E819CA5B386}"/>
              </a:ext>
            </a:extLst>
          </p:cNvPr>
          <p:cNvSpPr>
            <a:spLocks noGrp="1"/>
          </p:cNvSpPr>
          <p:nvPr>
            <p:ph type="title"/>
          </p:nvPr>
        </p:nvSpPr>
        <p:spPr>
          <a:xfrm>
            <a:off x="640080" y="2681105"/>
            <a:ext cx="3401568" cy="1495794"/>
          </a:xfrm>
          <a:solidFill>
            <a:srgbClr val="FFFFFF"/>
          </a:solidFill>
          <a:ln>
            <a:solidFill>
              <a:srgbClr val="262626"/>
            </a:solidFill>
          </a:ln>
        </p:spPr>
        <p:txBody>
          <a:bodyPr vert="horz" lIns="182880" tIns="182880" rIns="182880" bIns="182880" rtlCol="0" anchor="ctr">
            <a:normAutofit/>
          </a:bodyPr>
          <a:lstStyle/>
          <a:p>
            <a:r>
              <a:rPr lang="en-US" sz="2800"/>
              <a:t>Future Directions</a:t>
            </a:r>
          </a:p>
        </p:txBody>
      </p:sp>
      <p:sp useBgFill="1">
        <p:nvSpPr>
          <p:cNvPr id="12" name="Rectangle 11">
            <a:extLst>
              <a:ext uri="{FF2B5EF4-FFF2-40B4-BE49-F238E27FC236}">
                <a16:creationId xmlns:a16="http://schemas.microsoft.com/office/drawing/2014/main" id="{A804366F-2366-4688-98E7-B101C7BC61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3278" y="0"/>
            <a:ext cx="7438722"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A067655E-9541-4AC6-B438-EDC00B1F7AE2}"/>
              </a:ext>
            </a:extLst>
          </p:cNvPr>
          <p:cNvGraphicFramePr>
            <a:graphicFrameLocks noGrp="1"/>
          </p:cNvGraphicFramePr>
          <p:nvPr>
            <p:ph idx="1"/>
            <p:extLst>
              <p:ext uri="{D42A27DB-BD31-4B8C-83A1-F6EECF244321}">
                <p14:modId xmlns:p14="http://schemas.microsoft.com/office/powerpoint/2010/main" val="4643410"/>
              </p:ext>
            </p:extLst>
          </p:nvPr>
        </p:nvGraphicFramePr>
        <p:xfrm>
          <a:off x="5396857" y="1408389"/>
          <a:ext cx="6151563" cy="5276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DF03026F-3E39-3942-A7AE-8D110B78B030}"/>
              </a:ext>
            </a:extLst>
          </p:cNvPr>
          <p:cNvSpPr txBox="1"/>
          <p:nvPr/>
        </p:nvSpPr>
        <p:spPr>
          <a:xfrm>
            <a:off x="6461760" y="1426464"/>
            <a:ext cx="5266944" cy="1354217"/>
          </a:xfrm>
          <a:prstGeom prst="rect">
            <a:avLst/>
          </a:prstGeom>
          <a:noFill/>
        </p:spPr>
        <p:txBody>
          <a:bodyPr wrap="square" rtlCol="0">
            <a:spAutoFit/>
          </a:bodyPr>
          <a:lstStyle/>
          <a:p>
            <a:r>
              <a:rPr lang="en-US" sz="1600" dirty="0">
                <a:solidFill>
                  <a:schemeClr val="bg1"/>
                </a:solidFill>
                <a:cs typeface="Futura Medium" panose="020B0602020204020303" pitchFamily="34" charset="-79"/>
              </a:rPr>
              <a:t>Word count was not found to play a definitive factor in  either parent IUS scores or adolescent PSWQ scores, more research to be done on how other mechanisms between parent-child interactions play a role in adolescent anxiety</a:t>
            </a:r>
            <a:endParaRPr lang="en-US" sz="1600" dirty="0">
              <a:solidFill>
                <a:schemeClr val="bg1"/>
              </a:solidFill>
            </a:endParaRPr>
          </a:p>
          <a:p>
            <a:endParaRPr lang="en-US" dirty="0"/>
          </a:p>
        </p:txBody>
      </p:sp>
      <p:sp>
        <p:nvSpPr>
          <p:cNvPr id="4" name="TextBox 3">
            <a:extLst>
              <a:ext uri="{FF2B5EF4-FFF2-40B4-BE49-F238E27FC236}">
                <a16:creationId xmlns:a16="http://schemas.microsoft.com/office/drawing/2014/main" id="{F65FE5BC-826F-1A4E-BFC1-3D7C2D4AE2ED}"/>
              </a:ext>
            </a:extLst>
          </p:cNvPr>
          <p:cNvSpPr txBox="1"/>
          <p:nvPr/>
        </p:nvSpPr>
        <p:spPr>
          <a:xfrm>
            <a:off x="6461760" y="2876991"/>
            <a:ext cx="4949952" cy="1200329"/>
          </a:xfrm>
          <a:prstGeom prst="rect">
            <a:avLst/>
          </a:prstGeom>
          <a:noFill/>
        </p:spPr>
        <p:txBody>
          <a:bodyPr wrap="square" rtlCol="0">
            <a:spAutoFit/>
          </a:bodyPr>
          <a:lstStyle/>
          <a:p>
            <a:r>
              <a:rPr lang="en-US" dirty="0">
                <a:solidFill>
                  <a:schemeClr val="bg1"/>
                </a:solidFill>
                <a:cs typeface="Futura Medium" panose="020B0602020204020303" pitchFamily="34" charset="-79"/>
              </a:rPr>
              <a:t>Future research will be looking at how granting of autonomy, criticism, and worry/anxiety of the parent affect adolescent anxiety</a:t>
            </a:r>
            <a:endParaRPr lang="en-US" dirty="0">
              <a:solidFill>
                <a:schemeClr val="bg1"/>
              </a:solidFill>
            </a:endParaRPr>
          </a:p>
          <a:p>
            <a:endParaRPr lang="en-US" dirty="0"/>
          </a:p>
        </p:txBody>
      </p:sp>
      <p:sp>
        <p:nvSpPr>
          <p:cNvPr id="6" name="TextBox 5">
            <a:extLst>
              <a:ext uri="{FF2B5EF4-FFF2-40B4-BE49-F238E27FC236}">
                <a16:creationId xmlns:a16="http://schemas.microsoft.com/office/drawing/2014/main" id="{4B7244FC-29D6-144B-A0ED-828731F324E6}"/>
              </a:ext>
            </a:extLst>
          </p:cNvPr>
          <p:cNvSpPr txBox="1"/>
          <p:nvPr/>
        </p:nvSpPr>
        <p:spPr>
          <a:xfrm>
            <a:off x="6555796" y="4273283"/>
            <a:ext cx="4992624" cy="1107996"/>
          </a:xfrm>
          <a:prstGeom prst="rect">
            <a:avLst/>
          </a:prstGeom>
          <a:noFill/>
        </p:spPr>
        <p:txBody>
          <a:bodyPr wrap="square" rtlCol="0">
            <a:spAutoFit/>
          </a:bodyPr>
          <a:lstStyle/>
          <a:p>
            <a:r>
              <a:rPr lang="en-US" sz="1600" dirty="0">
                <a:solidFill>
                  <a:schemeClr val="bg1"/>
                </a:solidFill>
                <a:cs typeface="Futura Medium" panose="020B0602020204020303" pitchFamily="34" charset="-79"/>
              </a:rPr>
              <a:t>This pertains to previous literature that suggests that parent anxiety can enhance child anxiety, in addition to child anxiety enhancing parent anxiety</a:t>
            </a:r>
            <a:endParaRPr lang="en-US" sz="1600" dirty="0">
              <a:solidFill>
                <a:schemeClr val="bg1"/>
              </a:solidFill>
            </a:endParaRPr>
          </a:p>
          <a:p>
            <a:endParaRPr lang="en-US" dirty="0"/>
          </a:p>
        </p:txBody>
      </p:sp>
    </p:spTree>
    <p:extLst>
      <p:ext uri="{BB962C8B-B14F-4D97-AF65-F5344CB8AC3E}">
        <p14:creationId xmlns:p14="http://schemas.microsoft.com/office/powerpoint/2010/main" val="1684977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FBB8A-C821-3542-A16F-F27FBA3179C4}"/>
              </a:ext>
            </a:extLst>
          </p:cNvPr>
          <p:cNvSpPr>
            <a:spLocks noGrp="1"/>
          </p:cNvSpPr>
          <p:nvPr>
            <p:ph type="title"/>
          </p:nvPr>
        </p:nvSpPr>
        <p:spPr>
          <a:xfrm>
            <a:off x="792455" y="2858251"/>
            <a:ext cx="4486656" cy="1141497"/>
          </a:xfrm>
          <a:solidFill>
            <a:schemeClr val="bg1"/>
          </a:solidFill>
        </p:spPr>
        <p:txBody>
          <a:bodyPr/>
          <a:lstStyle/>
          <a:p>
            <a:r>
              <a:rPr lang="en-US" dirty="0"/>
              <a:t>Research Hypothesis</a:t>
            </a:r>
          </a:p>
        </p:txBody>
      </p:sp>
      <p:graphicFrame>
        <p:nvGraphicFramePr>
          <p:cNvPr id="5" name="Content Placeholder 4">
            <a:extLst>
              <a:ext uri="{FF2B5EF4-FFF2-40B4-BE49-F238E27FC236}">
                <a16:creationId xmlns:a16="http://schemas.microsoft.com/office/drawing/2014/main" id="{E64D795B-8E5C-D24A-B586-9855852D375A}"/>
              </a:ext>
            </a:extLst>
          </p:cNvPr>
          <p:cNvGraphicFramePr>
            <a:graphicFrameLocks noGrp="1"/>
          </p:cNvGraphicFramePr>
          <p:nvPr>
            <p:ph idx="1"/>
            <p:extLst>
              <p:ext uri="{D42A27DB-BD31-4B8C-83A1-F6EECF244321}">
                <p14:modId xmlns:p14="http://schemas.microsoft.com/office/powerpoint/2010/main" val="2321189251"/>
              </p:ext>
            </p:extLst>
          </p:nvPr>
        </p:nvGraphicFramePr>
        <p:xfrm>
          <a:off x="6735763" y="804863"/>
          <a:ext cx="4816475" cy="5248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Graphic 10" descr="Pencil">
            <a:extLst>
              <a:ext uri="{FF2B5EF4-FFF2-40B4-BE49-F238E27FC236}">
                <a16:creationId xmlns:a16="http://schemas.microsoft.com/office/drawing/2014/main" id="{7FBA3248-1414-474F-844A-9821100C29E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083287" y="3165432"/>
            <a:ext cx="768971" cy="768971"/>
          </a:xfrm>
          <a:prstGeom prst="rect">
            <a:avLst/>
          </a:prstGeom>
        </p:spPr>
      </p:pic>
      <p:pic>
        <p:nvPicPr>
          <p:cNvPr id="13" name="Graphic 12" descr="Marketing">
            <a:extLst>
              <a:ext uri="{FF2B5EF4-FFF2-40B4-BE49-F238E27FC236}">
                <a16:creationId xmlns:a16="http://schemas.microsoft.com/office/drawing/2014/main" id="{3CF8A162-A120-B14F-A70E-B0B7DE4FC2C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083287" y="4829554"/>
            <a:ext cx="914400" cy="914400"/>
          </a:xfrm>
          <a:prstGeom prst="rect">
            <a:avLst/>
          </a:prstGeom>
        </p:spPr>
      </p:pic>
      <p:pic>
        <p:nvPicPr>
          <p:cNvPr id="15" name="Graphic 14" descr="Questions">
            <a:extLst>
              <a:ext uri="{FF2B5EF4-FFF2-40B4-BE49-F238E27FC236}">
                <a16:creationId xmlns:a16="http://schemas.microsoft.com/office/drawing/2014/main" id="{E6BCA687-ADD1-C845-92ED-C9BD3F3C466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924261" y="1471626"/>
            <a:ext cx="914400" cy="914400"/>
          </a:xfrm>
          <a:prstGeom prst="rect">
            <a:avLst/>
          </a:prstGeom>
        </p:spPr>
      </p:pic>
      <p:sp>
        <p:nvSpPr>
          <p:cNvPr id="3" name="Rectangle 2">
            <a:extLst>
              <a:ext uri="{FF2B5EF4-FFF2-40B4-BE49-F238E27FC236}">
                <a16:creationId xmlns:a16="http://schemas.microsoft.com/office/drawing/2014/main" id="{CEF66EFE-B8CC-5243-B312-671470FF06CB}"/>
              </a:ext>
            </a:extLst>
          </p:cNvPr>
          <p:cNvSpPr/>
          <p:nvPr/>
        </p:nvSpPr>
        <p:spPr>
          <a:xfrm>
            <a:off x="8165353" y="2699755"/>
            <a:ext cx="3338858" cy="7223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0" indent="-457200">
              <a:buFont typeface="Arial" panose="020B0604020202020204" pitchFamily="34" charset="0"/>
              <a:buChar char="•"/>
            </a:pPr>
            <a:r>
              <a:rPr lang="en-US" sz="2400" dirty="0">
                <a:solidFill>
                  <a:schemeClr val="tx1"/>
                </a:solidFill>
                <a:cs typeface="Futura Medium" panose="020B0602020204020303" pitchFamily="34" charset="-79"/>
              </a:rPr>
              <a:t>Higher word count ratio</a:t>
            </a:r>
            <a:endParaRPr lang="en-US" sz="2400" dirty="0">
              <a:solidFill>
                <a:schemeClr val="tx1"/>
              </a:solidFill>
            </a:endParaRPr>
          </a:p>
        </p:txBody>
      </p:sp>
      <p:sp>
        <p:nvSpPr>
          <p:cNvPr id="6" name="Rectangle 5">
            <a:extLst>
              <a:ext uri="{FF2B5EF4-FFF2-40B4-BE49-F238E27FC236}">
                <a16:creationId xmlns:a16="http://schemas.microsoft.com/office/drawing/2014/main" id="{2606FBF0-AD91-8243-8D94-AB67388BADC6}"/>
              </a:ext>
            </a:extLst>
          </p:cNvPr>
          <p:cNvSpPr/>
          <p:nvPr/>
        </p:nvSpPr>
        <p:spPr>
          <a:xfrm>
            <a:off x="8165353" y="2737832"/>
            <a:ext cx="3060192" cy="8603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endParaRPr lang="en-US" dirty="0">
              <a:solidFill>
                <a:schemeClr val="tx1"/>
              </a:solidFill>
            </a:endParaRPr>
          </a:p>
        </p:txBody>
      </p:sp>
      <p:sp>
        <p:nvSpPr>
          <p:cNvPr id="8" name="TextBox 7">
            <a:extLst>
              <a:ext uri="{FF2B5EF4-FFF2-40B4-BE49-F238E27FC236}">
                <a16:creationId xmlns:a16="http://schemas.microsoft.com/office/drawing/2014/main" id="{09E5F45E-308B-A442-AED1-FBD38F95BB6A}"/>
              </a:ext>
            </a:extLst>
          </p:cNvPr>
          <p:cNvSpPr txBox="1"/>
          <p:nvPr/>
        </p:nvSpPr>
        <p:spPr>
          <a:xfrm>
            <a:off x="8066757" y="2534254"/>
            <a:ext cx="3748948" cy="1015663"/>
          </a:xfrm>
          <a:prstGeom prst="rect">
            <a:avLst/>
          </a:prstGeom>
          <a:noFill/>
        </p:spPr>
        <p:txBody>
          <a:bodyPr wrap="square" rtlCol="0">
            <a:spAutoFit/>
          </a:bodyPr>
          <a:lstStyle/>
          <a:p>
            <a:pPr marL="457200" indent="-457200">
              <a:buFont typeface="Arial" panose="020B0604020202020204" pitchFamily="34" charset="0"/>
              <a:buChar char="•"/>
            </a:pPr>
            <a:r>
              <a:rPr lang="en-US" sz="2000" dirty="0">
                <a:cs typeface="Futura Medium" panose="020B0602020204020303" pitchFamily="34" charset="-79"/>
              </a:rPr>
              <a:t>Other mechanisms such as granting of autonomy, criticism, and worry/anxiety </a:t>
            </a:r>
          </a:p>
        </p:txBody>
      </p:sp>
      <p:sp>
        <p:nvSpPr>
          <p:cNvPr id="9" name="TextBox 8">
            <a:extLst>
              <a:ext uri="{FF2B5EF4-FFF2-40B4-BE49-F238E27FC236}">
                <a16:creationId xmlns:a16="http://schemas.microsoft.com/office/drawing/2014/main" id="{1B16E9F9-6537-474E-AEEA-E2A5AACBB7E5}"/>
              </a:ext>
            </a:extLst>
          </p:cNvPr>
          <p:cNvSpPr txBox="1"/>
          <p:nvPr/>
        </p:nvSpPr>
        <p:spPr>
          <a:xfrm>
            <a:off x="8216135" y="4225475"/>
            <a:ext cx="3237294" cy="1323439"/>
          </a:xfrm>
          <a:prstGeom prst="rect">
            <a:avLst/>
          </a:prstGeom>
          <a:noFill/>
        </p:spPr>
        <p:txBody>
          <a:bodyPr wrap="square" rtlCol="0">
            <a:spAutoFit/>
          </a:bodyPr>
          <a:lstStyle/>
          <a:p>
            <a:pPr marL="285750" indent="-285750">
              <a:buFont typeface="Arial" panose="020B0604020202020204" pitchFamily="34" charset="0"/>
              <a:buChar char="•"/>
            </a:pPr>
            <a:r>
              <a:rPr lang="en-US" sz="2000" dirty="0"/>
              <a:t>Higher adolescent Penn State Worry Questionnaire scores</a:t>
            </a:r>
          </a:p>
          <a:p>
            <a:endParaRPr lang="en-US" sz="2000" dirty="0"/>
          </a:p>
        </p:txBody>
      </p:sp>
      <p:sp>
        <p:nvSpPr>
          <p:cNvPr id="12" name="TextBox 11">
            <a:extLst>
              <a:ext uri="{FF2B5EF4-FFF2-40B4-BE49-F238E27FC236}">
                <a16:creationId xmlns:a16="http://schemas.microsoft.com/office/drawing/2014/main" id="{E9F81135-C70C-FA42-9CDE-69D129AC4008}"/>
              </a:ext>
            </a:extLst>
          </p:cNvPr>
          <p:cNvSpPr txBox="1"/>
          <p:nvPr/>
        </p:nvSpPr>
        <p:spPr>
          <a:xfrm>
            <a:off x="8216135" y="4225475"/>
            <a:ext cx="3536050" cy="461665"/>
          </a:xfrm>
          <a:prstGeom prst="rect">
            <a:avLst/>
          </a:prstGeom>
          <a:noFill/>
        </p:spPr>
        <p:txBody>
          <a:bodyPr wrap="square" rtlCol="0">
            <a:spAutoFit/>
          </a:bodyPr>
          <a:lstStyle/>
          <a:p>
            <a:pPr marL="285750" indent="-285750">
              <a:buFont typeface="Arial" panose="020B0604020202020204" pitchFamily="34" charset="0"/>
              <a:buChar char="•"/>
            </a:pPr>
            <a:endParaRPr lang="en-US" sz="2400" dirty="0"/>
          </a:p>
        </p:txBody>
      </p:sp>
    </p:spTree>
    <p:extLst>
      <p:ext uri="{BB962C8B-B14F-4D97-AF65-F5344CB8AC3E}">
        <p14:creationId xmlns:p14="http://schemas.microsoft.com/office/powerpoint/2010/main" val="164329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7" dur="500"/>
                                        <p:tgtEl>
                                          <p:spTgt spid="3">
                                            <p:txEl>
                                              <p:pRg st="0" end="0"/>
                                            </p:txEl>
                                          </p:spTgt>
                                        </p:tgtEl>
                                        <p:attrNameLst>
                                          <p:attrName>ppt_y</p:attrName>
                                        </p:attrNameLst>
                                      </p:cBhvr>
                                      <p:tavLst>
                                        <p:tav tm="0">
                                          <p:val>
                                            <p:strVal val="ppt_y"/>
                                          </p:val>
                                        </p:tav>
                                        <p:tav tm="100000">
                                          <p:val>
                                            <p:strVal val="1+ppt_h/2"/>
                                          </p:val>
                                        </p:tav>
                                      </p:tavLst>
                                    </p:anim>
                                    <p:set>
                                      <p:cBhvr>
                                        <p:cTn id="8"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D11AB-DDFC-6E44-92A1-7A0582DC0D57}"/>
              </a:ext>
            </a:extLst>
          </p:cNvPr>
          <p:cNvSpPr>
            <a:spLocks noGrp="1"/>
          </p:cNvSpPr>
          <p:nvPr>
            <p:ph type="title"/>
          </p:nvPr>
        </p:nvSpPr>
        <p:spPr/>
        <p:txBody>
          <a:bodyPr/>
          <a:lstStyle/>
          <a:p>
            <a:r>
              <a:rPr lang="en-US" dirty="0"/>
              <a:t>Looking at the whole picture</a:t>
            </a:r>
          </a:p>
        </p:txBody>
      </p:sp>
      <p:graphicFrame>
        <p:nvGraphicFramePr>
          <p:cNvPr id="4" name="Diagram 3">
            <a:extLst>
              <a:ext uri="{FF2B5EF4-FFF2-40B4-BE49-F238E27FC236}">
                <a16:creationId xmlns:a16="http://schemas.microsoft.com/office/drawing/2014/main" id="{9E8B20EA-E9A9-EF46-9350-A9F6013E7BB8}"/>
              </a:ext>
            </a:extLst>
          </p:cNvPr>
          <p:cNvGraphicFramePr/>
          <p:nvPr>
            <p:extLst>
              <p:ext uri="{D42A27DB-BD31-4B8C-83A1-F6EECF244321}">
                <p14:modId xmlns:p14="http://schemas.microsoft.com/office/powerpoint/2010/main" val="1345794322"/>
              </p:ext>
            </p:extLst>
          </p:nvPr>
        </p:nvGraphicFramePr>
        <p:xfrm>
          <a:off x="1194816" y="2487168"/>
          <a:ext cx="9802368" cy="40599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0166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EE2A7-F770-AA40-8B49-0D9E4D784415}"/>
              </a:ext>
            </a:extLst>
          </p:cNvPr>
          <p:cNvSpPr>
            <a:spLocks noGrp="1"/>
          </p:cNvSpPr>
          <p:nvPr>
            <p:ph type="title"/>
          </p:nvPr>
        </p:nvSpPr>
        <p:spPr>
          <a:xfrm>
            <a:off x="-1003612" y="864545"/>
            <a:ext cx="7633252" cy="1188720"/>
          </a:xfrm>
          <a:prstGeom prst="ellipse">
            <a:avLst/>
          </a:prstGeom>
          <a:noFill/>
          <a:ln>
            <a:noFill/>
          </a:ln>
        </p:spPr>
        <p:txBody>
          <a:bodyPr>
            <a:noAutofit/>
          </a:bodyPr>
          <a:lstStyle/>
          <a:p>
            <a:r>
              <a:rPr lang="en-US" dirty="0"/>
              <a:t>Why does this Research Matter?</a:t>
            </a:r>
          </a:p>
        </p:txBody>
      </p:sp>
      <p:sp>
        <p:nvSpPr>
          <p:cNvPr id="3" name="Content Placeholder 2">
            <a:extLst>
              <a:ext uri="{FF2B5EF4-FFF2-40B4-BE49-F238E27FC236}">
                <a16:creationId xmlns:a16="http://schemas.microsoft.com/office/drawing/2014/main" id="{328C05F1-0CB7-5D4C-9724-0548206A19A6}"/>
              </a:ext>
            </a:extLst>
          </p:cNvPr>
          <p:cNvSpPr>
            <a:spLocks noGrp="1"/>
          </p:cNvSpPr>
          <p:nvPr>
            <p:ph idx="1"/>
          </p:nvPr>
        </p:nvSpPr>
        <p:spPr>
          <a:xfrm>
            <a:off x="435343" y="2433597"/>
            <a:ext cx="5301487" cy="4013388"/>
          </a:xfrm>
        </p:spPr>
        <p:txBody>
          <a:bodyPr>
            <a:noAutofit/>
          </a:bodyPr>
          <a:lstStyle/>
          <a:p>
            <a:pPr marL="0" indent="0">
              <a:buNone/>
            </a:pPr>
            <a:r>
              <a:rPr lang="en-US" sz="2000" dirty="0">
                <a:solidFill>
                  <a:schemeClr val="tx1"/>
                </a:solidFill>
                <a:cs typeface="Arial" panose="020B0604020202020204" pitchFamily="34" charset="0"/>
              </a:rPr>
              <a:t>Parents play a key role in an adolescent’s life</a:t>
            </a:r>
          </a:p>
          <a:p>
            <a:pPr lvl="1"/>
            <a:endParaRPr lang="en-US" sz="1800" dirty="0"/>
          </a:p>
          <a:p>
            <a:pPr lvl="1"/>
            <a:r>
              <a:rPr lang="en-US" sz="1800" dirty="0"/>
              <a:t>Research suggests that this can be especially prominent in the expression of anxiety </a:t>
            </a:r>
          </a:p>
          <a:p>
            <a:pPr lvl="1"/>
            <a:r>
              <a:rPr lang="en-US" sz="1800" dirty="0"/>
              <a:t>Studying the parent role in adolescent anxiety could help both parents and adolescents manage anxiety</a:t>
            </a:r>
          </a:p>
          <a:p>
            <a:pPr lvl="1"/>
            <a:r>
              <a:rPr lang="en-US" sz="1800" dirty="0"/>
              <a:t>Provide more knowledge on what mechanisms drive adolescent anxiety</a:t>
            </a:r>
          </a:p>
        </p:txBody>
      </p:sp>
      <p:sp>
        <p:nvSpPr>
          <p:cNvPr id="28" name="Rectangle 27">
            <a:extLst>
              <a:ext uri="{FF2B5EF4-FFF2-40B4-BE49-F238E27FC236}">
                <a16:creationId xmlns:a16="http://schemas.microsoft.com/office/drawing/2014/main" id="{56533F40-045E-4E3D-9243-864CD4E586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43605" y="964692"/>
            <a:ext cx="5440680"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30402EC6-D845-41B3-BEBE-CB34D9BFE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10699" y="1128683"/>
            <a:ext cx="5106493"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Graphic 24" descr="Classroom">
            <a:extLst>
              <a:ext uri="{FF2B5EF4-FFF2-40B4-BE49-F238E27FC236}">
                <a16:creationId xmlns:a16="http://schemas.microsoft.com/office/drawing/2014/main" id="{5969CF18-C2D6-44CC-AED1-A4174DC16D4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24249" y="1293275"/>
            <a:ext cx="4279392" cy="4279392"/>
          </a:xfrm>
          <a:prstGeom prst="rect">
            <a:avLst/>
          </a:prstGeom>
        </p:spPr>
      </p:pic>
      <p:sp>
        <p:nvSpPr>
          <p:cNvPr id="6" name="Rectangle 5">
            <a:extLst>
              <a:ext uri="{FF2B5EF4-FFF2-40B4-BE49-F238E27FC236}">
                <a16:creationId xmlns:a16="http://schemas.microsoft.com/office/drawing/2014/main" id="{4611E759-E582-AE4E-AD04-A56EE5200203}"/>
              </a:ext>
            </a:extLst>
          </p:cNvPr>
          <p:cNvSpPr/>
          <p:nvPr/>
        </p:nvSpPr>
        <p:spPr>
          <a:xfrm>
            <a:off x="435343" y="2433597"/>
            <a:ext cx="4755342" cy="466353"/>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8412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96B418F-4D8C-4D49-BE07-F86C4DD05E81}"/>
              </a:ext>
            </a:extLst>
          </p:cNvPr>
          <p:cNvSpPr>
            <a:spLocks noGrp="1"/>
          </p:cNvSpPr>
          <p:nvPr>
            <p:ph type="body" idx="1"/>
          </p:nvPr>
        </p:nvSpPr>
        <p:spPr/>
        <p:txBody>
          <a:bodyPr/>
          <a:lstStyle/>
          <a:p>
            <a:r>
              <a:rPr lang="en-US" dirty="0"/>
              <a:t>Parents</a:t>
            </a:r>
          </a:p>
        </p:txBody>
      </p:sp>
      <p:sp>
        <p:nvSpPr>
          <p:cNvPr id="3" name="Content Placeholder 2">
            <a:extLst>
              <a:ext uri="{FF2B5EF4-FFF2-40B4-BE49-F238E27FC236}">
                <a16:creationId xmlns:a16="http://schemas.microsoft.com/office/drawing/2014/main" id="{A8165D32-1949-5B42-AD62-9E56417D30FC}"/>
              </a:ext>
            </a:extLst>
          </p:cNvPr>
          <p:cNvSpPr>
            <a:spLocks noGrp="1"/>
          </p:cNvSpPr>
          <p:nvPr>
            <p:ph sz="half" idx="2"/>
          </p:nvPr>
        </p:nvSpPr>
        <p:spPr>
          <a:xfrm>
            <a:off x="1522476" y="3070098"/>
            <a:ext cx="4270248" cy="2596776"/>
          </a:xfrm>
        </p:spPr>
        <p:txBody>
          <a:bodyPr/>
          <a:lstStyle/>
          <a:p>
            <a:r>
              <a:rPr lang="en-US" dirty="0"/>
              <a:t>Understand their impact on their child’s anxiety</a:t>
            </a:r>
          </a:p>
          <a:p>
            <a:r>
              <a:rPr lang="en-US" dirty="0"/>
              <a:t>Understand how their child affects their behavior</a:t>
            </a:r>
          </a:p>
          <a:p>
            <a:r>
              <a:rPr lang="en-US" dirty="0"/>
              <a:t>How to better help their child with their anxiety</a:t>
            </a:r>
          </a:p>
          <a:p>
            <a:pPr marL="0" indent="0">
              <a:buNone/>
            </a:pPr>
            <a:endParaRPr lang="en-US" dirty="0"/>
          </a:p>
        </p:txBody>
      </p:sp>
      <p:sp>
        <p:nvSpPr>
          <p:cNvPr id="4" name="Content Placeholder 3">
            <a:extLst>
              <a:ext uri="{FF2B5EF4-FFF2-40B4-BE49-F238E27FC236}">
                <a16:creationId xmlns:a16="http://schemas.microsoft.com/office/drawing/2014/main" id="{4E2E4900-73EA-2641-8859-BADECA4BB05F}"/>
              </a:ext>
            </a:extLst>
          </p:cNvPr>
          <p:cNvSpPr>
            <a:spLocks noGrp="1"/>
          </p:cNvSpPr>
          <p:nvPr>
            <p:ph sz="quarter" idx="4"/>
          </p:nvPr>
        </p:nvSpPr>
        <p:spPr>
          <a:xfrm>
            <a:off x="6252972" y="3057906"/>
            <a:ext cx="4253484" cy="2596776"/>
          </a:xfrm>
        </p:spPr>
        <p:txBody>
          <a:bodyPr/>
          <a:lstStyle/>
          <a:p>
            <a:r>
              <a:rPr lang="en-US" dirty="0"/>
              <a:t>How their parents play a role in their anxiety</a:t>
            </a:r>
          </a:p>
          <a:p>
            <a:r>
              <a:rPr lang="en-US" dirty="0"/>
              <a:t>How they influence their parent’s behavior</a:t>
            </a:r>
          </a:p>
          <a:p>
            <a:r>
              <a:rPr lang="en-US" dirty="0"/>
              <a:t>Tools to help manage their anxiety in effective ways</a:t>
            </a:r>
          </a:p>
        </p:txBody>
      </p:sp>
      <p:sp>
        <p:nvSpPr>
          <p:cNvPr id="5" name="Text Placeholder 4">
            <a:extLst>
              <a:ext uri="{FF2B5EF4-FFF2-40B4-BE49-F238E27FC236}">
                <a16:creationId xmlns:a16="http://schemas.microsoft.com/office/drawing/2014/main" id="{0A6980BB-B054-3A42-8B79-2C39C8780967}"/>
              </a:ext>
            </a:extLst>
          </p:cNvPr>
          <p:cNvSpPr>
            <a:spLocks noGrp="1"/>
          </p:cNvSpPr>
          <p:nvPr>
            <p:ph type="body" sz="quarter" idx="13"/>
          </p:nvPr>
        </p:nvSpPr>
        <p:spPr/>
        <p:txBody>
          <a:bodyPr/>
          <a:lstStyle/>
          <a:p>
            <a:r>
              <a:rPr lang="en-US" dirty="0"/>
              <a:t>Adolescents</a:t>
            </a:r>
          </a:p>
        </p:txBody>
      </p:sp>
      <p:sp>
        <p:nvSpPr>
          <p:cNvPr id="6" name="Title 5">
            <a:extLst>
              <a:ext uri="{FF2B5EF4-FFF2-40B4-BE49-F238E27FC236}">
                <a16:creationId xmlns:a16="http://schemas.microsoft.com/office/drawing/2014/main" id="{E78918DC-5B57-AE4D-AF2D-6E7551F88CFC}"/>
              </a:ext>
            </a:extLst>
          </p:cNvPr>
          <p:cNvSpPr>
            <a:spLocks noGrp="1"/>
          </p:cNvSpPr>
          <p:nvPr>
            <p:ph type="title"/>
          </p:nvPr>
        </p:nvSpPr>
        <p:spPr>
          <a:solidFill>
            <a:schemeClr val="bg1"/>
          </a:solidFill>
          <a:ln>
            <a:solidFill>
              <a:schemeClr val="tx2"/>
            </a:solidFill>
          </a:ln>
        </p:spPr>
        <p:txBody>
          <a:bodyPr/>
          <a:lstStyle/>
          <a:p>
            <a:r>
              <a:rPr lang="en-US" dirty="0"/>
              <a:t>Education</a:t>
            </a:r>
          </a:p>
        </p:txBody>
      </p:sp>
      <p:sp>
        <p:nvSpPr>
          <p:cNvPr id="12" name="Rectangle 11">
            <a:extLst>
              <a:ext uri="{FF2B5EF4-FFF2-40B4-BE49-F238E27FC236}">
                <a16:creationId xmlns:a16="http://schemas.microsoft.com/office/drawing/2014/main" id="{767C7002-2F06-2F4F-8F25-5CCC04696ADB}"/>
              </a:ext>
            </a:extLst>
          </p:cNvPr>
          <p:cNvSpPr/>
          <p:nvPr/>
        </p:nvSpPr>
        <p:spPr>
          <a:xfrm>
            <a:off x="0" y="5983356"/>
            <a:ext cx="12192000" cy="87464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6568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additive="base">
                                        <p:cTn id="1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anim calcmode="lin" valueType="num">
                                      <p:cBhvr additive="base">
                                        <p:cTn id="3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 calcmode="lin" valueType="num">
                                      <p:cBhvr additive="base">
                                        <p:cTn id="3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2" end="2"/>
                                            </p:txEl>
                                          </p:spTgt>
                                        </p:tgtEl>
                                        <p:attrNameLst>
                                          <p:attrName>style.visibility</p:attrName>
                                        </p:attrNameLst>
                                      </p:cBhvr>
                                      <p:to>
                                        <p:strVal val="visible"/>
                                      </p:to>
                                    </p:set>
                                    <p:anim calcmode="lin" valueType="num">
                                      <p:cBhvr additive="base">
                                        <p:cTn id="4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10235-0BD7-3E40-A4D3-0D8504C10BD1}"/>
              </a:ext>
            </a:extLst>
          </p:cNvPr>
          <p:cNvSpPr>
            <a:spLocks noGrp="1"/>
          </p:cNvSpPr>
          <p:nvPr>
            <p:ph type="title"/>
          </p:nvPr>
        </p:nvSpPr>
        <p:spPr>
          <a:xfrm>
            <a:off x="808523" y="2243828"/>
            <a:ext cx="4494998" cy="1134640"/>
          </a:xfrm>
        </p:spPr>
        <p:txBody>
          <a:bodyPr/>
          <a:lstStyle/>
          <a:p>
            <a:r>
              <a:rPr lang="en-US" dirty="0"/>
              <a:t>What is Severe worry?</a:t>
            </a:r>
          </a:p>
        </p:txBody>
      </p:sp>
      <p:pic>
        <p:nvPicPr>
          <p:cNvPr id="6" name="Picture Placeholder 5" descr="A close up of a logo&#13;&#10;&#13;&#10;Description automatically generated">
            <a:extLst>
              <a:ext uri="{FF2B5EF4-FFF2-40B4-BE49-F238E27FC236}">
                <a16:creationId xmlns:a16="http://schemas.microsoft.com/office/drawing/2014/main" id="{F0342BD9-642C-0C4A-BB56-A36C04C5B5B1}"/>
              </a:ext>
            </a:extLst>
          </p:cNvPr>
          <p:cNvPicPr>
            <a:picLocks noGrp="1" noChangeAspect="1"/>
          </p:cNvPicPr>
          <p:nvPr>
            <p:ph type="pic" idx="1"/>
          </p:nvPr>
        </p:nvPicPr>
        <p:blipFill>
          <a:blip r:embed="rId3">
            <a:duotone>
              <a:prstClr val="black"/>
              <a:srgbClr val="F6685B">
                <a:tint val="45000"/>
                <a:satMod val="400000"/>
              </a:srgbClr>
            </a:duotone>
            <a:extLst>
              <a:ext uri="{BEBA8EAE-BF5A-486C-A8C5-ECC9F3942E4B}">
                <a14:imgProps xmlns:a14="http://schemas.microsoft.com/office/drawing/2010/main">
                  <a14:imgLayer r:embed="rId4">
                    <a14:imgEffect>
                      <a14:brightnessContrast contrast="20000"/>
                    </a14:imgEffect>
                  </a14:imgLayer>
                </a14:imgProps>
              </a:ext>
            </a:extLst>
          </a:blip>
          <a:srcRect l="16632" r="16632"/>
          <a:stretch>
            <a:fillRect/>
          </a:stretch>
        </p:blipFill>
        <p:spPr>
          <a:xfrm>
            <a:off x="7270924" y="1067468"/>
            <a:ext cx="4112553" cy="4622000"/>
          </a:xfrm>
        </p:spPr>
      </p:pic>
      <p:sp>
        <p:nvSpPr>
          <p:cNvPr id="4" name="Text Placeholder 3">
            <a:extLst>
              <a:ext uri="{FF2B5EF4-FFF2-40B4-BE49-F238E27FC236}">
                <a16:creationId xmlns:a16="http://schemas.microsoft.com/office/drawing/2014/main" id="{321AB868-58EC-2049-AA02-6C914846F0B6}"/>
              </a:ext>
            </a:extLst>
          </p:cNvPr>
          <p:cNvSpPr>
            <a:spLocks noGrp="1"/>
          </p:cNvSpPr>
          <p:nvPr>
            <p:ph type="body" sz="half" idx="2"/>
          </p:nvPr>
        </p:nvSpPr>
        <p:spPr>
          <a:xfrm>
            <a:off x="468751" y="3624463"/>
            <a:ext cx="5174542" cy="1726451"/>
          </a:xfrm>
        </p:spPr>
        <p:txBody>
          <a:bodyPr>
            <a:normAutofit/>
          </a:bodyPr>
          <a:lstStyle/>
          <a:p>
            <a:pPr marL="285750" indent="-285750">
              <a:buFont typeface="Arial" panose="020B0604020202020204" pitchFamily="34" charset="0"/>
              <a:buChar char="•"/>
            </a:pPr>
            <a:r>
              <a:rPr lang="en-US" sz="2400" dirty="0"/>
              <a:t>Characterized by excessive nervousness about situations in one’s life that can cause fear and distress</a:t>
            </a:r>
          </a:p>
        </p:txBody>
      </p:sp>
      <p:sp>
        <p:nvSpPr>
          <p:cNvPr id="7" name="TextBox 6">
            <a:extLst>
              <a:ext uri="{FF2B5EF4-FFF2-40B4-BE49-F238E27FC236}">
                <a16:creationId xmlns:a16="http://schemas.microsoft.com/office/drawing/2014/main" id="{0B64C0CE-9C37-7446-991E-9230F3A87882}"/>
              </a:ext>
            </a:extLst>
          </p:cNvPr>
          <p:cNvSpPr txBox="1"/>
          <p:nvPr/>
        </p:nvSpPr>
        <p:spPr>
          <a:xfrm>
            <a:off x="250900" y="5350914"/>
            <a:ext cx="5610244" cy="400110"/>
          </a:xfrm>
          <a:prstGeom prst="rect">
            <a:avLst/>
          </a:prstGeom>
          <a:noFill/>
          <a:ln w="57150">
            <a:solidFill>
              <a:schemeClr val="accent1"/>
            </a:solidFill>
          </a:ln>
        </p:spPr>
        <p:txBody>
          <a:bodyPr wrap="square" rtlCol="0">
            <a:spAutoFit/>
          </a:bodyPr>
          <a:lstStyle/>
          <a:p>
            <a:pPr algn="ctr"/>
            <a:r>
              <a:rPr lang="en-US" sz="2000" dirty="0">
                <a:solidFill>
                  <a:schemeClr val="bg1"/>
                </a:solidFill>
              </a:rPr>
              <a:t>Often leads to the diagnosis of an anxiety disorder</a:t>
            </a:r>
          </a:p>
        </p:txBody>
      </p:sp>
    </p:spTree>
    <p:extLst>
      <p:ext uri="{BB962C8B-B14F-4D97-AF65-F5344CB8AC3E}">
        <p14:creationId xmlns:p14="http://schemas.microsoft.com/office/powerpoint/2010/main" val="861003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A9A863E-161D-9E47-8810-BA53CBE791F5}"/>
              </a:ext>
            </a:extLst>
          </p:cNvPr>
          <p:cNvSpPr/>
          <p:nvPr/>
        </p:nvSpPr>
        <p:spPr>
          <a:xfrm>
            <a:off x="1418091" y="1277112"/>
            <a:ext cx="9355818" cy="43037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Futura Medium" panose="020B0602020204020303" pitchFamily="34" charset="-79"/>
                <a:cs typeface="Futura Medium" panose="020B0602020204020303" pitchFamily="34" charset="-79"/>
              </a:rPr>
              <a:t>Thank you sponsors!</a:t>
            </a:r>
          </a:p>
          <a:p>
            <a:endParaRPr lang="en-US" sz="3600" dirty="0">
              <a:latin typeface="Futura Medium" panose="020B0602020204020303" pitchFamily="34" charset="-79"/>
              <a:cs typeface="Futura Medium" panose="020B0602020204020303" pitchFamily="34" charset="-79"/>
            </a:endParaRPr>
          </a:p>
          <a:p>
            <a:pPr algn="ctr"/>
            <a:r>
              <a:rPr lang="en-US" sz="3200" dirty="0">
                <a:latin typeface="Futura Medium" panose="020B0602020204020303" pitchFamily="34" charset="-79"/>
                <a:cs typeface="Futura Medium" panose="020B0602020204020303" pitchFamily="34" charset="-79"/>
              </a:rPr>
              <a:t>   Special Thanks to: Dr. Ben Mullin</a:t>
            </a:r>
          </a:p>
          <a:p>
            <a:pPr algn="ctr"/>
            <a:r>
              <a:rPr lang="en-US" sz="3200" dirty="0">
                <a:latin typeface="Futura Medium" panose="020B0602020204020303" pitchFamily="34" charset="-79"/>
                <a:cs typeface="Futura Medium" panose="020B0602020204020303" pitchFamily="34" charset="-79"/>
              </a:rPr>
              <a:t>			                              Dr. Merlin </a:t>
            </a:r>
            <a:r>
              <a:rPr lang="en-US" sz="3200" dirty="0" err="1"/>
              <a:t>Ariefdjohan</a:t>
            </a:r>
            <a:endParaRPr lang="en-US" sz="3200" dirty="0">
              <a:latin typeface="Futura Medium" panose="020B0602020204020303" pitchFamily="34" charset="-79"/>
              <a:cs typeface="Futura Medium" panose="020B0602020204020303" pitchFamily="34" charset="-79"/>
            </a:endParaRPr>
          </a:p>
          <a:p>
            <a:pPr algn="ctr"/>
            <a:r>
              <a:rPr lang="en-US" sz="3200" dirty="0">
                <a:latin typeface="Futura Medium" panose="020B0602020204020303" pitchFamily="34" charset="-79"/>
                <a:cs typeface="Futura Medium" panose="020B0602020204020303" pitchFamily="34" charset="-79"/>
              </a:rPr>
              <a:t>                              </a:t>
            </a:r>
            <a:r>
              <a:rPr lang="en-US" sz="3200" dirty="0" err="1">
                <a:latin typeface="Futura Medium" panose="020B0602020204020303" pitchFamily="34" charset="-79"/>
                <a:cs typeface="Futura Medium" panose="020B0602020204020303" pitchFamily="34" charset="-79"/>
              </a:rPr>
              <a:t>Emmaly</a:t>
            </a:r>
            <a:r>
              <a:rPr lang="en-US" sz="3200" dirty="0">
                <a:latin typeface="Futura Medium" panose="020B0602020204020303" pitchFamily="34" charset="-79"/>
                <a:cs typeface="Futura Medium" panose="020B0602020204020303" pitchFamily="34" charset="-79"/>
              </a:rPr>
              <a:t> Perks</a:t>
            </a:r>
          </a:p>
        </p:txBody>
      </p:sp>
    </p:spTree>
    <p:extLst>
      <p:ext uri="{BB962C8B-B14F-4D97-AF65-F5344CB8AC3E}">
        <p14:creationId xmlns:p14="http://schemas.microsoft.com/office/powerpoint/2010/main" val="343777309"/>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E099E-EB78-744C-B5F3-65837E76326C}"/>
              </a:ext>
            </a:extLst>
          </p:cNvPr>
          <p:cNvSpPr>
            <a:spLocks noGrp="1"/>
          </p:cNvSpPr>
          <p:nvPr>
            <p:ph type="title"/>
          </p:nvPr>
        </p:nvSpPr>
        <p:spPr>
          <a:xfrm>
            <a:off x="2107096" y="964692"/>
            <a:ext cx="8375374" cy="1188720"/>
          </a:xfrm>
        </p:spPr>
        <p:txBody>
          <a:bodyPr>
            <a:normAutofit/>
          </a:bodyPr>
          <a:lstStyle/>
          <a:p>
            <a:r>
              <a:rPr lang="en-US" sz="2300" dirty="0"/>
              <a:t>Parent’s Role In The Development of anxiety</a:t>
            </a:r>
          </a:p>
        </p:txBody>
      </p:sp>
      <p:sp>
        <p:nvSpPr>
          <p:cNvPr id="3" name="Content Placeholder 2">
            <a:extLst>
              <a:ext uri="{FF2B5EF4-FFF2-40B4-BE49-F238E27FC236}">
                <a16:creationId xmlns:a16="http://schemas.microsoft.com/office/drawing/2014/main" id="{84E74D3C-84EA-6347-80FC-BF0A8E3AA141}"/>
              </a:ext>
            </a:extLst>
          </p:cNvPr>
          <p:cNvSpPr>
            <a:spLocks noGrp="1"/>
          </p:cNvSpPr>
          <p:nvPr>
            <p:ph idx="1"/>
          </p:nvPr>
        </p:nvSpPr>
        <p:spPr>
          <a:xfrm>
            <a:off x="2231136" y="2638045"/>
            <a:ext cx="7729728" cy="2530304"/>
          </a:xfrm>
        </p:spPr>
        <p:txBody>
          <a:bodyPr>
            <a:normAutofit/>
          </a:bodyPr>
          <a:lstStyle/>
          <a:p>
            <a:r>
              <a:rPr lang="en-US" sz="2000" dirty="0"/>
              <a:t>Anxiety disorders have both biological and environmental factors </a:t>
            </a:r>
          </a:p>
          <a:p>
            <a:r>
              <a:rPr lang="en-US" sz="2000" dirty="0"/>
              <a:t>The transmission of anxiety orders have been found to be linked within the family, specifically in parents</a:t>
            </a:r>
          </a:p>
          <a:p>
            <a:r>
              <a:rPr lang="en-US" sz="2000" dirty="0"/>
              <a:t>Research has been targeting what exact part of parent behavior can enhance anxiety in children</a:t>
            </a:r>
          </a:p>
        </p:txBody>
      </p:sp>
      <p:sp>
        <p:nvSpPr>
          <p:cNvPr id="11" name="Rectangle 10">
            <a:extLst>
              <a:ext uri="{FF2B5EF4-FFF2-40B4-BE49-F238E27FC236}">
                <a16:creationId xmlns:a16="http://schemas.microsoft.com/office/drawing/2014/main" id="{615BC191-9ED0-EF43-95C9-690BBDCD9D1D}"/>
              </a:ext>
            </a:extLst>
          </p:cNvPr>
          <p:cNvSpPr/>
          <p:nvPr/>
        </p:nvSpPr>
        <p:spPr>
          <a:xfrm>
            <a:off x="596348" y="0"/>
            <a:ext cx="569843" cy="9646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CD18CF85-06B0-FB47-BBE9-48DD147AB903}"/>
              </a:ext>
            </a:extLst>
          </p:cNvPr>
          <p:cNvSpPr txBox="1"/>
          <p:nvPr/>
        </p:nvSpPr>
        <p:spPr>
          <a:xfrm>
            <a:off x="2231136" y="4799017"/>
            <a:ext cx="8251335" cy="646331"/>
          </a:xfrm>
          <a:prstGeom prst="rect">
            <a:avLst/>
          </a:prstGeom>
          <a:noFill/>
          <a:ln w="38100">
            <a:solidFill>
              <a:schemeClr val="accent1"/>
            </a:solidFill>
          </a:ln>
        </p:spPr>
        <p:txBody>
          <a:bodyPr wrap="square" rtlCol="0">
            <a:spAutoFit/>
          </a:bodyPr>
          <a:lstStyle/>
          <a:p>
            <a:r>
              <a:rPr lang="en-US" dirty="0"/>
              <a:t>This study is looking at how parent-child interactions are related to adolescent worry, specifically the effects of overcontrolling parenting within conversation</a:t>
            </a:r>
          </a:p>
        </p:txBody>
      </p:sp>
    </p:spTree>
    <p:extLst>
      <p:ext uri="{BB962C8B-B14F-4D97-AF65-F5344CB8AC3E}">
        <p14:creationId xmlns:p14="http://schemas.microsoft.com/office/powerpoint/2010/main" val="167957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1660E788-AFA9-4A1B-9991-6AA74632A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2DF786-C24F-C445-9C14-80DCE59294D8}"/>
              </a:ext>
            </a:extLst>
          </p:cNvPr>
          <p:cNvSpPr>
            <a:spLocks noGrp="1"/>
          </p:cNvSpPr>
          <p:nvPr>
            <p:ph type="title"/>
          </p:nvPr>
        </p:nvSpPr>
        <p:spPr>
          <a:xfrm>
            <a:off x="643467" y="643467"/>
            <a:ext cx="3363974" cy="1728044"/>
          </a:xfrm>
          <a:noFill/>
          <a:ln>
            <a:solidFill>
              <a:schemeClr val="bg1"/>
            </a:solidFill>
          </a:ln>
        </p:spPr>
        <p:txBody>
          <a:bodyPr wrap="square">
            <a:normAutofit/>
          </a:bodyPr>
          <a:lstStyle/>
          <a:p>
            <a:r>
              <a:rPr lang="en-US" dirty="0">
                <a:solidFill>
                  <a:schemeClr val="bg1"/>
                </a:solidFill>
              </a:rPr>
              <a:t>WHY Teens?</a:t>
            </a:r>
          </a:p>
        </p:txBody>
      </p:sp>
      <p:sp>
        <p:nvSpPr>
          <p:cNvPr id="3" name="Content Placeholder 2">
            <a:extLst>
              <a:ext uri="{FF2B5EF4-FFF2-40B4-BE49-F238E27FC236}">
                <a16:creationId xmlns:a16="http://schemas.microsoft.com/office/drawing/2014/main" id="{84268B11-6CBB-664E-911A-7DC0956C0B9A}"/>
              </a:ext>
            </a:extLst>
          </p:cNvPr>
          <p:cNvSpPr>
            <a:spLocks noGrp="1"/>
          </p:cNvSpPr>
          <p:nvPr>
            <p:ph idx="1"/>
          </p:nvPr>
        </p:nvSpPr>
        <p:spPr>
          <a:xfrm>
            <a:off x="643468" y="2638044"/>
            <a:ext cx="3363974" cy="3415622"/>
          </a:xfrm>
        </p:spPr>
        <p:txBody>
          <a:bodyPr>
            <a:normAutofit/>
          </a:bodyPr>
          <a:lstStyle/>
          <a:p>
            <a:r>
              <a:rPr lang="en-US" dirty="0">
                <a:solidFill>
                  <a:schemeClr val="bg1"/>
                </a:solidFill>
              </a:rPr>
              <a:t>Previous research has focused on the parent role in child anxiety and not adolescent anxiety</a:t>
            </a:r>
          </a:p>
          <a:p>
            <a:r>
              <a:rPr lang="en-US" dirty="0">
                <a:solidFill>
                  <a:schemeClr val="bg1"/>
                </a:solidFill>
              </a:rPr>
              <a:t>Important because the adolescent age can be very anxiety provoking</a:t>
            </a:r>
          </a:p>
          <a:p>
            <a:pPr lvl="1"/>
            <a:r>
              <a:rPr lang="en-US" dirty="0">
                <a:solidFill>
                  <a:schemeClr val="bg1"/>
                </a:solidFill>
              </a:rPr>
              <a:t>Time of gaining independence</a:t>
            </a:r>
          </a:p>
          <a:p>
            <a:pPr lvl="1"/>
            <a:r>
              <a:rPr lang="en-US" dirty="0">
                <a:solidFill>
                  <a:schemeClr val="bg1"/>
                </a:solidFill>
              </a:rPr>
              <a:t>Finding identity </a:t>
            </a:r>
          </a:p>
          <a:p>
            <a:pPr marL="0" indent="0">
              <a:buNone/>
            </a:pPr>
            <a:endParaRPr lang="en-US" dirty="0">
              <a:solidFill>
                <a:schemeClr val="bg1"/>
              </a:solidFill>
            </a:endParaRPr>
          </a:p>
        </p:txBody>
      </p:sp>
      <p:pic>
        <p:nvPicPr>
          <p:cNvPr id="5" name="Graphic 4" descr="Group of people">
            <a:extLst>
              <a:ext uri="{FF2B5EF4-FFF2-40B4-BE49-F238E27FC236}">
                <a16:creationId xmlns:a16="http://schemas.microsoft.com/office/drawing/2014/main" id="{FF72B551-B491-8D47-A281-B760B31F8F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18048" y="643467"/>
            <a:ext cx="5410199" cy="5410199"/>
          </a:xfrm>
          <a:prstGeom prst="rect">
            <a:avLst/>
          </a:prstGeom>
        </p:spPr>
      </p:pic>
    </p:spTree>
    <p:extLst>
      <p:ext uri="{BB962C8B-B14F-4D97-AF65-F5344CB8AC3E}">
        <p14:creationId xmlns:p14="http://schemas.microsoft.com/office/powerpoint/2010/main" val="3953319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F544FF3-158D-934A-823F-E9D3D54ACCED}"/>
              </a:ext>
            </a:extLst>
          </p:cNvPr>
          <p:cNvSpPr>
            <a:spLocks noGrp="1"/>
          </p:cNvSpPr>
          <p:nvPr>
            <p:ph type="title"/>
          </p:nvPr>
        </p:nvSpPr>
        <p:spPr>
          <a:xfrm>
            <a:off x="2231136" y="964692"/>
            <a:ext cx="7729728" cy="1188720"/>
          </a:xfrm>
        </p:spPr>
        <p:txBody>
          <a:bodyPr>
            <a:normAutofit/>
          </a:bodyPr>
          <a:lstStyle/>
          <a:p>
            <a:r>
              <a:rPr lang="en-US" dirty="0"/>
              <a:t>Adolescents are </a:t>
            </a:r>
            <a:r>
              <a:rPr lang="en-US" dirty="0">
                <a:solidFill>
                  <a:srgbClr val="F6685B"/>
                </a:solidFill>
              </a:rPr>
              <a:t>over</a:t>
            </a:r>
            <a:r>
              <a:rPr lang="en-US" dirty="0"/>
              <a:t> it</a:t>
            </a:r>
          </a:p>
        </p:txBody>
      </p:sp>
      <p:graphicFrame>
        <p:nvGraphicFramePr>
          <p:cNvPr id="8" name="Diagram 7">
            <a:extLst>
              <a:ext uri="{FF2B5EF4-FFF2-40B4-BE49-F238E27FC236}">
                <a16:creationId xmlns:a16="http://schemas.microsoft.com/office/drawing/2014/main" id="{C925A7C2-789A-D24C-A65E-B46A0EBC976A}"/>
              </a:ext>
            </a:extLst>
          </p:cNvPr>
          <p:cNvGraphicFramePr/>
          <p:nvPr>
            <p:extLst>
              <p:ext uri="{D42A27DB-BD31-4B8C-83A1-F6EECF244321}">
                <p14:modId xmlns:p14="http://schemas.microsoft.com/office/powerpoint/2010/main" val="1560599587"/>
              </p:ext>
            </p:extLst>
          </p:nvPr>
        </p:nvGraphicFramePr>
        <p:xfrm>
          <a:off x="965200" y="2638425"/>
          <a:ext cx="10261600" cy="31077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3031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82111-2813-C94C-9CF8-72D953C8260E}"/>
              </a:ext>
            </a:extLst>
          </p:cNvPr>
          <p:cNvSpPr>
            <a:spLocks noGrp="1"/>
          </p:cNvSpPr>
          <p:nvPr>
            <p:ph type="title"/>
          </p:nvPr>
        </p:nvSpPr>
        <p:spPr>
          <a:xfrm>
            <a:off x="569843" y="2243828"/>
            <a:ext cx="4956314" cy="1134640"/>
          </a:xfrm>
        </p:spPr>
        <p:txBody>
          <a:bodyPr/>
          <a:lstStyle/>
          <a:p>
            <a:r>
              <a:rPr lang="en-US" sz="2800" dirty="0"/>
              <a:t>What does this mean?</a:t>
            </a:r>
          </a:p>
        </p:txBody>
      </p:sp>
      <p:sp>
        <p:nvSpPr>
          <p:cNvPr id="3" name="Picture Placeholder 2">
            <a:extLst>
              <a:ext uri="{FF2B5EF4-FFF2-40B4-BE49-F238E27FC236}">
                <a16:creationId xmlns:a16="http://schemas.microsoft.com/office/drawing/2014/main" id="{6FADBDB8-8694-3B40-8518-D0BD2130C729}"/>
              </a:ext>
            </a:extLst>
          </p:cNvPr>
          <p:cNvSpPr>
            <a:spLocks noGrp="1"/>
          </p:cNvSpPr>
          <p:nvPr>
            <p:ph type="pic" idx="1"/>
          </p:nvPr>
        </p:nvSpPr>
        <p:spPr>
          <a:xfrm>
            <a:off x="5923723" y="0"/>
            <a:ext cx="6274374" cy="6858000"/>
          </a:xfrm>
          <a:solidFill>
            <a:schemeClr val="bg1">
              <a:lumMod val="95000"/>
            </a:schemeClr>
          </a:solidFill>
        </p:spPr>
      </p:sp>
      <p:sp>
        <p:nvSpPr>
          <p:cNvPr id="4" name="Text Placeholder 3">
            <a:extLst>
              <a:ext uri="{FF2B5EF4-FFF2-40B4-BE49-F238E27FC236}">
                <a16:creationId xmlns:a16="http://schemas.microsoft.com/office/drawing/2014/main" id="{5B3E50E5-9A44-D944-BAF5-9CA23EC746F4}"/>
              </a:ext>
            </a:extLst>
          </p:cNvPr>
          <p:cNvSpPr>
            <a:spLocks noGrp="1"/>
          </p:cNvSpPr>
          <p:nvPr>
            <p:ph type="body" sz="half" idx="2"/>
          </p:nvPr>
        </p:nvSpPr>
        <p:spPr>
          <a:xfrm>
            <a:off x="1524634" y="4417424"/>
            <a:ext cx="3038392" cy="966998"/>
          </a:xfrm>
          <a:solidFill>
            <a:schemeClr val="bg1"/>
          </a:solidFill>
          <a:ln w="38100">
            <a:solidFill>
              <a:schemeClr val="tx1"/>
            </a:solidFill>
          </a:ln>
        </p:spPr>
        <p:txBody>
          <a:bodyPr>
            <a:normAutofit/>
          </a:bodyPr>
          <a:lstStyle/>
          <a:p>
            <a:pPr algn="l"/>
            <a:r>
              <a:rPr lang="en-US" sz="1800" b="1" dirty="0">
                <a:solidFill>
                  <a:schemeClr val="tx1">
                    <a:lumMod val="95000"/>
                    <a:lumOff val="5000"/>
                  </a:schemeClr>
                </a:solidFill>
              </a:rPr>
              <a:t>Parents play a key role in the expression of anxiety in adolescents</a:t>
            </a:r>
          </a:p>
          <a:p>
            <a:pPr marL="285750" indent="-285750">
              <a:buFont typeface="Arial" panose="020B0604020202020204" pitchFamily="34" charset="0"/>
              <a:buChar char="•"/>
            </a:pPr>
            <a:endParaRPr lang="en-US" dirty="0"/>
          </a:p>
        </p:txBody>
      </p:sp>
      <p:graphicFrame>
        <p:nvGraphicFramePr>
          <p:cNvPr id="5" name="Diagram 4">
            <a:extLst>
              <a:ext uri="{FF2B5EF4-FFF2-40B4-BE49-F238E27FC236}">
                <a16:creationId xmlns:a16="http://schemas.microsoft.com/office/drawing/2014/main" id="{183C6062-D46C-BE43-B680-016B9C27165C}"/>
              </a:ext>
            </a:extLst>
          </p:cNvPr>
          <p:cNvGraphicFramePr/>
          <p:nvPr>
            <p:extLst>
              <p:ext uri="{D42A27DB-BD31-4B8C-83A1-F6EECF244321}">
                <p14:modId xmlns:p14="http://schemas.microsoft.com/office/powerpoint/2010/main" val="3499321539"/>
              </p:ext>
            </p:extLst>
          </p:nvPr>
        </p:nvGraphicFramePr>
        <p:xfrm>
          <a:off x="4910328" y="455899"/>
          <a:ext cx="8128000" cy="58451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9" name="Graphic 18" descr="Key">
            <a:extLst>
              <a:ext uri="{FF2B5EF4-FFF2-40B4-BE49-F238E27FC236}">
                <a16:creationId xmlns:a16="http://schemas.microsoft.com/office/drawing/2014/main" id="{D92B0DFD-9C7A-7444-8C92-CABA4469C09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76510" y="3361106"/>
            <a:ext cx="1134640" cy="1134640"/>
          </a:xfrm>
          <a:prstGeom prst="rect">
            <a:avLst/>
          </a:prstGeom>
        </p:spPr>
      </p:pic>
    </p:spTree>
    <p:extLst>
      <p:ext uri="{BB962C8B-B14F-4D97-AF65-F5344CB8AC3E}">
        <p14:creationId xmlns:p14="http://schemas.microsoft.com/office/powerpoint/2010/main" val="3686992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EE2A7-F770-AA40-8B49-0D9E4D784415}"/>
              </a:ext>
            </a:extLst>
          </p:cNvPr>
          <p:cNvSpPr>
            <a:spLocks noGrp="1"/>
          </p:cNvSpPr>
          <p:nvPr>
            <p:ph type="title" idx="4294967295"/>
          </p:nvPr>
        </p:nvSpPr>
        <p:spPr>
          <a:xfrm>
            <a:off x="804672" y="964692"/>
            <a:ext cx="4476806" cy="1188720"/>
          </a:xfrm>
          <a:prstGeom prst="ellipse">
            <a:avLst/>
          </a:prstGeom>
        </p:spPr>
        <p:txBody>
          <a:bodyPr vert="horz" lIns="182880" tIns="182880" rIns="182880" bIns="182880" rtlCol="0" anchor="ctr">
            <a:normAutofit/>
          </a:bodyPr>
          <a:lstStyle/>
          <a:p>
            <a:r>
              <a:rPr lang="en-US" sz="1500" dirty="0"/>
              <a:t>Why does this Matter?</a:t>
            </a:r>
          </a:p>
        </p:txBody>
      </p:sp>
      <p:sp>
        <p:nvSpPr>
          <p:cNvPr id="4" name="Content Placeholder 3">
            <a:extLst>
              <a:ext uri="{FF2B5EF4-FFF2-40B4-BE49-F238E27FC236}">
                <a16:creationId xmlns:a16="http://schemas.microsoft.com/office/drawing/2014/main" id="{C7685D01-E5D7-8248-A105-4BAF3AB0A748}"/>
              </a:ext>
            </a:extLst>
          </p:cNvPr>
          <p:cNvSpPr>
            <a:spLocks noGrp="1"/>
          </p:cNvSpPr>
          <p:nvPr>
            <p:ph idx="4294967295"/>
          </p:nvPr>
        </p:nvSpPr>
        <p:spPr>
          <a:xfrm>
            <a:off x="804672" y="2309461"/>
            <a:ext cx="4492932" cy="3263206"/>
          </a:xfrm>
        </p:spPr>
        <p:txBody>
          <a:bodyPr vert="horz" lIns="91440" tIns="45720" rIns="91440" bIns="45720" rtlCol="0">
            <a:normAutofit/>
          </a:bodyPr>
          <a:lstStyle/>
          <a:p>
            <a:pPr marL="0"/>
            <a:endParaRPr lang="en-US" sz="2000" dirty="0"/>
          </a:p>
          <a:p>
            <a:r>
              <a:rPr lang="en-US" dirty="0"/>
              <a:t>Previous research has pulled patterns that suggest that parental behavior could cause a child to not develop coping mechanisms to combat anxiety</a:t>
            </a:r>
          </a:p>
          <a:p>
            <a:pPr lvl="1"/>
            <a:r>
              <a:rPr lang="en-US" sz="1800" dirty="0"/>
              <a:t>Could raise the risk for anxiety disorder</a:t>
            </a:r>
          </a:p>
          <a:p>
            <a:pPr lvl="1"/>
            <a:r>
              <a:rPr lang="en-US" sz="1800" dirty="0"/>
              <a:t>Cause difficulty maneuvering stressful situations for the child</a:t>
            </a:r>
          </a:p>
        </p:txBody>
      </p:sp>
      <p:sp>
        <p:nvSpPr>
          <p:cNvPr id="34" name="Rectangle 33">
            <a:extLst>
              <a:ext uri="{FF2B5EF4-FFF2-40B4-BE49-F238E27FC236}">
                <a16:creationId xmlns:a16="http://schemas.microsoft.com/office/drawing/2014/main" id="{56533F40-045E-4E3D-9243-864CD4E586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43605" y="964692"/>
            <a:ext cx="5440680"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30402EC6-D845-41B3-BEBE-CB34D9BFE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10699" y="1128683"/>
            <a:ext cx="5106493"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descr="Brain in head">
            <a:extLst>
              <a:ext uri="{FF2B5EF4-FFF2-40B4-BE49-F238E27FC236}">
                <a16:creationId xmlns:a16="http://schemas.microsoft.com/office/drawing/2014/main" id="{13ABC054-EC3B-4183-95F8-77E4D0DB33E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24249" y="1293275"/>
            <a:ext cx="4279392" cy="4279392"/>
          </a:xfrm>
          <a:prstGeom prst="rect">
            <a:avLst/>
          </a:prstGeom>
        </p:spPr>
      </p:pic>
    </p:spTree>
    <p:extLst>
      <p:ext uri="{BB962C8B-B14F-4D97-AF65-F5344CB8AC3E}">
        <p14:creationId xmlns:p14="http://schemas.microsoft.com/office/powerpoint/2010/main" val="321445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 calcmode="lin" valueType="num">
                                      <p:cBhvr additive="base">
                                        <p:cTn id="1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 calcmode="lin" valueType="num">
                                      <p:cBhvr additive="base">
                                        <p:cTn id="1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E866FF9-A729-45F0-A163-10E89E8716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38255"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13C842-DB4C-5244-99F8-E18DBCBB2CDB}"/>
              </a:ext>
            </a:extLst>
          </p:cNvPr>
          <p:cNvSpPr>
            <a:spLocks noGrp="1"/>
          </p:cNvSpPr>
          <p:nvPr>
            <p:ph type="title"/>
          </p:nvPr>
        </p:nvSpPr>
        <p:spPr>
          <a:xfrm>
            <a:off x="640080" y="2681105"/>
            <a:ext cx="3401568" cy="1495794"/>
          </a:xfrm>
          <a:solidFill>
            <a:srgbClr val="FFFFFF"/>
          </a:solidFill>
          <a:ln>
            <a:solidFill>
              <a:srgbClr val="262626"/>
            </a:solidFill>
          </a:ln>
        </p:spPr>
        <p:txBody>
          <a:bodyPr vert="horz" lIns="182880" tIns="182880" rIns="182880" bIns="182880" rtlCol="0" anchor="ctr">
            <a:normAutofit/>
          </a:bodyPr>
          <a:lstStyle/>
          <a:p>
            <a:r>
              <a:rPr lang="en-US" sz="2600" dirty="0"/>
              <a:t>Intolerance of uncertainty</a:t>
            </a:r>
          </a:p>
        </p:txBody>
      </p:sp>
      <p:sp useBgFill="1">
        <p:nvSpPr>
          <p:cNvPr id="19" name="Rectangle 18">
            <a:extLst>
              <a:ext uri="{FF2B5EF4-FFF2-40B4-BE49-F238E27FC236}">
                <a16:creationId xmlns:a16="http://schemas.microsoft.com/office/drawing/2014/main" id="{A804366F-2366-4688-98E7-B101C7BC61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3278" y="0"/>
            <a:ext cx="7438722"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66973F47-7628-4093-9AFD-F1E36E249737}"/>
              </a:ext>
            </a:extLst>
          </p:cNvPr>
          <p:cNvGraphicFramePr>
            <a:graphicFrameLocks noGrp="1"/>
          </p:cNvGraphicFramePr>
          <p:nvPr>
            <p:ph idx="1"/>
            <p:extLst>
              <p:ext uri="{D42A27DB-BD31-4B8C-83A1-F6EECF244321}">
                <p14:modId xmlns:p14="http://schemas.microsoft.com/office/powerpoint/2010/main" val="52151078"/>
              </p:ext>
            </p:extLst>
          </p:nvPr>
        </p:nvGraphicFramePr>
        <p:xfrm>
          <a:off x="5397500" y="639763"/>
          <a:ext cx="6151563" cy="5276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D0992BE5-5301-CE4C-94C5-0240EB094BAF}"/>
              </a:ext>
            </a:extLst>
          </p:cNvPr>
          <p:cNvSpPr txBox="1"/>
          <p:nvPr/>
        </p:nvSpPr>
        <p:spPr>
          <a:xfrm>
            <a:off x="5532120" y="1175690"/>
            <a:ext cx="5943600" cy="800219"/>
          </a:xfrm>
          <a:prstGeom prst="rect">
            <a:avLst/>
          </a:prstGeom>
          <a:noFill/>
        </p:spPr>
        <p:txBody>
          <a:bodyPr wrap="square" rtlCol="0">
            <a:spAutoFit/>
          </a:bodyPr>
          <a:lstStyle/>
          <a:p>
            <a:r>
              <a:rPr lang="en-US" sz="2800" dirty="0"/>
              <a:t>Phenomenon underlying anxiety </a:t>
            </a:r>
          </a:p>
          <a:p>
            <a:endParaRPr lang="en-US" dirty="0"/>
          </a:p>
        </p:txBody>
      </p:sp>
      <p:sp>
        <p:nvSpPr>
          <p:cNvPr id="6" name="TextBox 5">
            <a:extLst>
              <a:ext uri="{FF2B5EF4-FFF2-40B4-BE49-F238E27FC236}">
                <a16:creationId xmlns:a16="http://schemas.microsoft.com/office/drawing/2014/main" id="{34086E14-A63E-9A49-B52A-35F695325290}"/>
              </a:ext>
            </a:extLst>
          </p:cNvPr>
          <p:cNvSpPr txBox="1"/>
          <p:nvPr/>
        </p:nvSpPr>
        <p:spPr>
          <a:xfrm>
            <a:off x="5693664" y="2681105"/>
            <a:ext cx="5705856" cy="1661993"/>
          </a:xfrm>
          <a:prstGeom prst="rect">
            <a:avLst/>
          </a:prstGeom>
          <a:noFill/>
        </p:spPr>
        <p:txBody>
          <a:bodyPr wrap="square" rtlCol="0">
            <a:spAutoFit/>
          </a:bodyPr>
          <a:lstStyle/>
          <a:p>
            <a:r>
              <a:rPr lang="en-US" sz="2800" dirty="0"/>
              <a:t>It reflects discomfort with ambiguity, and avoidance of situations with uncertain outcomes</a:t>
            </a:r>
          </a:p>
          <a:p>
            <a:endParaRPr lang="en-US" dirty="0"/>
          </a:p>
        </p:txBody>
      </p:sp>
      <p:sp>
        <p:nvSpPr>
          <p:cNvPr id="7" name="TextBox 6">
            <a:extLst>
              <a:ext uri="{FF2B5EF4-FFF2-40B4-BE49-F238E27FC236}">
                <a16:creationId xmlns:a16="http://schemas.microsoft.com/office/drawing/2014/main" id="{8A03F420-08EF-634B-AED9-8C53C69E59F5}"/>
              </a:ext>
            </a:extLst>
          </p:cNvPr>
          <p:cNvSpPr txBox="1"/>
          <p:nvPr/>
        </p:nvSpPr>
        <p:spPr>
          <a:xfrm>
            <a:off x="5608320" y="4343098"/>
            <a:ext cx="5791200" cy="1661993"/>
          </a:xfrm>
          <a:prstGeom prst="rect">
            <a:avLst/>
          </a:prstGeom>
          <a:noFill/>
        </p:spPr>
        <p:txBody>
          <a:bodyPr wrap="square" rtlCol="0">
            <a:spAutoFit/>
          </a:bodyPr>
          <a:lstStyle/>
          <a:p>
            <a:r>
              <a:rPr lang="en-US" sz="2800" dirty="0"/>
              <a:t>Can play an important role in how people react to anxiety provoking situations </a:t>
            </a:r>
          </a:p>
          <a:p>
            <a:endParaRPr lang="en-US" dirty="0"/>
          </a:p>
        </p:txBody>
      </p:sp>
    </p:spTree>
    <p:extLst>
      <p:ext uri="{BB962C8B-B14F-4D97-AF65-F5344CB8AC3E}">
        <p14:creationId xmlns:p14="http://schemas.microsoft.com/office/powerpoint/2010/main" val="411589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A5E18-F63A-2144-8F08-AE18E7868B60}"/>
              </a:ext>
            </a:extLst>
          </p:cNvPr>
          <p:cNvSpPr>
            <a:spLocks noGrp="1"/>
          </p:cNvSpPr>
          <p:nvPr>
            <p:ph type="title"/>
          </p:nvPr>
        </p:nvSpPr>
        <p:spPr>
          <a:xfrm>
            <a:off x="597408" y="1501140"/>
            <a:ext cx="5894832" cy="1188720"/>
          </a:xfrm>
        </p:spPr>
        <p:txBody>
          <a:bodyPr vert="horz" lIns="182880" tIns="182880" rIns="182880" bIns="182880" rtlCol="0" anchor="ctr">
            <a:normAutofit/>
          </a:bodyPr>
          <a:lstStyle/>
          <a:p>
            <a:r>
              <a:rPr lang="en-US" sz="2000" dirty="0"/>
              <a:t>Characteristics that might Suggest a parent has a high intolerance of uncertainty </a:t>
            </a:r>
          </a:p>
        </p:txBody>
      </p:sp>
      <p:sp>
        <p:nvSpPr>
          <p:cNvPr id="3" name="Content Placeholder 2">
            <a:extLst>
              <a:ext uri="{FF2B5EF4-FFF2-40B4-BE49-F238E27FC236}">
                <a16:creationId xmlns:a16="http://schemas.microsoft.com/office/drawing/2014/main" id="{75DA1379-6A6C-254F-871B-D4D06B414568}"/>
              </a:ext>
            </a:extLst>
          </p:cNvPr>
          <p:cNvSpPr>
            <a:spLocks noGrp="1"/>
          </p:cNvSpPr>
          <p:nvPr>
            <p:ph sz="half" idx="1"/>
          </p:nvPr>
        </p:nvSpPr>
        <p:spPr>
          <a:xfrm>
            <a:off x="818510" y="3072986"/>
            <a:ext cx="5963317" cy="3263206"/>
          </a:xfrm>
        </p:spPr>
        <p:txBody>
          <a:bodyPr vert="horz" lIns="91440" tIns="45720" rIns="91440" bIns="45720" rtlCol="0">
            <a:noAutofit/>
          </a:bodyPr>
          <a:lstStyle/>
          <a:p>
            <a:pPr lvl="1"/>
            <a:r>
              <a:rPr lang="en-US" sz="2000" dirty="0"/>
              <a:t>Discourages psychological autonomy</a:t>
            </a:r>
          </a:p>
          <a:p>
            <a:pPr lvl="1"/>
            <a:r>
              <a:rPr lang="en-US" sz="2000" dirty="0"/>
              <a:t>Expresses fear and worry about teen’s future</a:t>
            </a:r>
          </a:p>
          <a:p>
            <a:pPr lvl="1"/>
            <a:r>
              <a:rPr lang="en-US" sz="2000" dirty="0"/>
              <a:t>Highlights possibility of failure </a:t>
            </a:r>
          </a:p>
          <a:p>
            <a:pPr lvl="1"/>
            <a:r>
              <a:rPr lang="en-US" sz="2000" dirty="0"/>
              <a:t>Encourages or emphasizes dependence on parents</a:t>
            </a:r>
          </a:p>
        </p:txBody>
      </p:sp>
      <p:sp>
        <p:nvSpPr>
          <p:cNvPr id="13" name="Rectangle 12">
            <a:extLst>
              <a:ext uri="{FF2B5EF4-FFF2-40B4-BE49-F238E27FC236}">
                <a16:creationId xmlns:a16="http://schemas.microsoft.com/office/drawing/2014/main" id="{879398A9-0D0D-4901-BDDF-B3D93CECA7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6706" y="964692"/>
            <a:ext cx="3986784"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11FEC3B-E514-4E21-B2CB-7903A73569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1298" y="1128683"/>
            <a:ext cx="3657600"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7" descr="Confused person">
            <a:extLst>
              <a:ext uri="{FF2B5EF4-FFF2-40B4-BE49-F238E27FC236}">
                <a16:creationId xmlns:a16="http://schemas.microsoft.com/office/drawing/2014/main" id="{46965243-C010-7F4D-A26F-AB71790CB23D}"/>
              </a:ext>
            </a:extLst>
          </p:cNvPr>
          <p:cNvPicPr>
            <a:picLocks noGrp="1" noChangeAspect="1"/>
          </p:cNvPicPr>
          <p:nvPr>
            <p:ph sz="half" idx="2"/>
          </p:nvPr>
        </p:nvPicPr>
        <p:blipFill>
          <a:blip r:embed="rId3">
            <a:extLst>
              <a:ext uri="{96DAC541-7B7A-43D3-8B79-37D633B846F1}">
                <asvg:svgBlip xmlns:asvg="http://schemas.microsoft.com/office/drawing/2016/SVG/main" r:embed="rId4"/>
              </a:ext>
            </a:extLst>
          </a:blip>
          <a:stretch>
            <a:fillRect/>
          </a:stretch>
        </p:blipFill>
        <p:spPr>
          <a:xfrm>
            <a:off x="7715890" y="1768763"/>
            <a:ext cx="3328416" cy="3328416"/>
          </a:xfrm>
          <a:prstGeom prst="rect">
            <a:avLst/>
          </a:prstGeom>
        </p:spPr>
      </p:pic>
    </p:spTree>
    <p:extLst>
      <p:ext uri="{BB962C8B-B14F-4D97-AF65-F5344CB8AC3E}">
        <p14:creationId xmlns:p14="http://schemas.microsoft.com/office/powerpoint/2010/main" val="1611088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arcel">
  <a:themeElements>
    <a:clrScheme name="Custom 21">
      <a:dk1>
        <a:srgbClr val="000000"/>
      </a:dk1>
      <a:lt1>
        <a:srgbClr val="FFFFFF"/>
      </a:lt1>
      <a:dk2>
        <a:srgbClr val="FF6261"/>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166</TotalTime>
  <Words>1222</Words>
  <Application>Microsoft Macintosh PowerPoint</Application>
  <PresentationFormat>Widescreen</PresentationFormat>
  <Paragraphs>138</Paragraphs>
  <Slides>20</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Futura Medium</vt:lpstr>
      <vt:lpstr>Gill Sans MT</vt:lpstr>
      <vt:lpstr>Parcel</vt:lpstr>
      <vt:lpstr>Make Your Words Count: Examining Verbal Interactions Between Parents and Adolescents</vt:lpstr>
      <vt:lpstr>What is Severe worry?</vt:lpstr>
      <vt:lpstr>Parent’s Role In The Development of anxiety</vt:lpstr>
      <vt:lpstr>WHY Teens?</vt:lpstr>
      <vt:lpstr>Adolescents are over it</vt:lpstr>
      <vt:lpstr>What does this mean?</vt:lpstr>
      <vt:lpstr>Why does this Matter?</vt:lpstr>
      <vt:lpstr>Intolerance of uncertainty</vt:lpstr>
      <vt:lpstr>Characteristics that might Suggest a parent has a high intolerance of uncertainty </vt:lpstr>
      <vt:lpstr>Who were the participants and What did the they do?</vt:lpstr>
      <vt:lpstr>What DID I DO?</vt:lpstr>
      <vt:lpstr>Research Hypothesis</vt:lpstr>
      <vt:lpstr>What did I find?</vt:lpstr>
      <vt:lpstr>PowerPoint Presentation</vt:lpstr>
      <vt:lpstr>Future Directions</vt:lpstr>
      <vt:lpstr>Research Hypothesis</vt:lpstr>
      <vt:lpstr>Looking at the whole picture</vt:lpstr>
      <vt:lpstr>Why does this Research Matter?</vt:lpstr>
      <vt:lpstr>Education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Make Your Words Count: Examining Verbal Interactions Between Parents and Adolescents</dc:title>
  <dc:creator>Christensen, Hannah K</dc:creator>
  <cp:lastModifiedBy>Christensen, Hannah K</cp:lastModifiedBy>
  <cp:revision>38</cp:revision>
  <dcterms:created xsi:type="dcterms:W3CDTF">2019-08-09T19:33:15Z</dcterms:created>
  <dcterms:modified xsi:type="dcterms:W3CDTF">2019-08-12T02:38:13Z</dcterms:modified>
</cp:coreProperties>
</file>