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4"/>
  </p:sldMasterIdLst>
  <p:notesMasterIdLst>
    <p:notesMasterId r:id="rId29"/>
  </p:notesMasterIdLst>
  <p:handoutMasterIdLst>
    <p:handoutMasterId r:id="rId30"/>
  </p:handoutMasterIdLst>
  <p:sldIdLst>
    <p:sldId id="315" r:id="rId5"/>
    <p:sldId id="314" r:id="rId6"/>
    <p:sldId id="318" r:id="rId7"/>
    <p:sldId id="324" r:id="rId8"/>
    <p:sldId id="271" r:id="rId9"/>
    <p:sldId id="309" r:id="rId10"/>
    <p:sldId id="256" r:id="rId11"/>
    <p:sldId id="325" r:id="rId12"/>
    <p:sldId id="319" r:id="rId13"/>
    <p:sldId id="305" r:id="rId14"/>
    <p:sldId id="326" r:id="rId15"/>
    <p:sldId id="316" r:id="rId16"/>
    <p:sldId id="328" r:id="rId17"/>
    <p:sldId id="327" r:id="rId18"/>
    <p:sldId id="329" r:id="rId19"/>
    <p:sldId id="317" r:id="rId20"/>
    <p:sldId id="312" r:id="rId21"/>
    <p:sldId id="320" r:id="rId22"/>
    <p:sldId id="323" r:id="rId23"/>
    <p:sldId id="321" r:id="rId24"/>
    <p:sldId id="322" r:id="rId25"/>
    <p:sldId id="330" r:id="rId26"/>
    <p:sldId id="331" r:id="rId27"/>
    <p:sldId id="295"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5AA1BD55-57CD-466E-0725-B6CBA11E0D12}" name="Lauren Weldy (ALLEGIS GROUP SERVICES)" initials="LW" userId="S::v-lweldy@microsoft.com::07a2285c-a352-4b96-8658-ecc34365c15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460"/>
    <a:srgbClr val="9979A6"/>
    <a:srgbClr val="CFBFDB"/>
    <a:srgbClr val="EBEDEB"/>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5E1CFD-608C-25A1-7172-9036BCC42CBE}" v="947" dt="2024-08-07T16:40:41.508"/>
    <p1510:client id="{7C184C4C-4A9A-F81D-DC30-DD3FB5250069}" v="13" dt="2024-08-07T16:49:15.363"/>
    <p1510:client id="{7F430A0F-7BB0-9D6A-840F-225ED171094A}" v="7" dt="2024-08-07T16:42:30.247"/>
    <p1510:client id="{8436845F-ECB6-5DB2-1196-1F9E1C3F0BE5}" v="680" dt="2024-08-07T18:10:44.480"/>
    <p1510:client id="{C37C7E6D-5813-D32E-5BEC-0E1ECAD23D27}" v="312" dt="2024-08-07T20:10:43.996"/>
    <p1510:client id="{CD9F9318-CDC9-0075-4314-4A26836BAEF4}" v="7" dt="2024-08-08T04:05:05.334"/>
    <p1510:client id="{D774531F-435B-637D-3154-FF5E0DD039D7}" v="3" dt="2024-08-07T16:43:59.840"/>
  </p1510:revLst>
</p1510:revInfo>
</file>

<file path=ppt/tableStyles.xml><?xml version="1.0" encoding="utf-8"?>
<a:tblStyleLst xmlns:a="http://schemas.openxmlformats.org/drawingml/2006/main" def="{8A107856-5554-42FB-B03E-39F5DBC370B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5/10/relationships/revisionInfo" Target="revisionInfo.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589D207-BE08-4B33-B5B0-5A5A94C9512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5E58DB9-49DC-495B-A68F-33D105C9065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67A1AC4-3AE8-4F87-AAED-904EC6054702}" type="datetimeFigureOut">
              <a:rPr lang="en-US" smtClean="0"/>
              <a:t>8/12/2024</a:t>
            </a:fld>
            <a:endParaRPr lang="en-US"/>
          </a:p>
        </p:txBody>
      </p:sp>
      <p:sp>
        <p:nvSpPr>
          <p:cNvPr id="4" name="Footer Placeholder 3">
            <a:extLst>
              <a:ext uri="{FF2B5EF4-FFF2-40B4-BE49-F238E27FC236}">
                <a16:creationId xmlns:a16="http://schemas.microsoft.com/office/drawing/2014/main" id="{7F66337E-DAD5-442C-9B8F-E10EB7D972C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EE3BDF2-02BD-4181-AC28-FD56172CC62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AF8A362-CAFC-4987-9A50-47570528395E}" type="slidenum">
              <a:rPr lang="en-US" smtClean="0"/>
              <a:t>‹#›</a:t>
            </a:fld>
            <a:endParaRPr lang="en-US"/>
          </a:p>
        </p:txBody>
      </p:sp>
    </p:spTree>
    <p:extLst>
      <p:ext uri="{BB962C8B-B14F-4D97-AF65-F5344CB8AC3E}">
        <p14:creationId xmlns:p14="http://schemas.microsoft.com/office/powerpoint/2010/main" val="4523749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556653-6123-4FE4-861F-5F9583BF59B0}" type="datetimeFigureOut">
              <a:rPr lang="en-US" smtClean="0"/>
              <a:t>8/12/2024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EEB602-95FC-483A-B12D-216A7AD7EA24}" type="slidenum">
              <a:rPr lang="en-US" smtClean="0"/>
              <a:t>‹#›</a:t>
            </a:fld>
            <a:endParaRPr lang="en-US"/>
          </a:p>
        </p:txBody>
      </p:sp>
    </p:spTree>
    <p:extLst>
      <p:ext uri="{BB962C8B-B14F-4D97-AF65-F5344CB8AC3E}">
        <p14:creationId xmlns:p14="http://schemas.microsoft.com/office/powerpoint/2010/main" val="1325843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EEB602-95FC-483A-B12D-216A7AD7EA24}" type="slidenum">
              <a:rPr lang="en-US" smtClean="0"/>
              <a:t>1</a:t>
            </a:fld>
            <a:endParaRPr lang="en-US"/>
          </a:p>
        </p:txBody>
      </p:sp>
    </p:spTree>
    <p:extLst>
      <p:ext uri="{BB962C8B-B14F-4D97-AF65-F5344CB8AC3E}">
        <p14:creationId xmlns:p14="http://schemas.microsoft.com/office/powerpoint/2010/main" val="3356086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EEB602-95FC-483A-B12D-216A7AD7EA24}" type="slidenum">
              <a:rPr lang="en-US" smtClean="0"/>
              <a:t>12</a:t>
            </a:fld>
            <a:endParaRPr lang="en-US"/>
          </a:p>
        </p:txBody>
      </p:sp>
    </p:spTree>
    <p:extLst>
      <p:ext uri="{BB962C8B-B14F-4D97-AF65-F5344CB8AC3E}">
        <p14:creationId xmlns:p14="http://schemas.microsoft.com/office/powerpoint/2010/main" val="6015181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EEB602-95FC-483A-B12D-216A7AD7EA24}" type="slidenum">
              <a:rPr lang="en-US" smtClean="0"/>
              <a:t>14</a:t>
            </a:fld>
            <a:endParaRPr lang="en-US"/>
          </a:p>
        </p:txBody>
      </p:sp>
    </p:spTree>
    <p:extLst>
      <p:ext uri="{BB962C8B-B14F-4D97-AF65-F5344CB8AC3E}">
        <p14:creationId xmlns:p14="http://schemas.microsoft.com/office/powerpoint/2010/main" val="15332080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EEB602-95FC-483A-B12D-216A7AD7EA24}" type="slidenum">
              <a:rPr lang="en-US" smtClean="0"/>
              <a:t>16</a:t>
            </a:fld>
            <a:endParaRPr lang="en-US"/>
          </a:p>
        </p:txBody>
      </p:sp>
    </p:spTree>
    <p:extLst>
      <p:ext uri="{BB962C8B-B14F-4D97-AF65-F5344CB8AC3E}">
        <p14:creationId xmlns:p14="http://schemas.microsoft.com/office/powerpoint/2010/main" val="1131626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EEB602-95FC-483A-B12D-216A7AD7EA24}" type="slidenum">
              <a:rPr lang="en-US" smtClean="0"/>
              <a:t>17</a:t>
            </a:fld>
            <a:endParaRPr lang="en-US"/>
          </a:p>
        </p:txBody>
      </p:sp>
    </p:spTree>
    <p:extLst>
      <p:ext uri="{BB962C8B-B14F-4D97-AF65-F5344CB8AC3E}">
        <p14:creationId xmlns:p14="http://schemas.microsoft.com/office/powerpoint/2010/main" val="3572555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EEB602-95FC-483A-B12D-216A7AD7EA24}" type="slidenum">
              <a:rPr lang="en-US" smtClean="0"/>
              <a:t>18</a:t>
            </a:fld>
            <a:endParaRPr lang="en-US"/>
          </a:p>
        </p:txBody>
      </p:sp>
    </p:spTree>
    <p:extLst>
      <p:ext uri="{BB962C8B-B14F-4D97-AF65-F5344CB8AC3E}">
        <p14:creationId xmlns:p14="http://schemas.microsoft.com/office/powerpoint/2010/main" val="32399395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EEB602-95FC-483A-B12D-216A7AD7EA24}" type="slidenum">
              <a:rPr lang="en-US" smtClean="0"/>
              <a:t>20</a:t>
            </a:fld>
            <a:endParaRPr lang="en-US"/>
          </a:p>
        </p:txBody>
      </p:sp>
    </p:spTree>
    <p:extLst>
      <p:ext uri="{BB962C8B-B14F-4D97-AF65-F5344CB8AC3E}">
        <p14:creationId xmlns:p14="http://schemas.microsoft.com/office/powerpoint/2010/main" val="29363566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EEB602-95FC-483A-B12D-216A7AD7EA24}" type="slidenum">
              <a:rPr lang="en-US" smtClean="0"/>
              <a:t>21</a:t>
            </a:fld>
            <a:endParaRPr lang="en-US"/>
          </a:p>
        </p:txBody>
      </p:sp>
    </p:spTree>
    <p:extLst>
      <p:ext uri="{BB962C8B-B14F-4D97-AF65-F5344CB8AC3E}">
        <p14:creationId xmlns:p14="http://schemas.microsoft.com/office/powerpoint/2010/main" val="801900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F07F282E-55F5-4803-B60F-09BA4600E538}" type="slidenum">
              <a:rPr lang="en-US" smtClean="0"/>
              <a:t>24</a:t>
            </a:fld>
            <a:endParaRPr lang="en-US"/>
          </a:p>
        </p:txBody>
      </p:sp>
    </p:spTree>
    <p:extLst>
      <p:ext uri="{BB962C8B-B14F-4D97-AF65-F5344CB8AC3E}">
        <p14:creationId xmlns:p14="http://schemas.microsoft.com/office/powerpoint/2010/main" val="580697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EEB602-95FC-483A-B12D-216A7AD7EA24}" type="slidenum">
              <a:rPr lang="en-US" smtClean="0"/>
              <a:t>2</a:t>
            </a:fld>
            <a:endParaRPr lang="en-US"/>
          </a:p>
        </p:txBody>
      </p:sp>
    </p:spTree>
    <p:extLst>
      <p:ext uri="{BB962C8B-B14F-4D97-AF65-F5344CB8AC3E}">
        <p14:creationId xmlns:p14="http://schemas.microsoft.com/office/powerpoint/2010/main" val="3743899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EEB602-95FC-483A-B12D-216A7AD7EA24}" type="slidenum">
              <a:rPr lang="en-US" smtClean="0"/>
              <a:t>3</a:t>
            </a:fld>
            <a:endParaRPr lang="en-US"/>
          </a:p>
        </p:txBody>
      </p:sp>
    </p:spTree>
    <p:extLst>
      <p:ext uri="{BB962C8B-B14F-4D97-AF65-F5344CB8AC3E}">
        <p14:creationId xmlns:p14="http://schemas.microsoft.com/office/powerpoint/2010/main" val="25488318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F07F282E-55F5-4803-B60F-09BA4600E538}" type="slidenum">
              <a:rPr lang="en-US" smtClean="0"/>
              <a:t>5</a:t>
            </a:fld>
            <a:endParaRPr lang="en-US"/>
          </a:p>
        </p:txBody>
      </p:sp>
    </p:spTree>
    <p:extLst>
      <p:ext uri="{BB962C8B-B14F-4D97-AF65-F5344CB8AC3E}">
        <p14:creationId xmlns:p14="http://schemas.microsoft.com/office/powerpoint/2010/main" val="4200283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EEB602-95FC-483A-B12D-216A7AD7EA24}" type="slidenum">
              <a:rPr lang="en-US" smtClean="0"/>
              <a:t>6</a:t>
            </a:fld>
            <a:endParaRPr lang="en-US"/>
          </a:p>
        </p:txBody>
      </p:sp>
    </p:spTree>
    <p:extLst>
      <p:ext uri="{BB962C8B-B14F-4D97-AF65-F5344CB8AC3E}">
        <p14:creationId xmlns:p14="http://schemas.microsoft.com/office/powerpoint/2010/main" val="21912682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EEB602-95FC-483A-B12D-216A7AD7EA24}" type="slidenum">
              <a:rPr lang="en-US" smtClean="0"/>
              <a:t>7</a:t>
            </a:fld>
            <a:endParaRPr lang="en-US"/>
          </a:p>
        </p:txBody>
      </p:sp>
    </p:spTree>
    <p:extLst>
      <p:ext uri="{BB962C8B-B14F-4D97-AF65-F5344CB8AC3E}">
        <p14:creationId xmlns:p14="http://schemas.microsoft.com/office/powerpoint/2010/main" val="3031745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EEB602-95FC-483A-B12D-216A7AD7EA24}" type="slidenum">
              <a:rPr lang="en-US" smtClean="0"/>
              <a:t>9</a:t>
            </a:fld>
            <a:endParaRPr lang="en-US"/>
          </a:p>
        </p:txBody>
      </p:sp>
    </p:spTree>
    <p:extLst>
      <p:ext uri="{BB962C8B-B14F-4D97-AF65-F5344CB8AC3E}">
        <p14:creationId xmlns:p14="http://schemas.microsoft.com/office/powerpoint/2010/main" val="40452399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EEB602-95FC-483A-B12D-216A7AD7EA24}" type="slidenum">
              <a:rPr lang="en-US" smtClean="0"/>
              <a:t>10</a:t>
            </a:fld>
            <a:endParaRPr lang="en-US"/>
          </a:p>
        </p:txBody>
      </p:sp>
    </p:spTree>
    <p:extLst>
      <p:ext uri="{BB962C8B-B14F-4D97-AF65-F5344CB8AC3E}">
        <p14:creationId xmlns:p14="http://schemas.microsoft.com/office/powerpoint/2010/main" val="27143279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EEB602-95FC-483A-B12D-216A7AD7EA24}" type="slidenum">
              <a:rPr lang="en-US" smtClean="0"/>
              <a:t>11</a:t>
            </a:fld>
            <a:endParaRPr lang="en-US"/>
          </a:p>
        </p:txBody>
      </p:sp>
    </p:spTree>
    <p:extLst>
      <p:ext uri="{BB962C8B-B14F-4D97-AF65-F5344CB8AC3E}">
        <p14:creationId xmlns:p14="http://schemas.microsoft.com/office/powerpoint/2010/main" val="32318985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D69555-EE48-4B19-812B-4E1068DBF976}"/>
              </a:ext>
            </a:extLst>
          </p:cNvPr>
          <p:cNvSpPr/>
          <p:nvPr/>
        </p:nvSpPr>
        <p:spPr>
          <a:xfrm>
            <a:off x="7573754" y="0"/>
            <a:ext cx="4618246"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57">
            <a:extLst>
              <a:ext uri="{FF2B5EF4-FFF2-40B4-BE49-F238E27FC236}">
                <a16:creationId xmlns:a16="http://schemas.microsoft.com/office/drawing/2014/main" id="{57AEB73D-F521-4B19-820F-12DB6BCC8406}"/>
              </a:ext>
            </a:extLst>
          </p:cNvPr>
          <p:cNvSpPr/>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sp>
        <p:nvSpPr>
          <p:cNvPr id="2" name="Title 1"/>
          <p:cNvSpPr>
            <a:spLocks noGrp="1"/>
          </p:cNvSpPr>
          <p:nvPr>
            <p:ph type="ctrTitle"/>
          </p:nvPr>
        </p:nvSpPr>
        <p:spPr>
          <a:xfrm>
            <a:off x="855388" y="863068"/>
            <a:ext cx="6007691" cy="4985916"/>
          </a:xfrm>
        </p:spPr>
        <p:txBody>
          <a:bodyPr anchor="ctr">
            <a:noAutofit/>
          </a:bodyPr>
          <a:lstStyle>
            <a:lvl1pPr algn="l">
              <a:lnSpc>
                <a:spcPct val="125000"/>
              </a:lnSpc>
              <a:defRPr sz="6000" b="0" cap="all" spc="150" baseline="0">
                <a:solidFill>
                  <a:schemeClr val="tx1">
                    <a:lumMod val="75000"/>
                    <a:lumOff val="25000"/>
                  </a:schemeClr>
                </a:solidFill>
              </a:defRPr>
            </a:lvl1pPr>
          </a:lstStyle>
          <a:p>
            <a:r>
              <a:rPr lang="en-US"/>
              <a:t>Click to edit Master title style</a:t>
            </a:r>
          </a:p>
        </p:txBody>
      </p:sp>
      <p:sp>
        <p:nvSpPr>
          <p:cNvPr id="3" name="Subtitle 2"/>
          <p:cNvSpPr>
            <a:spLocks noGrp="1"/>
          </p:cNvSpPr>
          <p:nvPr>
            <p:ph type="subTitle" idx="1"/>
          </p:nvPr>
        </p:nvSpPr>
        <p:spPr>
          <a:xfrm>
            <a:off x="8197352" y="863068"/>
            <a:ext cx="3351729" cy="5120069"/>
          </a:xfrm>
        </p:spPr>
        <p:txBody>
          <a:bodyPr anchor="ctr">
            <a:normAutofit/>
          </a:bodyPr>
          <a:lstStyle>
            <a:lvl1pPr marL="0" indent="0" algn="l">
              <a:lnSpc>
                <a:spcPct val="150000"/>
              </a:lnSpc>
              <a:buNone/>
              <a:defRPr sz="2400" b="0" cap="none" baseline="0">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Rectangle 6">
            <a:extLst>
              <a:ext uri="{FF2B5EF4-FFF2-40B4-BE49-F238E27FC236}">
                <a16:creationId xmlns:a16="http://schemas.microsoft.com/office/drawing/2014/main" id="{6B72EEBA-3A5D-41CE-8465-A45A0F65674E}"/>
              </a:ext>
            </a:extLst>
          </p:cNvPr>
          <p:cNvSpPr/>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ate Placeholder 12">
            <a:extLst>
              <a:ext uri="{FF2B5EF4-FFF2-40B4-BE49-F238E27FC236}">
                <a16:creationId xmlns:a16="http://schemas.microsoft.com/office/drawing/2014/main" id="{79F4CF2F-CDFA-4A37-837C-819D5238EAB4}"/>
              </a:ext>
            </a:extLst>
          </p:cNvPr>
          <p:cNvSpPr>
            <a:spLocks noGrp="1"/>
          </p:cNvSpPr>
          <p:nvPr>
            <p:ph type="dt" sz="half" idx="10"/>
          </p:nvPr>
        </p:nvSpPr>
        <p:spPr>
          <a:xfrm>
            <a:off x="8197353" y="6309360"/>
            <a:ext cx="2151134" cy="457200"/>
          </a:xfrm>
        </p:spPr>
        <p:txBody>
          <a:bodyPr/>
          <a:lstStyle/>
          <a:p>
            <a:r>
              <a:rPr lang="en-US"/>
              <a:t>9/8/20XX</a:t>
            </a:r>
          </a:p>
        </p:txBody>
      </p:sp>
      <p:sp>
        <p:nvSpPr>
          <p:cNvPr id="15" name="Footer Placeholder 14">
            <a:extLst>
              <a:ext uri="{FF2B5EF4-FFF2-40B4-BE49-F238E27FC236}">
                <a16:creationId xmlns:a16="http://schemas.microsoft.com/office/drawing/2014/main" id="{CFECE62A-61A4-407D-8F0B-D459CD977C75}"/>
              </a:ext>
            </a:extLst>
          </p:cNvPr>
          <p:cNvSpPr>
            <a:spLocks noGrp="1"/>
          </p:cNvSpPr>
          <p:nvPr>
            <p:ph type="ftr" sz="quarter" idx="11"/>
          </p:nvPr>
        </p:nvSpPr>
        <p:spPr>
          <a:xfrm>
            <a:off x="855388" y="6309360"/>
            <a:ext cx="6007691" cy="457200"/>
          </a:xfrm>
        </p:spPr>
        <p:txBody>
          <a:bodyPr/>
          <a:lstStyle>
            <a:lvl1pPr algn="r">
              <a:defRPr/>
            </a:lvl1pPr>
          </a:lstStyle>
          <a:p>
            <a:r>
              <a:rPr lang="en-US"/>
              <a:t>Presentation Title</a:t>
            </a:r>
          </a:p>
        </p:txBody>
      </p:sp>
      <p:sp>
        <p:nvSpPr>
          <p:cNvPr id="27" name="Slide Number Placeholder 26">
            <a:extLst>
              <a:ext uri="{FF2B5EF4-FFF2-40B4-BE49-F238E27FC236}">
                <a16:creationId xmlns:a16="http://schemas.microsoft.com/office/drawing/2014/main" id="{99FE60A9-FE2A-451F-9244-60FCE7FE9AD7}"/>
              </a:ext>
            </a:extLst>
          </p:cNvPr>
          <p:cNvSpPr>
            <a:spLocks noGrp="1"/>
          </p:cNvSpPr>
          <p:nvPr>
            <p:ph type="sldNum" sz="quarter" idx="12"/>
          </p:nvPr>
        </p:nvSpPr>
        <p:spPr/>
        <p:txBody>
          <a:bodyPr/>
          <a:lstStyle/>
          <a:p>
            <a:fld id="{FAEF9944-A4F6-4C59-AEBD-678D6480B8EA}" type="slidenum">
              <a:rPr lang="en-US" smtClean="0"/>
              <a:pPr/>
              <a:t>‹#›</a:t>
            </a:fld>
            <a:endParaRPr lang="en-US"/>
          </a:p>
        </p:txBody>
      </p:sp>
    </p:spTree>
    <p:extLst>
      <p:ext uri="{BB962C8B-B14F-4D97-AF65-F5344CB8AC3E}">
        <p14:creationId xmlns:p14="http://schemas.microsoft.com/office/powerpoint/2010/main" val="2836721537"/>
      </p:ext>
    </p:extLst>
  </p:cSld>
  <p:clrMapOvr>
    <a:masterClrMapping/>
  </p:clrMapOvr>
  <p:hf sldNum="0" hdr="0" ftr="0" dt="0"/>
  <p:extLst>
    <p:ext uri="{DCECCB84-F9BA-43D5-87BE-67443E8EF086}">
      <p15:sldGuideLst xmlns:p15="http://schemas.microsoft.com/office/powerpoint/2012/main">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9/8/20XX</a:t>
            </a:r>
          </a:p>
        </p:txBody>
      </p:sp>
      <p:sp>
        <p:nvSpPr>
          <p:cNvPr id="5" name="Footer Placeholder 4"/>
          <p:cNvSpPr>
            <a:spLocks noGrp="1"/>
          </p:cNvSpPr>
          <p:nvPr>
            <p:ph type="ftr" sz="quarter" idx="11"/>
          </p:nvPr>
        </p:nvSpPr>
        <p:spPr/>
        <p:txBody>
          <a:bodyPr/>
          <a:lstStyle/>
          <a:p>
            <a:r>
              <a:rPr lang="en-US"/>
              <a:t>Presentation Title</a:t>
            </a:r>
          </a:p>
        </p:txBody>
      </p:sp>
      <p:sp>
        <p:nvSpPr>
          <p:cNvPr id="6" name="Slide Number Placeholder 5"/>
          <p:cNvSpPr>
            <a:spLocks noGrp="1"/>
          </p:cNvSpPr>
          <p:nvPr>
            <p:ph type="sldNum" sz="quarter" idx="12"/>
          </p:nvPr>
        </p:nvSpPr>
        <p:spPr/>
        <p:txBody>
          <a:bodyPr/>
          <a:lstStyle/>
          <a:p>
            <a:fld id="{FAEF9944-A4F6-4C59-AEBD-678D6480B8EA}" type="slidenum">
              <a:rPr lang="en-US" smtClean="0"/>
              <a:pPr/>
              <a:t>‹#›</a:t>
            </a:fld>
            <a:endParaRPr lang="en-US"/>
          </a:p>
        </p:txBody>
      </p:sp>
    </p:spTree>
    <p:extLst>
      <p:ext uri="{BB962C8B-B14F-4D97-AF65-F5344CB8AC3E}">
        <p14:creationId xmlns:p14="http://schemas.microsoft.com/office/powerpoint/2010/main" val="135147808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9277965" y="6296615"/>
            <a:ext cx="2505996" cy="365125"/>
          </a:xfrm>
        </p:spPr>
        <p:txBody>
          <a:bodyPr/>
          <a:lstStyle/>
          <a:p>
            <a:r>
              <a:rPr lang="en-US"/>
              <a:t>9/8/20XX</a:t>
            </a:r>
          </a:p>
        </p:txBody>
      </p:sp>
      <p:sp>
        <p:nvSpPr>
          <p:cNvPr id="5" name="Footer Placeholder 4"/>
          <p:cNvSpPr>
            <a:spLocks noGrp="1"/>
          </p:cNvSpPr>
          <p:nvPr>
            <p:ph type="ftr" sz="quarter" idx="11"/>
          </p:nvPr>
        </p:nvSpPr>
        <p:spPr>
          <a:xfrm>
            <a:off x="2933699" y="6296615"/>
            <a:ext cx="5959577" cy="365125"/>
          </a:xfrm>
        </p:spPr>
        <p:txBody>
          <a:bodyPr/>
          <a:lstStyle/>
          <a:p>
            <a:r>
              <a:rPr lang="en-US"/>
              <a:t>Presentation Title</a:t>
            </a:r>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FAEF9944-A4F6-4C59-AEBD-678D6480B8EA}" type="slidenum">
              <a:rPr lang="en-US" smtClean="0"/>
              <a:pPr/>
              <a:t>‹#›</a:t>
            </a:fld>
            <a:endParaRPr lang="en-US"/>
          </a:p>
        </p:txBody>
      </p:sp>
      <p:cxnSp>
        <p:nvCxnSpPr>
          <p:cNvPr id="7" name="Straight Connector 6" title="Rule Line">
            <a:extLst>
              <a:ext uri="{FF2B5EF4-FFF2-40B4-BE49-F238E27FC236}">
                <a16:creationId xmlns:a16="http://schemas.microsoft.com/office/drawing/2014/main" id="{A1005B08-D2D4-455C-AA62-1200E43E7AF9}"/>
              </a:ext>
            </a:extLst>
          </p:cNvPr>
          <p:cNvCxnSpPr/>
          <p:nvPr/>
        </p:nvCxnSpPr>
        <p:spPr>
          <a:xfrm>
            <a:off x="9111582" y="571502"/>
            <a:ext cx="0" cy="5275467"/>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812426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3">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BF5F5DFA-1BC3-4062-9356-6145C9F7CD56}"/>
              </a:ext>
              <a:ext uri="{C183D7F6-B498-43B3-948B-1728B52AA6E4}">
                <adec:decorative xmlns:adec="http://schemas.microsoft.com/office/drawing/2017/decorative" val="1"/>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6B5D461-AEC0-477F-A77A-6227F95A8374}"/>
              </a:ext>
              <a:ext uri="{C183D7F6-B498-43B3-948B-1728B52AA6E4}">
                <adec:decorative xmlns:adec="http://schemas.microsoft.com/office/drawing/2017/decorative" val="1"/>
              </a:ext>
            </a:extLst>
          </p:cNvPr>
          <p:cNvSpPr/>
          <p:nvPr userDrawn="1"/>
        </p:nvSpPr>
        <p:spPr>
          <a:xfrm>
            <a:off x="8175813" y="0"/>
            <a:ext cx="4016188" cy="105654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E1A041D-DE47-45FA-AC78-CC7FD02571F2}"/>
              </a:ext>
              <a:ext uri="{C183D7F6-B498-43B3-948B-1728B52AA6E4}">
                <adec:decorative xmlns:adec="http://schemas.microsoft.com/office/drawing/2017/decorative" val="1"/>
              </a:ext>
            </a:extLst>
          </p:cNvPr>
          <p:cNvSpPr/>
          <p:nvPr userDrawn="1"/>
        </p:nvSpPr>
        <p:spPr>
          <a:xfrm>
            <a:off x="1525" y="1031500"/>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1614254-52EF-4F58-99B1-CDA7C39223C1}"/>
              </a:ext>
              <a:ext uri="{C183D7F6-B498-43B3-948B-1728B52AA6E4}">
                <adec:decorative xmlns:adec="http://schemas.microsoft.com/office/drawing/2017/decorative" val="1"/>
              </a:ext>
            </a:extLst>
          </p:cNvPr>
          <p:cNvSpPr/>
          <p:nvPr userDrawn="1"/>
        </p:nvSpPr>
        <p:spPr>
          <a:xfrm>
            <a:off x="-9134" y="1095508"/>
            <a:ext cx="8203482" cy="501689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BD3B3ABA-0408-41EA-935D-D4F4586AA840}"/>
              </a:ext>
            </a:extLst>
          </p:cNvPr>
          <p:cNvSpPr>
            <a:spLocks noGrp="1"/>
          </p:cNvSpPr>
          <p:nvPr>
            <p:ph type="title" hasCustomPrompt="1"/>
          </p:nvPr>
        </p:nvSpPr>
        <p:spPr>
          <a:xfrm>
            <a:off x="787178" y="1361923"/>
            <a:ext cx="6623040" cy="1421898"/>
          </a:xfrm>
        </p:spPr>
        <p:txBody>
          <a:bodyPr anchor="b" anchorCtr="0">
            <a:noAutofit/>
          </a:bodyPr>
          <a:lstStyle>
            <a:lvl1pPr>
              <a:lnSpc>
                <a:spcPct val="100000"/>
              </a:lnSpc>
              <a:defRPr sz="3200"/>
            </a:lvl1pPr>
          </a:lstStyle>
          <a:p>
            <a:r>
              <a:rPr lang="en-US"/>
              <a:t>Click to add title</a:t>
            </a:r>
          </a:p>
        </p:txBody>
      </p:sp>
      <p:sp>
        <p:nvSpPr>
          <p:cNvPr id="3" name="Content Placeholder 2">
            <a:extLst>
              <a:ext uri="{FF2B5EF4-FFF2-40B4-BE49-F238E27FC236}">
                <a16:creationId xmlns:a16="http://schemas.microsoft.com/office/drawing/2014/main" id="{C40EA5BF-04A6-2B17-0703-8419C4DB97FF}"/>
              </a:ext>
            </a:extLst>
          </p:cNvPr>
          <p:cNvSpPr>
            <a:spLocks noGrp="1"/>
          </p:cNvSpPr>
          <p:nvPr>
            <p:ph sz="quarter" idx="14" hasCustomPrompt="1"/>
          </p:nvPr>
        </p:nvSpPr>
        <p:spPr>
          <a:xfrm>
            <a:off x="787399" y="2916772"/>
            <a:ext cx="6622819" cy="2852639"/>
          </a:xfrm>
        </p:spPr>
        <p:txBody>
          <a:bodyPr anchor="t"/>
          <a:lstStyle>
            <a:lvl1pPr marL="0" indent="0">
              <a:lnSpc>
                <a:spcPct val="125000"/>
              </a:lnSpc>
              <a:spcAft>
                <a:spcPts val="600"/>
              </a:spcAft>
              <a:buNone/>
              <a:defRPr sz="2000" b="0"/>
            </a:lvl1pPr>
            <a:lvl2pPr>
              <a:lnSpc>
                <a:spcPct val="125000"/>
              </a:lnSpc>
              <a:spcAft>
                <a:spcPts val="600"/>
              </a:spcAft>
              <a:defRPr/>
            </a:lvl2pPr>
            <a:lvl3pPr>
              <a:lnSpc>
                <a:spcPct val="125000"/>
              </a:lnSpc>
              <a:spcAft>
                <a:spcPts val="600"/>
              </a:spcAft>
              <a:defRPr/>
            </a:lvl3pPr>
            <a:lvl4pPr>
              <a:lnSpc>
                <a:spcPct val="125000"/>
              </a:lnSpc>
              <a:spcAft>
                <a:spcPts val="600"/>
              </a:spcAft>
              <a:defRPr/>
            </a:lvl4pPr>
            <a:lvl5pPr>
              <a:lnSpc>
                <a:spcPct val="125000"/>
              </a:lnSpc>
              <a:spcAft>
                <a:spcPts val="600"/>
              </a:spcAft>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4" name="Rectangle 13">
            <a:extLst>
              <a:ext uri="{FF2B5EF4-FFF2-40B4-BE49-F238E27FC236}">
                <a16:creationId xmlns:a16="http://schemas.microsoft.com/office/drawing/2014/main" id="{1837301C-2B9B-4119-9002-BD6DB2AB87FB}"/>
              </a:ext>
              <a:ext uri="{C183D7F6-B498-43B3-948B-1728B52AA6E4}">
                <adec:decorative xmlns:adec="http://schemas.microsoft.com/office/drawing/2017/decorative" val="1"/>
              </a:ext>
            </a:extLst>
          </p:cNvPr>
          <p:cNvSpPr/>
          <p:nvPr userDrawn="1"/>
        </p:nvSpPr>
        <p:spPr>
          <a:xfrm>
            <a:off x="-1" y="6144405"/>
            <a:ext cx="8150087" cy="71359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D12738D-D0ED-4899-A01C-42439B5B3E64}"/>
              </a:ext>
              <a:ext uri="{C183D7F6-B498-43B3-948B-1728B52AA6E4}">
                <adec:decorative xmlns:adec="http://schemas.microsoft.com/office/drawing/2017/decorative" val="1"/>
              </a:ext>
            </a:extLst>
          </p:cNvPr>
          <p:cNvSpPr/>
          <p:nvPr userDrawn="1"/>
        </p:nvSpPr>
        <p:spPr>
          <a:xfrm>
            <a:off x="8206532" y="6167615"/>
            <a:ext cx="3982418"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EED261D-45B9-40C1-8341-8B8B796E8AE2}"/>
              </a:ext>
              <a:ext uri="{C183D7F6-B498-43B3-948B-1728B52AA6E4}">
                <adec:decorative xmlns:adec="http://schemas.microsoft.com/office/drawing/2017/decorative" val="1"/>
              </a:ext>
            </a:extLst>
          </p:cNvPr>
          <p:cNvSpPr/>
          <p:nvPr userDrawn="1"/>
        </p:nvSpPr>
        <p:spPr>
          <a:xfrm>
            <a:off x="1525" y="6112401"/>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ooter Placeholder 7">
            <a:extLst>
              <a:ext uri="{FF2B5EF4-FFF2-40B4-BE49-F238E27FC236}">
                <a16:creationId xmlns:a16="http://schemas.microsoft.com/office/drawing/2014/main" id="{182CF530-D736-4104-8678-850EEDF997E6}"/>
              </a:ext>
            </a:extLst>
          </p:cNvPr>
          <p:cNvSpPr>
            <a:spLocks noGrp="1"/>
          </p:cNvSpPr>
          <p:nvPr>
            <p:ph type="ftr" sz="quarter" idx="11"/>
          </p:nvPr>
        </p:nvSpPr>
        <p:spPr>
          <a:xfrm>
            <a:off x="787178" y="6309360"/>
            <a:ext cx="6623040" cy="457200"/>
          </a:xfrm>
        </p:spPr>
        <p:txBody>
          <a:bodyPr/>
          <a:lstStyle>
            <a:lvl1pPr>
              <a:defRPr>
                <a:solidFill>
                  <a:schemeClr val="bg1"/>
                </a:solidFill>
              </a:defRPr>
            </a:lvl1pPr>
          </a:lstStyle>
          <a:p>
            <a:r>
              <a:rPr lang="en-US"/>
              <a:t>Presentation Title</a:t>
            </a:r>
          </a:p>
        </p:txBody>
      </p:sp>
      <p:sp>
        <p:nvSpPr>
          <p:cNvPr id="19" name="Date Placeholder 5">
            <a:extLst>
              <a:ext uri="{FF2B5EF4-FFF2-40B4-BE49-F238E27FC236}">
                <a16:creationId xmlns:a16="http://schemas.microsoft.com/office/drawing/2014/main" id="{8DEDB7CE-711E-4E43-9450-4C7BECE2FCFC}"/>
              </a:ext>
            </a:extLst>
          </p:cNvPr>
          <p:cNvSpPr>
            <a:spLocks noGrp="1"/>
          </p:cNvSpPr>
          <p:nvPr>
            <p:ph type="dt" sz="half" idx="10"/>
          </p:nvPr>
        </p:nvSpPr>
        <p:spPr>
          <a:xfrm>
            <a:off x="8379537" y="6309360"/>
            <a:ext cx="1885598" cy="457200"/>
          </a:xfrm>
        </p:spPr>
        <p:txBody>
          <a:bodyPr/>
          <a:lstStyle/>
          <a:p>
            <a:r>
              <a:rPr lang="en-US"/>
              <a:t>9/8/20XX</a:t>
            </a:r>
          </a:p>
        </p:txBody>
      </p:sp>
      <p:sp>
        <p:nvSpPr>
          <p:cNvPr id="20" name="Slide Number Placeholder 9">
            <a:extLst>
              <a:ext uri="{FF2B5EF4-FFF2-40B4-BE49-F238E27FC236}">
                <a16:creationId xmlns:a16="http://schemas.microsoft.com/office/drawing/2014/main" id="{F5D9588C-9E6B-42F6-8B42-D18388626ACB}"/>
              </a:ext>
            </a:extLst>
          </p:cNvPr>
          <p:cNvSpPr>
            <a:spLocks noGrp="1"/>
          </p:cNvSpPr>
          <p:nvPr>
            <p:ph type="sldNum" sz="quarter" idx="12"/>
          </p:nvPr>
        </p:nvSpPr>
        <p:spPr>
          <a:xfrm>
            <a:off x="10569202" y="6309360"/>
            <a:ext cx="979879" cy="457200"/>
          </a:xfrm>
        </p:spPr>
        <p:txBody>
          <a:bodyPr/>
          <a:lstStyle>
            <a:lvl1pPr>
              <a:defRPr sz="1200" b="0"/>
            </a:lvl1pPr>
          </a:lstStyle>
          <a:p>
            <a:fld id="{FAEF9944-A4F6-4C59-AEBD-678D6480B8EA}" type="slidenum">
              <a:rPr lang="en-US" smtClean="0"/>
              <a:pPr/>
              <a:t>‹#›</a:t>
            </a:fld>
            <a:endParaRPr lang="en-US"/>
          </a:p>
        </p:txBody>
      </p:sp>
      <p:sp>
        <p:nvSpPr>
          <p:cNvPr id="18" name="Rectangle 17">
            <a:extLst>
              <a:ext uri="{FF2B5EF4-FFF2-40B4-BE49-F238E27FC236}">
                <a16:creationId xmlns:a16="http://schemas.microsoft.com/office/drawing/2014/main" id="{3E23953F-BF80-48E0-8282-62907D6C29C6}"/>
              </a:ext>
              <a:ext uri="{C183D7F6-B498-43B3-948B-1728B52AA6E4}">
                <adec:decorative xmlns:adec="http://schemas.microsoft.com/office/drawing/2017/decorative" val="1"/>
              </a:ext>
            </a:extLst>
          </p:cNvPr>
          <p:cNvSpPr/>
          <p:nvPr userDrawn="1"/>
        </p:nvSpPr>
        <p:spPr>
          <a:xfrm>
            <a:off x="8142523"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D79D74E-6357-D3E7-30C0-09B4B82BA321}"/>
              </a:ext>
              <a:ext uri="{C183D7F6-B498-43B3-948B-1728B52AA6E4}">
                <adec:decorative xmlns:adec="http://schemas.microsoft.com/office/drawing/2017/decorative" val="1"/>
              </a:ext>
            </a:extLst>
          </p:cNvPr>
          <p:cNvSpPr/>
          <p:nvPr userDrawn="1"/>
        </p:nvSpPr>
        <p:spPr>
          <a:xfrm>
            <a:off x="8203482" y="1095507"/>
            <a:ext cx="3997653" cy="501689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56732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Title + Picture">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EA8D8870-8337-4ABD-9EA6-3D5AAB7E42D9}"/>
              </a:ext>
              <a:ext uri="{C183D7F6-B498-43B3-948B-1728B52AA6E4}">
                <adec:decorative xmlns:adec="http://schemas.microsoft.com/office/drawing/2017/decorative" val="1"/>
              </a:ext>
            </a:extLst>
          </p:cNvPr>
          <p:cNvSpPr/>
          <p:nvPr userDrawn="1"/>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BAC3B2DB-2CCA-4BD4-8D63-98257049E273}"/>
              </a:ext>
              <a:ext uri="{C183D7F6-B498-43B3-948B-1728B52AA6E4}">
                <adec:decorative xmlns:adec="http://schemas.microsoft.com/office/drawing/2017/decorative" val="1"/>
              </a:ext>
            </a:extLst>
          </p:cNvPr>
          <p:cNvSpPr/>
          <p:nvPr userDrawn="1"/>
        </p:nvSpPr>
        <p:spPr>
          <a:xfrm>
            <a:off x="1" y="825689"/>
            <a:ext cx="7685728" cy="37415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itle 1">
            <a:extLst>
              <a:ext uri="{FF2B5EF4-FFF2-40B4-BE49-F238E27FC236}">
                <a16:creationId xmlns:a16="http://schemas.microsoft.com/office/drawing/2014/main" id="{324DAAC3-FA37-4838-A298-327679F99F8A}"/>
              </a:ext>
            </a:extLst>
          </p:cNvPr>
          <p:cNvSpPr>
            <a:spLocks noGrp="1"/>
          </p:cNvSpPr>
          <p:nvPr>
            <p:ph type="ctrTitle" hasCustomPrompt="1"/>
          </p:nvPr>
        </p:nvSpPr>
        <p:spPr>
          <a:xfrm>
            <a:off x="1386630" y="825687"/>
            <a:ext cx="5957384" cy="3741551"/>
          </a:xfrm>
        </p:spPr>
        <p:txBody>
          <a:bodyPr tIns="182880" anchor="ctr" anchorCtr="0">
            <a:noAutofit/>
          </a:bodyPr>
          <a:lstStyle>
            <a:lvl1pPr>
              <a:lnSpc>
                <a:spcPct val="100000"/>
              </a:lnSpc>
              <a:defRPr sz="4000" cap="all" baseline="0">
                <a:solidFill>
                  <a:schemeClr val="bg1"/>
                </a:solidFill>
              </a:defRPr>
            </a:lvl1pPr>
          </a:lstStyle>
          <a:p>
            <a:r>
              <a:rPr lang="en-US" sz="4400">
                <a:solidFill>
                  <a:schemeClr val="bg1"/>
                </a:solidFill>
              </a:rPr>
              <a:t>CLICK TO ADD TITLE</a:t>
            </a:r>
          </a:p>
        </p:txBody>
      </p:sp>
      <p:sp>
        <p:nvSpPr>
          <p:cNvPr id="56" name="Rectangle 55">
            <a:extLst>
              <a:ext uri="{FF2B5EF4-FFF2-40B4-BE49-F238E27FC236}">
                <a16:creationId xmlns:a16="http://schemas.microsoft.com/office/drawing/2014/main" id="{FB792E4C-AD3B-4E88-8540-E75759746368}"/>
              </a:ext>
              <a:ext uri="{C183D7F6-B498-43B3-948B-1728B52AA6E4}">
                <adec:decorative xmlns:adec="http://schemas.microsoft.com/office/drawing/2017/decorative" val="1"/>
              </a:ext>
            </a:extLst>
          </p:cNvPr>
          <p:cNvSpPr/>
          <p:nvPr userDrawn="1"/>
        </p:nvSpPr>
        <p:spPr>
          <a:xfrm>
            <a:off x="-1" y="889696"/>
            <a:ext cx="1070775" cy="36013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6A32632F-9ED1-4328-BBE3-B4E014156A29}"/>
              </a:ext>
              <a:ext uri="{C183D7F6-B498-43B3-948B-1728B52AA6E4}">
                <adec:decorative xmlns:adec="http://schemas.microsoft.com/office/drawing/2017/decorative" val="1"/>
              </a:ext>
            </a:extLst>
          </p:cNvPr>
          <p:cNvSpPr/>
          <p:nvPr userDrawn="1"/>
        </p:nvSpPr>
        <p:spPr>
          <a:xfrm rot="5400000">
            <a:off x="-236512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Picture Placeholder 64">
            <a:extLst>
              <a:ext uri="{FF2B5EF4-FFF2-40B4-BE49-F238E27FC236}">
                <a16:creationId xmlns:a16="http://schemas.microsoft.com/office/drawing/2014/main" id="{D60E3C33-714C-4528-93A6-4470C3E89AE4}"/>
              </a:ext>
            </a:extLst>
          </p:cNvPr>
          <p:cNvSpPr>
            <a:spLocks noGrp="1"/>
          </p:cNvSpPr>
          <p:nvPr>
            <p:ph type="pic" sz="quarter" idx="13"/>
          </p:nvPr>
        </p:nvSpPr>
        <p:spPr>
          <a:xfrm>
            <a:off x="7710836" y="-2"/>
            <a:ext cx="4481164" cy="6858002"/>
          </a:xfrm>
          <a:custGeom>
            <a:avLst/>
            <a:gdLst>
              <a:gd name="connsiteX0" fmla="*/ 0 w 5332064"/>
              <a:gd name="connsiteY0" fmla="*/ 0 h 6858002"/>
              <a:gd name="connsiteX1" fmla="*/ 5332064 w 5332064"/>
              <a:gd name="connsiteY1" fmla="*/ 0 h 6858002"/>
              <a:gd name="connsiteX2" fmla="*/ 5332064 w 5332064"/>
              <a:gd name="connsiteY2" fmla="*/ 6858002 h 6858002"/>
              <a:gd name="connsiteX3" fmla="*/ 0 w 5332064"/>
              <a:gd name="connsiteY3" fmla="*/ 6858002 h 6858002"/>
            </a:gdLst>
            <a:ahLst/>
            <a:cxnLst>
              <a:cxn ang="0">
                <a:pos x="connsiteX0" y="connsiteY0"/>
              </a:cxn>
              <a:cxn ang="0">
                <a:pos x="connsiteX1" y="connsiteY1"/>
              </a:cxn>
              <a:cxn ang="0">
                <a:pos x="connsiteX2" y="connsiteY2"/>
              </a:cxn>
              <a:cxn ang="0">
                <a:pos x="connsiteX3" y="connsiteY3"/>
              </a:cxn>
            </a:cxnLst>
            <a:rect l="l" t="t" r="r" b="b"/>
            <a:pathLst>
              <a:path w="5332064" h="6858002">
                <a:moveTo>
                  <a:pt x="0" y="0"/>
                </a:moveTo>
                <a:lnTo>
                  <a:pt x="5332064" y="0"/>
                </a:lnTo>
                <a:lnTo>
                  <a:pt x="5332064" y="6858002"/>
                </a:lnTo>
                <a:lnTo>
                  <a:pt x="0" y="6858002"/>
                </a:lnTo>
                <a:close/>
              </a:path>
            </a:pathLst>
          </a:custGeom>
        </p:spPr>
        <p:txBody>
          <a:bodyPr wrap="square" anchor="t">
            <a:noAutofit/>
          </a:bodyPr>
          <a:lstStyle>
            <a:lvl1pPr marL="0" indent="0" algn="ctr">
              <a:buNone/>
              <a:defRPr sz="1400"/>
            </a:lvl1pPr>
          </a:lstStyle>
          <a:p>
            <a:r>
              <a:rPr lang="en-US"/>
              <a:t>Click icon to add picture</a:t>
            </a:r>
          </a:p>
        </p:txBody>
      </p:sp>
      <p:sp>
        <p:nvSpPr>
          <p:cNvPr id="59" name="Rectangle 58">
            <a:extLst>
              <a:ext uri="{FF2B5EF4-FFF2-40B4-BE49-F238E27FC236}">
                <a16:creationId xmlns:a16="http://schemas.microsoft.com/office/drawing/2014/main" id="{EA124D3C-01E3-4B96-BDF0-54851D1739D0}"/>
              </a:ext>
              <a:ext uri="{C183D7F6-B498-43B3-948B-1728B52AA6E4}">
                <adec:decorative xmlns:adec="http://schemas.microsoft.com/office/drawing/2017/decorative" val="1"/>
              </a:ext>
            </a:extLst>
          </p:cNvPr>
          <p:cNvSpPr/>
          <p:nvPr userDrawn="1"/>
        </p:nvSpPr>
        <p:spPr>
          <a:xfrm rot="5400000">
            <a:off x="424983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7760824"/>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 Subtitle + Picture">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E7E77A60-3019-43AE-AA38-E130C04CFD8D}"/>
              </a:ext>
              <a:ext uri="{C183D7F6-B498-43B3-948B-1728B52AA6E4}">
                <adec:decorative xmlns:adec="http://schemas.microsoft.com/office/drawing/2017/decorative" val="1"/>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FDBF0FB-88D2-4271-BFAF-D129CF8C2F68}"/>
              </a:ext>
              <a:ext uri="{C183D7F6-B498-43B3-948B-1728B52AA6E4}">
                <adec:decorative xmlns:adec="http://schemas.microsoft.com/office/drawing/2017/decorative" val="1"/>
              </a:ext>
            </a:extLst>
          </p:cNvPr>
          <p:cNvSpPr/>
          <p:nvPr userDrawn="1"/>
        </p:nvSpPr>
        <p:spPr>
          <a:xfrm>
            <a:off x="6410325" y="-4078"/>
            <a:ext cx="5787773" cy="105654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62B807B-6DFA-471C-B675-016416207F0E}"/>
              </a:ext>
              <a:ext uri="{C183D7F6-B498-43B3-948B-1728B52AA6E4}">
                <adec:decorative xmlns:adec="http://schemas.microsoft.com/office/drawing/2017/decorative" val="1"/>
              </a:ext>
            </a:extLst>
          </p:cNvPr>
          <p:cNvSpPr/>
          <p:nvPr userDrawn="1"/>
        </p:nvSpPr>
        <p:spPr>
          <a:xfrm>
            <a:off x="1524" y="1031500"/>
            <a:ext cx="12190475" cy="641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0555D4C0-9882-489D-AD77-A9F38B3784A6}"/>
              </a:ext>
              <a:ext uri="{C183D7F6-B498-43B3-948B-1728B52AA6E4}">
                <adec:decorative xmlns:adec="http://schemas.microsoft.com/office/drawing/2017/decorative" val="1"/>
              </a:ext>
            </a:extLst>
          </p:cNvPr>
          <p:cNvSpPr/>
          <p:nvPr userDrawn="1"/>
        </p:nvSpPr>
        <p:spPr>
          <a:xfrm>
            <a:off x="6446677" y="1095508"/>
            <a:ext cx="5742273" cy="501689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8EC5ED-FCAE-682A-C050-58786819ECD3}"/>
              </a:ext>
            </a:extLst>
          </p:cNvPr>
          <p:cNvSpPr>
            <a:spLocks noGrp="1"/>
          </p:cNvSpPr>
          <p:nvPr>
            <p:ph type="title"/>
          </p:nvPr>
        </p:nvSpPr>
        <p:spPr>
          <a:xfrm>
            <a:off x="6757416" y="1316736"/>
            <a:ext cx="5120640" cy="3392424"/>
          </a:xfrm>
        </p:spPr>
        <p:txBody>
          <a:bodyPr anchor="b"/>
          <a:lstStyle>
            <a:lvl1pPr>
              <a:lnSpc>
                <a:spcPct val="100000"/>
              </a:lnSpc>
              <a:defRPr/>
            </a:lvl1pPr>
          </a:lstStyle>
          <a:p>
            <a:r>
              <a:rPr lang="en-US"/>
              <a:t>Click to edit Master title style</a:t>
            </a:r>
          </a:p>
        </p:txBody>
      </p:sp>
      <p:sp>
        <p:nvSpPr>
          <p:cNvPr id="30" name="Subtitle 2">
            <a:extLst>
              <a:ext uri="{FF2B5EF4-FFF2-40B4-BE49-F238E27FC236}">
                <a16:creationId xmlns:a16="http://schemas.microsoft.com/office/drawing/2014/main" id="{15C8BDC7-F09C-40A3-B14E-9A49781EE6CE}"/>
              </a:ext>
            </a:extLst>
          </p:cNvPr>
          <p:cNvSpPr>
            <a:spLocks noGrp="1"/>
          </p:cNvSpPr>
          <p:nvPr>
            <p:ph type="subTitle" idx="1" hasCustomPrompt="1"/>
          </p:nvPr>
        </p:nvSpPr>
        <p:spPr>
          <a:xfrm>
            <a:off x="6749828" y="4816366"/>
            <a:ext cx="5125300" cy="1068929"/>
          </a:xfrm>
        </p:spPr>
        <p:txBody>
          <a:bodyPr anchor="t" anchorCtr="0">
            <a:noAutofit/>
          </a:bodyPr>
          <a:lstStyle>
            <a:lvl1pPr marL="0" indent="0">
              <a:lnSpc>
                <a:spcPct val="100000"/>
              </a:lnSpc>
              <a:buNone/>
              <a:defRPr sz="2000" b="0"/>
            </a:lvl1pPr>
          </a:lstStyle>
          <a:p>
            <a:r>
              <a:rPr lang="en-US" sz="2000">
                <a:solidFill>
                  <a:schemeClr val="tx2"/>
                </a:solidFill>
              </a:rPr>
              <a:t>Click to add subtitle</a:t>
            </a:r>
          </a:p>
        </p:txBody>
      </p:sp>
      <p:sp>
        <p:nvSpPr>
          <p:cNvPr id="40" name="Picture Placeholder 38">
            <a:extLst>
              <a:ext uri="{FF2B5EF4-FFF2-40B4-BE49-F238E27FC236}">
                <a16:creationId xmlns:a16="http://schemas.microsoft.com/office/drawing/2014/main" id="{AB2070F4-085F-4F8D-A1E8-A58E5F8F0687}"/>
              </a:ext>
            </a:extLst>
          </p:cNvPr>
          <p:cNvSpPr>
            <a:spLocks noGrp="1"/>
          </p:cNvSpPr>
          <p:nvPr>
            <p:ph type="pic" sz="quarter" idx="13"/>
          </p:nvPr>
        </p:nvSpPr>
        <p:spPr>
          <a:xfrm>
            <a:off x="-6099" y="1095509"/>
            <a:ext cx="6391656" cy="5016892"/>
          </a:xfrm>
        </p:spPr>
        <p:txBody>
          <a:bodyPr anchor="t">
            <a:normAutofit/>
          </a:bodyPr>
          <a:lstStyle>
            <a:lvl1pPr marL="0" indent="0" algn="ctr">
              <a:buNone/>
              <a:defRPr sz="1400"/>
            </a:lvl1pPr>
          </a:lstStyle>
          <a:p>
            <a:r>
              <a:rPr lang="en-US"/>
              <a:t>Click icon to add picture</a:t>
            </a:r>
          </a:p>
        </p:txBody>
      </p:sp>
      <p:sp>
        <p:nvSpPr>
          <p:cNvPr id="32" name="Rectangle 31">
            <a:extLst>
              <a:ext uri="{FF2B5EF4-FFF2-40B4-BE49-F238E27FC236}">
                <a16:creationId xmlns:a16="http://schemas.microsoft.com/office/drawing/2014/main" id="{247A5DB4-1ED7-4630-89AF-F1802E44EF89}"/>
              </a:ext>
              <a:ext uri="{C183D7F6-B498-43B3-948B-1728B52AA6E4}">
                <adec:decorative xmlns:adec="http://schemas.microsoft.com/office/drawing/2017/decorative" val="1"/>
              </a:ext>
            </a:extLst>
          </p:cNvPr>
          <p:cNvSpPr/>
          <p:nvPr userDrawn="1"/>
        </p:nvSpPr>
        <p:spPr>
          <a:xfrm>
            <a:off x="0" y="6144405"/>
            <a:ext cx="6446677" cy="71359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6E5D4012-4107-490F-A369-EA7063242A98}"/>
              </a:ext>
              <a:ext uri="{C183D7F6-B498-43B3-948B-1728B52AA6E4}">
                <adec:decorative xmlns:adec="http://schemas.microsoft.com/office/drawing/2017/decorative" val="1"/>
              </a:ext>
            </a:extLst>
          </p:cNvPr>
          <p:cNvSpPr/>
          <p:nvPr userDrawn="1"/>
        </p:nvSpPr>
        <p:spPr>
          <a:xfrm>
            <a:off x="6446677" y="6167615"/>
            <a:ext cx="5742273"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795C79E2-9EA5-4713-B4AF-0E4572CFFA2F}"/>
              </a:ext>
              <a:ext uri="{C183D7F6-B498-43B3-948B-1728B52AA6E4}">
                <adec:decorative xmlns:adec="http://schemas.microsoft.com/office/drawing/2017/decorative" val="1"/>
              </a:ext>
            </a:extLst>
          </p:cNvPr>
          <p:cNvSpPr/>
          <p:nvPr userDrawn="1"/>
        </p:nvSpPr>
        <p:spPr>
          <a:xfrm>
            <a:off x="1524" y="6112249"/>
            <a:ext cx="12190475" cy="641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274C09E2-06F0-4230-8DAD-A0DBF01F8603}"/>
              </a:ext>
              <a:ext uri="{C183D7F6-B498-43B3-948B-1728B52AA6E4}">
                <adec:decorative xmlns:adec="http://schemas.microsoft.com/office/drawing/2017/decorative" val="1"/>
              </a:ext>
            </a:extLst>
          </p:cNvPr>
          <p:cNvSpPr/>
          <p:nvPr userDrawn="1"/>
        </p:nvSpPr>
        <p:spPr>
          <a:xfrm>
            <a:off x="6379494"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63055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Content + Picture">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5C341663-7159-49AD-AAF3-4B3C490D8123}"/>
              </a:ext>
              <a:ext uri="{C183D7F6-B498-43B3-948B-1728B52AA6E4}">
                <adec:decorative xmlns:adec="http://schemas.microsoft.com/office/drawing/2017/decorative" val="1"/>
              </a:ext>
            </a:extLst>
          </p:cNvPr>
          <p:cNvSpPr/>
          <p:nvPr userDrawn="1"/>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20F2EB12-394C-40E4-9186-CBD6635B5DA9}"/>
              </a:ext>
              <a:ext uri="{C183D7F6-B498-43B3-948B-1728B52AA6E4}">
                <adec:decorative xmlns:adec="http://schemas.microsoft.com/office/drawing/2017/decorative" val="1"/>
              </a:ext>
            </a:extLst>
          </p:cNvPr>
          <p:cNvSpPr/>
          <p:nvPr userDrawn="1"/>
        </p:nvSpPr>
        <p:spPr>
          <a:xfrm>
            <a:off x="4677552" y="0"/>
            <a:ext cx="7514448"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1">
            <a:extLst>
              <a:ext uri="{FF2B5EF4-FFF2-40B4-BE49-F238E27FC236}">
                <a16:creationId xmlns:a16="http://schemas.microsoft.com/office/drawing/2014/main" id="{53F9468C-8821-4670-9C7C-78E7D75861AD}"/>
              </a:ext>
            </a:extLst>
          </p:cNvPr>
          <p:cNvSpPr>
            <a:spLocks noGrp="1"/>
          </p:cNvSpPr>
          <p:nvPr>
            <p:ph type="title" hasCustomPrompt="1"/>
          </p:nvPr>
        </p:nvSpPr>
        <p:spPr>
          <a:xfrm>
            <a:off x="5141023" y="167463"/>
            <a:ext cx="6408058" cy="1580890"/>
          </a:xfrm>
        </p:spPr>
        <p:txBody>
          <a:bodyPr anchor="b" anchorCtr="0">
            <a:noAutofit/>
          </a:bodyPr>
          <a:lstStyle>
            <a:lvl1pPr>
              <a:lnSpc>
                <a:spcPct val="100000"/>
              </a:lnSpc>
              <a:defRPr sz="3200"/>
            </a:lvl1pPr>
          </a:lstStyle>
          <a:p>
            <a:r>
              <a:rPr lang="en-US"/>
              <a:t>Click to add title</a:t>
            </a:r>
          </a:p>
        </p:txBody>
      </p:sp>
      <p:sp>
        <p:nvSpPr>
          <p:cNvPr id="4" name="Content Placeholder 3">
            <a:extLst>
              <a:ext uri="{FF2B5EF4-FFF2-40B4-BE49-F238E27FC236}">
                <a16:creationId xmlns:a16="http://schemas.microsoft.com/office/drawing/2014/main" id="{FFD78806-0532-B92A-4326-73941B4232E7}"/>
              </a:ext>
            </a:extLst>
          </p:cNvPr>
          <p:cNvSpPr>
            <a:spLocks noGrp="1"/>
          </p:cNvSpPr>
          <p:nvPr>
            <p:ph sz="quarter" idx="16" hasCustomPrompt="1"/>
          </p:nvPr>
        </p:nvSpPr>
        <p:spPr>
          <a:xfrm>
            <a:off x="0" y="0"/>
            <a:ext cx="4613275" cy="6858000"/>
          </a:xfrm>
        </p:spPr>
        <p:txBody>
          <a:bodyPr/>
          <a:lstStyle>
            <a:lvl1pPr>
              <a:defRPr/>
            </a:lvl1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24" name="Rectangle 23">
            <a:extLst>
              <a:ext uri="{FF2B5EF4-FFF2-40B4-BE49-F238E27FC236}">
                <a16:creationId xmlns:a16="http://schemas.microsoft.com/office/drawing/2014/main" id="{D83D2425-8E71-4C9D-8737-018CE44525D0}"/>
              </a:ext>
              <a:ext uri="{C183D7F6-B498-43B3-948B-1728B52AA6E4}">
                <adec:decorative xmlns:adec="http://schemas.microsoft.com/office/drawing/2017/decorative" val="1"/>
              </a:ext>
            </a:extLst>
          </p:cNvPr>
          <p:cNvSpPr/>
          <p:nvPr userDrawn="1"/>
        </p:nvSpPr>
        <p:spPr>
          <a:xfrm rot="5400000">
            <a:off x="121655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2">
            <a:extLst>
              <a:ext uri="{FF2B5EF4-FFF2-40B4-BE49-F238E27FC236}">
                <a16:creationId xmlns:a16="http://schemas.microsoft.com/office/drawing/2014/main" id="{DEB24183-BE19-B810-4EF4-D9959CAD150B}"/>
              </a:ext>
            </a:extLst>
          </p:cNvPr>
          <p:cNvSpPr>
            <a:spLocks noGrp="1"/>
          </p:cNvSpPr>
          <p:nvPr>
            <p:ph sz="quarter" idx="15" hasCustomPrompt="1"/>
          </p:nvPr>
        </p:nvSpPr>
        <p:spPr>
          <a:xfrm>
            <a:off x="5140405" y="1959427"/>
            <a:ext cx="6408665" cy="4161653"/>
          </a:xfrm>
        </p:spPr>
        <p:txBody>
          <a:bodyPr anchor="t">
            <a:normAutofit/>
          </a:bodyPr>
          <a:lstStyle>
            <a:lvl1pPr marL="0" indent="0">
              <a:lnSpc>
                <a:spcPct val="100000"/>
              </a:lnSpc>
              <a:spcAft>
                <a:spcPts val="600"/>
              </a:spcAft>
              <a:buNone/>
              <a:defRPr sz="1800" b="0"/>
            </a:lvl1pPr>
            <a:lvl2pPr>
              <a:lnSpc>
                <a:spcPct val="100000"/>
              </a:lnSpc>
              <a:spcAft>
                <a:spcPts val="600"/>
              </a:spcAft>
              <a:defRPr sz="1800"/>
            </a:lvl2pPr>
            <a:lvl3pPr>
              <a:lnSpc>
                <a:spcPct val="100000"/>
              </a:lnSpc>
              <a:spcAft>
                <a:spcPts val="600"/>
              </a:spcAft>
              <a:defRPr sz="1800"/>
            </a:lvl3pPr>
            <a:lvl4pPr>
              <a:lnSpc>
                <a:spcPct val="100000"/>
              </a:lnSpc>
              <a:spcAft>
                <a:spcPts val="600"/>
              </a:spcAft>
              <a:defRPr sz="1800"/>
            </a:lvl4pPr>
            <a:lvl5pPr>
              <a:lnSpc>
                <a:spcPct val="100000"/>
              </a:lnSpc>
              <a:spcAft>
                <a:spcPts val="600"/>
              </a:spcAft>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CD15B6AB-EFBA-3087-EC3D-8DA945B70C0F}"/>
              </a:ext>
            </a:extLst>
          </p:cNvPr>
          <p:cNvSpPr>
            <a:spLocks noGrp="1"/>
          </p:cNvSpPr>
          <p:nvPr>
            <p:ph type="ftr" sz="quarter" idx="11"/>
          </p:nvPr>
        </p:nvSpPr>
        <p:spPr>
          <a:xfrm>
            <a:off x="5140405" y="6309360"/>
            <a:ext cx="3982428" cy="457200"/>
          </a:xfrm>
        </p:spPr>
        <p:txBody>
          <a:bodyPr/>
          <a:lstStyle>
            <a:lvl1pPr algn="ctr">
              <a:defRPr>
                <a:effectLst/>
              </a:defRPr>
            </a:lvl1pPr>
          </a:lstStyle>
          <a:p>
            <a:pPr algn="l"/>
            <a:r>
              <a:rPr lang="en-US"/>
              <a:t>Presentation Title</a:t>
            </a:r>
          </a:p>
        </p:txBody>
      </p:sp>
      <p:sp>
        <p:nvSpPr>
          <p:cNvPr id="10" name="Date Placeholder 3">
            <a:extLst>
              <a:ext uri="{FF2B5EF4-FFF2-40B4-BE49-F238E27FC236}">
                <a16:creationId xmlns:a16="http://schemas.microsoft.com/office/drawing/2014/main" id="{6A3371A6-1409-7906-744F-59D906DF6755}"/>
              </a:ext>
            </a:extLst>
          </p:cNvPr>
          <p:cNvSpPr>
            <a:spLocks noGrp="1"/>
          </p:cNvSpPr>
          <p:nvPr>
            <p:ph type="dt" sz="half" idx="10"/>
          </p:nvPr>
        </p:nvSpPr>
        <p:spPr>
          <a:xfrm>
            <a:off x="9238415" y="6309360"/>
            <a:ext cx="1215204" cy="457200"/>
          </a:xfrm>
        </p:spPr>
        <p:txBody>
          <a:bodyPr/>
          <a:lstStyle>
            <a:lvl1pPr algn="ctr">
              <a:defRPr>
                <a:effectLst/>
              </a:defRPr>
            </a:lvl1pPr>
          </a:lstStyle>
          <a:p>
            <a:r>
              <a:rPr lang="en-US">
                <a:solidFill>
                  <a:schemeClr val="tx2"/>
                </a:solidFill>
              </a:rPr>
              <a:t>9/8/20XX</a:t>
            </a:r>
            <a:endParaRPr lang="en-US"/>
          </a:p>
        </p:txBody>
      </p:sp>
      <p:sp>
        <p:nvSpPr>
          <p:cNvPr id="11" name="Slide Number Placeholder 5">
            <a:extLst>
              <a:ext uri="{FF2B5EF4-FFF2-40B4-BE49-F238E27FC236}">
                <a16:creationId xmlns:a16="http://schemas.microsoft.com/office/drawing/2014/main" id="{8546652F-6212-09E9-1A75-28F7C8EEF073}"/>
              </a:ext>
            </a:extLst>
          </p:cNvPr>
          <p:cNvSpPr>
            <a:spLocks noGrp="1"/>
          </p:cNvSpPr>
          <p:nvPr>
            <p:ph type="sldNum" sz="quarter" idx="12"/>
          </p:nvPr>
        </p:nvSpPr>
        <p:spPr>
          <a:xfrm>
            <a:off x="10569202" y="6309360"/>
            <a:ext cx="979879" cy="457200"/>
          </a:xfrm>
        </p:spPr>
        <p:txBody>
          <a:bodyPr/>
          <a:lstStyle>
            <a:lvl1pPr>
              <a:defRPr sz="1200" b="0"/>
            </a:lvl1pPr>
          </a:lstStyle>
          <a:p>
            <a:fld id="{FAEF9944-A4F6-4C59-AEBD-678D6480B8EA}" type="slidenum">
              <a:rPr lang="en-US" smtClean="0"/>
              <a:pPr/>
              <a:t>‹#›</a:t>
            </a:fld>
            <a:endParaRPr lang="en-US"/>
          </a:p>
        </p:txBody>
      </p:sp>
    </p:spTree>
    <p:extLst>
      <p:ext uri="{BB962C8B-B14F-4D97-AF65-F5344CB8AC3E}">
        <p14:creationId xmlns:p14="http://schemas.microsoft.com/office/powerpoint/2010/main" val="6600882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Title + Subtitle">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EA8D8870-8337-4ABD-9EA6-3D5AAB7E42D9}"/>
              </a:ext>
              <a:ext uri="{C183D7F6-B498-43B3-948B-1728B52AA6E4}">
                <adec:decorative xmlns:adec="http://schemas.microsoft.com/office/drawing/2017/decorative" val="1"/>
              </a:ext>
            </a:extLst>
          </p:cNvPr>
          <p:cNvSpPr/>
          <p:nvPr userDrawn="1"/>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BAC3B2DB-2CCA-4BD4-8D63-98257049E273}"/>
              </a:ext>
              <a:ext uri="{C183D7F6-B498-43B3-948B-1728B52AA6E4}">
                <adec:decorative xmlns:adec="http://schemas.microsoft.com/office/drawing/2017/decorative" val="1"/>
              </a:ext>
            </a:extLst>
          </p:cNvPr>
          <p:cNvSpPr/>
          <p:nvPr userDrawn="1"/>
        </p:nvSpPr>
        <p:spPr>
          <a:xfrm>
            <a:off x="0" y="825689"/>
            <a:ext cx="12192000" cy="520173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itle 1">
            <a:extLst>
              <a:ext uri="{FF2B5EF4-FFF2-40B4-BE49-F238E27FC236}">
                <a16:creationId xmlns:a16="http://schemas.microsoft.com/office/drawing/2014/main" id="{324DAAC3-FA37-4838-A298-327679F99F8A}"/>
              </a:ext>
            </a:extLst>
          </p:cNvPr>
          <p:cNvSpPr>
            <a:spLocks noGrp="1"/>
          </p:cNvSpPr>
          <p:nvPr>
            <p:ph type="ctrTitle" hasCustomPrompt="1"/>
          </p:nvPr>
        </p:nvSpPr>
        <p:spPr>
          <a:xfrm>
            <a:off x="1386628" y="1034477"/>
            <a:ext cx="9380431" cy="2614551"/>
          </a:xfrm>
        </p:spPr>
        <p:txBody>
          <a:bodyPr anchor="b" anchorCtr="0">
            <a:noAutofit/>
          </a:bodyPr>
          <a:lstStyle>
            <a:lvl1pPr algn="l">
              <a:lnSpc>
                <a:spcPct val="100000"/>
              </a:lnSpc>
              <a:defRPr sz="4800" cap="all" baseline="0">
                <a:solidFill>
                  <a:schemeClr val="bg1"/>
                </a:solidFill>
              </a:defRPr>
            </a:lvl1pPr>
          </a:lstStyle>
          <a:p>
            <a:r>
              <a:rPr lang="en-US" sz="4400">
                <a:solidFill>
                  <a:schemeClr val="bg1"/>
                </a:solidFill>
              </a:rPr>
              <a:t>CLICK TO ADD TITLE</a:t>
            </a:r>
          </a:p>
        </p:txBody>
      </p:sp>
      <p:sp>
        <p:nvSpPr>
          <p:cNvPr id="56" name="Rectangle 55">
            <a:extLst>
              <a:ext uri="{FF2B5EF4-FFF2-40B4-BE49-F238E27FC236}">
                <a16:creationId xmlns:a16="http://schemas.microsoft.com/office/drawing/2014/main" id="{FB792E4C-AD3B-4E88-8540-E75759746368}"/>
              </a:ext>
              <a:ext uri="{C183D7F6-B498-43B3-948B-1728B52AA6E4}">
                <adec:decorative xmlns:adec="http://schemas.microsoft.com/office/drawing/2017/decorative" val="1"/>
              </a:ext>
            </a:extLst>
          </p:cNvPr>
          <p:cNvSpPr/>
          <p:nvPr userDrawn="1"/>
        </p:nvSpPr>
        <p:spPr>
          <a:xfrm>
            <a:off x="-1" y="889696"/>
            <a:ext cx="1070775" cy="50777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6A32632F-9ED1-4328-BBE3-B4E014156A29}"/>
              </a:ext>
              <a:ext uri="{C183D7F6-B498-43B3-948B-1728B52AA6E4}">
                <adec:decorative xmlns:adec="http://schemas.microsoft.com/office/drawing/2017/decorative" val="1"/>
              </a:ext>
            </a:extLst>
          </p:cNvPr>
          <p:cNvSpPr/>
          <p:nvPr userDrawn="1"/>
        </p:nvSpPr>
        <p:spPr>
          <a:xfrm rot="5400000">
            <a:off x="-236512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EA124D3C-01E3-4B96-BDF0-54851D1739D0}"/>
              </a:ext>
              <a:ext uri="{C183D7F6-B498-43B3-948B-1728B52AA6E4}">
                <adec:decorative xmlns:adec="http://schemas.microsoft.com/office/drawing/2017/decorative" val="1"/>
              </a:ext>
            </a:extLst>
          </p:cNvPr>
          <p:cNvSpPr/>
          <p:nvPr userDrawn="1"/>
        </p:nvSpPr>
        <p:spPr>
          <a:xfrm rot="5400000">
            <a:off x="765851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67A64FF-37A7-4837-8033-CBEA22697ECA}"/>
              </a:ext>
              <a:ext uri="{C183D7F6-B498-43B3-948B-1728B52AA6E4}">
                <adec:decorative xmlns:adec="http://schemas.microsoft.com/office/drawing/2017/decorative" val="1"/>
              </a:ext>
            </a:extLst>
          </p:cNvPr>
          <p:cNvSpPr/>
          <p:nvPr userDrawn="1"/>
        </p:nvSpPr>
        <p:spPr>
          <a:xfrm>
            <a:off x="11119516" y="896046"/>
            <a:ext cx="1070775" cy="50777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EF94ADB5-E70F-B672-CBEB-D8194AEA79D5}"/>
              </a:ext>
            </a:extLst>
          </p:cNvPr>
          <p:cNvSpPr>
            <a:spLocks noGrp="1"/>
          </p:cNvSpPr>
          <p:nvPr>
            <p:ph type="body" sz="quarter" idx="10" hasCustomPrompt="1"/>
          </p:nvPr>
        </p:nvSpPr>
        <p:spPr>
          <a:xfrm>
            <a:off x="1386177" y="3649028"/>
            <a:ext cx="9380431" cy="2164715"/>
          </a:xfrm>
        </p:spPr>
        <p:txBody>
          <a:bodyPr anchor="t"/>
          <a:lstStyle>
            <a:lvl1pPr marL="0" indent="0">
              <a:lnSpc>
                <a:spcPct val="125000"/>
              </a:lnSpc>
              <a:buNone/>
              <a:defRPr lang="en-US" sz="2400" b="0" kern="1200" spc="150" baseline="0" dirty="0" smtClean="0">
                <a:solidFill>
                  <a:schemeClr val="bg1"/>
                </a:solidFill>
                <a:latin typeface="+mn-lt"/>
                <a:ea typeface="+mn-ea"/>
                <a:cs typeface="+mn-cs"/>
              </a:defRPr>
            </a:lvl1pPr>
            <a:lvl2pPr>
              <a:defRPr lang="en-US" sz="2400" b="0" kern="1200" spc="150" baseline="0" dirty="0" smtClean="0">
                <a:solidFill>
                  <a:schemeClr val="bg1"/>
                </a:solidFill>
                <a:latin typeface="+mn-lt"/>
                <a:ea typeface="+mn-ea"/>
                <a:cs typeface="+mn-cs"/>
              </a:defRPr>
            </a:lvl2pPr>
            <a:lvl3pPr>
              <a:defRPr lang="en-US" sz="2400" b="0" kern="1200" spc="150" baseline="0" dirty="0" smtClean="0">
                <a:solidFill>
                  <a:schemeClr val="bg1"/>
                </a:solidFill>
                <a:latin typeface="+mn-lt"/>
                <a:ea typeface="+mn-ea"/>
                <a:cs typeface="+mn-cs"/>
              </a:defRPr>
            </a:lvl3pPr>
            <a:lvl4pPr>
              <a:defRPr lang="en-US" sz="2400" b="0" kern="1200" spc="150" baseline="0" dirty="0" smtClean="0">
                <a:solidFill>
                  <a:schemeClr val="bg1"/>
                </a:solidFill>
                <a:latin typeface="+mn-lt"/>
                <a:ea typeface="+mn-ea"/>
                <a:cs typeface="+mn-cs"/>
              </a:defRPr>
            </a:lvl4pPr>
            <a:lvl5pPr>
              <a:defRPr lang="en-US" sz="2400" b="0" kern="1200" spc="150" baseline="0" dirty="0">
                <a:solidFill>
                  <a:schemeClr val="bg1"/>
                </a:solidFill>
                <a:latin typeface="+mn-lt"/>
                <a:ea typeface="+mn-ea"/>
                <a:cs typeface="+mn-cs"/>
              </a:defRPr>
            </a:lvl5pPr>
          </a:lstStyle>
          <a:p>
            <a:pPr lvl="0"/>
            <a:r>
              <a:rPr lang="en-US"/>
              <a:t>Click to add text</a:t>
            </a:r>
          </a:p>
        </p:txBody>
      </p:sp>
    </p:spTree>
    <p:extLst>
      <p:ext uri="{BB962C8B-B14F-4D97-AF65-F5344CB8AC3E}">
        <p14:creationId xmlns:p14="http://schemas.microsoft.com/office/powerpoint/2010/main" val="2772130139"/>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Title and 2 Content 3">
    <p:spTree>
      <p:nvGrpSpPr>
        <p:cNvPr id="1" name=""/>
        <p:cNvGrpSpPr/>
        <p:nvPr/>
      </p:nvGrpSpPr>
      <p:grpSpPr>
        <a:xfrm>
          <a:off x="0" y="0"/>
          <a:ext cx="0" cy="0"/>
          <a:chOff x="0" y="0"/>
          <a:chExt cx="0" cy="0"/>
        </a:xfrm>
      </p:grpSpPr>
      <p:sp useBgFill="1">
        <p:nvSpPr>
          <p:cNvPr id="2" name="Rectangle 1">
            <a:extLst>
              <a:ext uri="{FF2B5EF4-FFF2-40B4-BE49-F238E27FC236}">
                <a16:creationId xmlns:a16="http://schemas.microsoft.com/office/drawing/2014/main" id="{30FB3D5A-25E2-453F-A78E-0A20BDCE80A2}"/>
              </a:ext>
              <a:ext uri="{C183D7F6-B498-43B3-948B-1728B52AA6E4}">
                <adec:decorative xmlns:adec="http://schemas.microsoft.com/office/drawing/2017/decorative" val="1"/>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28796342-0E80-4F8E-9563-9F5EDFC0DDF2}"/>
              </a:ext>
              <a:ext uri="{C183D7F6-B498-43B3-948B-1728B52AA6E4}">
                <adec:decorative xmlns:adec="http://schemas.microsoft.com/office/drawing/2017/decorative" val="1"/>
              </a:ext>
            </a:extLst>
          </p:cNvPr>
          <p:cNvSpPr/>
          <p:nvPr userDrawn="1"/>
        </p:nvSpPr>
        <p:spPr>
          <a:xfrm>
            <a:off x="1038768" y="-2946"/>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39B2F5D-C3BA-453E-8F4D-97074F48C7AE}"/>
              </a:ext>
              <a:ext uri="{C183D7F6-B498-43B3-948B-1728B52AA6E4}">
                <adec:decorative xmlns:adec="http://schemas.microsoft.com/office/drawing/2017/decorative" val="1"/>
              </a:ext>
            </a:extLst>
          </p:cNvPr>
          <p:cNvSpPr/>
          <p:nvPr userDrawn="1"/>
        </p:nvSpPr>
        <p:spPr>
          <a:xfrm>
            <a:off x="0" y="4724838"/>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452D50E3-A27A-4AF6-928B-286E7BDB4BD9}"/>
              </a:ext>
            </a:extLst>
          </p:cNvPr>
          <p:cNvSpPr>
            <a:spLocks noGrp="1"/>
          </p:cNvSpPr>
          <p:nvPr>
            <p:ph type="title" hasCustomPrompt="1"/>
          </p:nvPr>
        </p:nvSpPr>
        <p:spPr>
          <a:xfrm>
            <a:off x="1535372" y="4873752"/>
            <a:ext cx="10013709" cy="1033272"/>
          </a:xfrm>
        </p:spPr>
        <p:txBody>
          <a:bodyPr tIns="182880" anchor="ctr" anchorCtr="0">
            <a:noAutofit/>
          </a:bodyPr>
          <a:lstStyle>
            <a:lvl1pPr>
              <a:lnSpc>
                <a:spcPct val="100000"/>
              </a:lnSpc>
              <a:defRPr sz="3200">
                <a:solidFill>
                  <a:schemeClr val="bg1"/>
                </a:solidFill>
              </a:defRPr>
            </a:lvl1pPr>
          </a:lstStyle>
          <a:p>
            <a:r>
              <a:rPr lang="en-US">
                <a:solidFill>
                  <a:schemeClr val="bg1"/>
                </a:solidFill>
              </a:rPr>
              <a:t>Click to add title</a:t>
            </a:r>
          </a:p>
        </p:txBody>
      </p:sp>
      <p:sp>
        <p:nvSpPr>
          <p:cNvPr id="15" name="Content Placeholder 2">
            <a:extLst>
              <a:ext uri="{FF2B5EF4-FFF2-40B4-BE49-F238E27FC236}">
                <a16:creationId xmlns:a16="http://schemas.microsoft.com/office/drawing/2014/main" id="{5778233C-CCEC-FC64-A709-616569B37D23}"/>
              </a:ext>
            </a:extLst>
          </p:cNvPr>
          <p:cNvSpPr>
            <a:spLocks noGrp="1"/>
          </p:cNvSpPr>
          <p:nvPr>
            <p:ph sz="quarter" idx="18" hasCustomPrompt="1"/>
          </p:nvPr>
        </p:nvSpPr>
        <p:spPr>
          <a:xfrm>
            <a:off x="1542563" y="502269"/>
            <a:ext cx="4753581" cy="3718557"/>
          </a:xfrm>
        </p:spPr>
        <p:txBody>
          <a:bodyPr anchor="t">
            <a:normAutofit/>
          </a:bodyPr>
          <a:lstStyle>
            <a:lvl1pPr marL="0" indent="0">
              <a:lnSpc>
                <a:spcPct val="125000"/>
              </a:lnSpc>
              <a:spcAft>
                <a:spcPts val="600"/>
              </a:spcAft>
              <a:buNone/>
              <a:defRPr sz="1800" b="0"/>
            </a:lvl1pPr>
            <a:lvl2pPr marL="283464">
              <a:lnSpc>
                <a:spcPct val="125000"/>
              </a:lnSpc>
              <a:spcAft>
                <a:spcPts val="600"/>
              </a:spcAft>
              <a:defRPr sz="1800"/>
            </a:lvl2pPr>
            <a:lvl3pPr marL="566928">
              <a:lnSpc>
                <a:spcPct val="125000"/>
              </a:lnSpc>
              <a:spcAft>
                <a:spcPts val="600"/>
              </a:spcAft>
              <a:defRPr sz="1800"/>
            </a:lvl3pPr>
            <a:lvl4pPr marL="850392">
              <a:lnSpc>
                <a:spcPct val="125000"/>
              </a:lnSpc>
              <a:spcAft>
                <a:spcPts val="600"/>
              </a:spcAft>
              <a:defRPr sz="1800"/>
            </a:lvl4pPr>
            <a:lvl5pPr marL="1133856">
              <a:lnSpc>
                <a:spcPct val="125000"/>
              </a:lnSpc>
              <a:spcAft>
                <a:spcPts val="600"/>
              </a:spcAft>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7" name="Content Placeholder 2">
            <a:extLst>
              <a:ext uri="{FF2B5EF4-FFF2-40B4-BE49-F238E27FC236}">
                <a16:creationId xmlns:a16="http://schemas.microsoft.com/office/drawing/2014/main" id="{67FEFA15-354D-6389-9102-922A664A73AE}"/>
              </a:ext>
            </a:extLst>
          </p:cNvPr>
          <p:cNvSpPr>
            <a:spLocks noGrp="1"/>
          </p:cNvSpPr>
          <p:nvPr>
            <p:ph sz="quarter" idx="19" hasCustomPrompt="1"/>
          </p:nvPr>
        </p:nvSpPr>
        <p:spPr>
          <a:xfrm>
            <a:off x="6966630" y="502269"/>
            <a:ext cx="4753581" cy="3718557"/>
          </a:xfrm>
        </p:spPr>
        <p:txBody>
          <a:bodyPr anchor="t">
            <a:normAutofit/>
          </a:bodyPr>
          <a:lstStyle>
            <a:lvl1pPr marL="0" indent="0">
              <a:lnSpc>
                <a:spcPct val="125000"/>
              </a:lnSpc>
              <a:spcAft>
                <a:spcPts val="600"/>
              </a:spcAft>
              <a:buNone/>
              <a:defRPr sz="1800" b="0"/>
            </a:lvl1pPr>
            <a:lvl2pPr marL="283464">
              <a:lnSpc>
                <a:spcPct val="125000"/>
              </a:lnSpc>
              <a:spcAft>
                <a:spcPts val="600"/>
              </a:spcAft>
              <a:defRPr sz="1800"/>
            </a:lvl2pPr>
            <a:lvl3pPr marL="566928">
              <a:lnSpc>
                <a:spcPct val="125000"/>
              </a:lnSpc>
              <a:spcAft>
                <a:spcPts val="600"/>
              </a:spcAft>
              <a:defRPr sz="1800"/>
            </a:lvl3pPr>
            <a:lvl4pPr marL="850392">
              <a:lnSpc>
                <a:spcPct val="125000"/>
              </a:lnSpc>
              <a:spcAft>
                <a:spcPts val="600"/>
              </a:spcAft>
              <a:defRPr sz="1800"/>
            </a:lvl4pPr>
            <a:lvl5pPr marL="1133856">
              <a:lnSpc>
                <a:spcPct val="125000"/>
              </a:lnSpc>
              <a:spcAft>
                <a:spcPts val="600"/>
              </a:spcAft>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D874FDF0-F4BE-433D-86EE-9E1832D4388B}"/>
              </a:ext>
              <a:ext uri="{C183D7F6-B498-43B3-948B-1728B52AA6E4}">
                <adec:decorative xmlns:adec="http://schemas.microsoft.com/office/drawing/2017/decorative" val="1"/>
              </a:ext>
            </a:extLst>
          </p:cNvPr>
          <p:cNvSpPr/>
          <p:nvPr userDrawn="1"/>
        </p:nvSpPr>
        <p:spPr>
          <a:xfrm>
            <a:off x="-1" y="4790620"/>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5DFCD07-1301-45ED-B326-449ECFADE70D}"/>
              </a:ext>
              <a:ext uri="{C183D7F6-B498-43B3-948B-1728B52AA6E4}">
                <adec:decorative xmlns:adec="http://schemas.microsoft.com/office/drawing/2017/decorative" val="1"/>
              </a:ext>
            </a:extLst>
          </p:cNvPr>
          <p:cNvSpPr/>
          <p:nvPr userDrawn="1"/>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ooter Placeholder 4">
            <a:extLst>
              <a:ext uri="{FF2B5EF4-FFF2-40B4-BE49-F238E27FC236}">
                <a16:creationId xmlns:a16="http://schemas.microsoft.com/office/drawing/2014/main" id="{BD5DA270-E83F-4CC8-9DA6-27CA3AEC0745}"/>
              </a:ext>
            </a:extLst>
          </p:cNvPr>
          <p:cNvSpPr>
            <a:spLocks noGrp="1"/>
          </p:cNvSpPr>
          <p:nvPr>
            <p:ph type="ftr" sz="quarter" idx="11"/>
          </p:nvPr>
        </p:nvSpPr>
        <p:spPr>
          <a:xfrm>
            <a:off x="1535372" y="6309360"/>
            <a:ext cx="4946592" cy="457200"/>
          </a:xfrm>
        </p:spPr>
        <p:txBody>
          <a:bodyPr/>
          <a:lstStyle/>
          <a:p>
            <a:r>
              <a:rPr lang="en-US"/>
              <a:t>Presentation Title</a:t>
            </a:r>
          </a:p>
        </p:txBody>
      </p:sp>
      <p:sp>
        <p:nvSpPr>
          <p:cNvPr id="9" name="Date Placeholder 3">
            <a:extLst>
              <a:ext uri="{FF2B5EF4-FFF2-40B4-BE49-F238E27FC236}">
                <a16:creationId xmlns:a16="http://schemas.microsoft.com/office/drawing/2014/main" id="{57804587-2E59-4D83-B86E-83ADAE4FDC13}"/>
              </a:ext>
            </a:extLst>
          </p:cNvPr>
          <p:cNvSpPr>
            <a:spLocks noGrp="1"/>
          </p:cNvSpPr>
          <p:nvPr>
            <p:ph type="dt" sz="half" idx="10"/>
          </p:nvPr>
        </p:nvSpPr>
        <p:spPr>
          <a:xfrm>
            <a:off x="6678168" y="6309360"/>
            <a:ext cx="2148840" cy="457200"/>
          </a:xfrm>
        </p:spPr>
        <p:txBody>
          <a:bodyPr/>
          <a:lstStyle>
            <a:lvl1pPr algn="l">
              <a:defRPr/>
            </a:lvl1pPr>
          </a:lstStyle>
          <a:p>
            <a:r>
              <a:rPr lang="en-US"/>
              <a:t>9/8/20XX</a:t>
            </a:r>
          </a:p>
        </p:txBody>
      </p:sp>
      <p:sp>
        <p:nvSpPr>
          <p:cNvPr id="10" name="Slide Number Placeholder 5">
            <a:extLst>
              <a:ext uri="{FF2B5EF4-FFF2-40B4-BE49-F238E27FC236}">
                <a16:creationId xmlns:a16="http://schemas.microsoft.com/office/drawing/2014/main" id="{5339F117-3072-4F0C-8D1D-E5DC918CE4F0}"/>
              </a:ext>
            </a:extLst>
          </p:cNvPr>
          <p:cNvSpPr>
            <a:spLocks noGrp="1"/>
          </p:cNvSpPr>
          <p:nvPr>
            <p:ph type="sldNum" sz="quarter" idx="12"/>
          </p:nvPr>
        </p:nvSpPr>
        <p:spPr>
          <a:xfrm>
            <a:off x="10569202" y="6309360"/>
            <a:ext cx="979879" cy="457200"/>
          </a:xfrm>
        </p:spPr>
        <p:txBody>
          <a:bodyPr/>
          <a:lstStyle>
            <a:lvl1pPr>
              <a:defRPr sz="1200" b="0"/>
            </a:lvl1pPr>
          </a:lstStyle>
          <a:p>
            <a:fld id="{FAEF9944-A4F6-4C59-AEBD-678D6480B8EA}" type="slidenum">
              <a:rPr lang="en-US" smtClean="0"/>
              <a:pPr/>
              <a:t>‹#›</a:t>
            </a:fld>
            <a:endParaRPr lang="en-US"/>
          </a:p>
        </p:txBody>
      </p:sp>
    </p:spTree>
    <p:extLst>
      <p:ext uri="{BB962C8B-B14F-4D97-AF65-F5344CB8AC3E}">
        <p14:creationId xmlns:p14="http://schemas.microsoft.com/office/powerpoint/2010/main" val="1941792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wo Content 2">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2DF88512-9E62-4695-B350-39488566A1F7}"/>
              </a:ext>
              <a:ext uri="{C183D7F6-B498-43B3-948B-1728B52AA6E4}">
                <adec:decorative xmlns:adec="http://schemas.microsoft.com/office/drawing/2017/decorative" val="1"/>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8CD596D-95F4-4C5C-A0E7-86D747FE70BE}"/>
              </a:ext>
              <a:ext uri="{C183D7F6-B498-43B3-948B-1728B52AA6E4}">
                <adec:decorative xmlns:adec="http://schemas.microsoft.com/office/drawing/2017/decorative" val="1"/>
              </a:ext>
            </a:extLst>
          </p:cNvPr>
          <p:cNvSpPr/>
          <p:nvPr userDrawn="1"/>
        </p:nvSpPr>
        <p:spPr>
          <a:xfrm>
            <a:off x="1038768" y="2130218"/>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7553E9F-DCBF-4BEE-A261-5AA97361A0E0}"/>
              </a:ext>
              <a:ext uri="{C183D7F6-B498-43B3-948B-1728B52AA6E4}">
                <adec:decorative xmlns:adec="http://schemas.microsoft.com/office/drawing/2017/decorative" val="1"/>
              </a:ext>
            </a:extLst>
          </p:cNvPr>
          <p:cNvSpPr/>
          <p:nvPr userDrawn="1"/>
        </p:nvSpPr>
        <p:spPr>
          <a:xfrm>
            <a:off x="0" y="896641"/>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949B0EB0-AEBA-44ED-BC77-4188C7486144}"/>
              </a:ext>
            </a:extLst>
          </p:cNvPr>
          <p:cNvSpPr>
            <a:spLocks noGrp="1"/>
          </p:cNvSpPr>
          <p:nvPr>
            <p:ph type="title" hasCustomPrompt="1"/>
          </p:nvPr>
        </p:nvSpPr>
        <p:spPr>
          <a:xfrm>
            <a:off x="1535371" y="962423"/>
            <a:ext cx="10013710" cy="1216152"/>
          </a:xfrm>
        </p:spPr>
        <p:txBody>
          <a:bodyPr tIns="182880" anchor="ctr" anchorCtr="0">
            <a:noAutofit/>
          </a:bodyPr>
          <a:lstStyle>
            <a:lvl1pPr>
              <a:lnSpc>
                <a:spcPct val="100000"/>
              </a:lnSpc>
              <a:defRPr sz="3200">
                <a:solidFill>
                  <a:schemeClr val="bg1"/>
                </a:solidFill>
              </a:defRPr>
            </a:lvl1pPr>
          </a:lstStyle>
          <a:p>
            <a:r>
              <a:rPr lang="en-US">
                <a:solidFill>
                  <a:schemeClr val="bg1"/>
                </a:solidFill>
              </a:rPr>
              <a:t>Click to add title</a:t>
            </a:r>
          </a:p>
        </p:txBody>
      </p:sp>
      <p:sp>
        <p:nvSpPr>
          <p:cNvPr id="2" name="Content Placeholder 2">
            <a:extLst>
              <a:ext uri="{FF2B5EF4-FFF2-40B4-BE49-F238E27FC236}">
                <a16:creationId xmlns:a16="http://schemas.microsoft.com/office/drawing/2014/main" id="{252AD8E1-37CB-EB1E-9394-A293E1F2107F}"/>
              </a:ext>
            </a:extLst>
          </p:cNvPr>
          <p:cNvSpPr>
            <a:spLocks noGrp="1"/>
          </p:cNvSpPr>
          <p:nvPr>
            <p:ph sz="quarter" idx="18" hasCustomPrompt="1"/>
          </p:nvPr>
        </p:nvSpPr>
        <p:spPr>
          <a:xfrm>
            <a:off x="1542563" y="2590800"/>
            <a:ext cx="6441412" cy="3718557"/>
          </a:xfrm>
        </p:spPr>
        <p:txBody>
          <a:bodyPr anchor="t">
            <a:normAutofit/>
          </a:bodyPr>
          <a:lstStyle>
            <a:lvl1pPr marL="0" indent="0">
              <a:lnSpc>
                <a:spcPct val="125000"/>
              </a:lnSpc>
              <a:spcAft>
                <a:spcPts val="600"/>
              </a:spcAft>
              <a:buNone/>
              <a:defRPr sz="1800" b="0"/>
            </a:lvl1pPr>
            <a:lvl2pPr marL="283464">
              <a:lnSpc>
                <a:spcPct val="125000"/>
              </a:lnSpc>
              <a:spcAft>
                <a:spcPts val="600"/>
              </a:spcAft>
              <a:defRPr sz="1800"/>
            </a:lvl2pPr>
            <a:lvl3pPr marL="566928">
              <a:lnSpc>
                <a:spcPct val="125000"/>
              </a:lnSpc>
              <a:spcAft>
                <a:spcPts val="600"/>
              </a:spcAft>
              <a:defRPr sz="1800"/>
            </a:lvl3pPr>
            <a:lvl4pPr marL="850392">
              <a:lnSpc>
                <a:spcPct val="125000"/>
              </a:lnSpc>
              <a:spcAft>
                <a:spcPts val="600"/>
              </a:spcAft>
              <a:defRPr sz="1800"/>
            </a:lvl4pPr>
            <a:lvl5pPr marL="1133856">
              <a:lnSpc>
                <a:spcPct val="125000"/>
              </a:lnSpc>
              <a:spcAft>
                <a:spcPts val="600"/>
              </a:spcAft>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5B37B294-6F01-986D-E8E5-119AE9A8F2BE}"/>
              </a:ext>
            </a:extLst>
          </p:cNvPr>
          <p:cNvSpPr>
            <a:spLocks noGrp="1"/>
          </p:cNvSpPr>
          <p:nvPr>
            <p:ph sz="quarter" idx="17" hasCustomPrompt="1"/>
          </p:nvPr>
        </p:nvSpPr>
        <p:spPr>
          <a:xfrm>
            <a:off x="8197362" y="2590800"/>
            <a:ext cx="3522849" cy="3718557"/>
          </a:xfrm>
        </p:spPr>
        <p:txBody>
          <a:bodyPr anchor="t">
            <a:normAutofit/>
          </a:bodyPr>
          <a:lstStyle>
            <a:lvl1pPr marL="285750" indent="-285750">
              <a:lnSpc>
                <a:spcPct val="125000"/>
              </a:lnSpc>
              <a:spcAft>
                <a:spcPts val="600"/>
              </a:spcAft>
              <a:buFont typeface="Wingdings" panose="05000000000000000000" pitchFamily="2" charset="2"/>
              <a:buChar char="§"/>
              <a:defRPr sz="1800" b="0"/>
            </a:lvl1pPr>
            <a:lvl2pPr>
              <a:lnSpc>
                <a:spcPct val="125000"/>
              </a:lnSpc>
              <a:spcAft>
                <a:spcPts val="600"/>
              </a:spcAft>
              <a:defRPr sz="1800"/>
            </a:lvl2pPr>
            <a:lvl3pPr>
              <a:lnSpc>
                <a:spcPct val="125000"/>
              </a:lnSpc>
              <a:spcAft>
                <a:spcPts val="600"/>
              </a:spcAft>
              <a:defRPr sz="1800"/>
            </a:lvl3pPr>
            <a:lvl4pPr>
              <a:lnSpc>
                <a:spcPct val="125000"/>
              </a:lnSpc>
              <a:spcAft>
                <a:spcPts val="600"/>
              </a:spcAft>
              <a:defRPr sz="1800"/>
            </a:lvl4pPr>
            <a:lvl5pPr>
              <a:lnSpc>
                <a:spcPct val="125000"/>
              </a:lnSpc>
              <a:spcAft>
                <a:spcPts val="600"/>
              </a:spcAft>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7278DD10-67BC-4E87-A788-A45C6093F5F8}"/>
              </a:ext>
              <a:ext uri="{C183D7F6-B498-43B3-948B-1728B52AA6E4}">
                <adec:decorative xmlns:adec="http://schemas.microsoft.com/office/drawing/2017/decorative" val="1"/>
              </a:ext>
            </a:extLst>
          </p:cNvPr>
          <p:cNvSpPr/>
          <p:nvPr userDrawn="1"/>
        </p:nvSpPr>
        <p:spPr>
          <a:xfrm>
            <a:off x="-1" y="962423"/>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6769F5-486B-4B48-A543-2C70359DF66E}"/>
              </a:ext>
              <a:ext uri="{C183D7F6-B498-43B3-948B-1728B52AA6E4}">
                <adec:decorative xmlns:adec="http://schemas.microsoft.com/office/drawing/2017/decorative" val="1"/>
              </a:ext>
            </a:extLst>
          </p:cNvPr>
          <p:cNvSpPr/>
          <p:nvPr userDrawn="1"/>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ooter Placeholder 4">
            <a:extLst>
              <a:ext uri="{FF2B5EF4-FFF2-40B4-BE49-F238E27FC236}">
                <a16:creationId xmlns:a16="http://schemas.microsoft.com/office/drawing/2014/main" id="{B47BB165-F380-48C4-B95B-C09C91893B2D}"/>
              </a:ext>
            </a:extLst>
          </p:cNvPr>
          <p:cNvSpPr>
            <a:spLocks noGrp="1"/>
          </p:cNvSpPr>
          <p:nvPr>
            <p:ph type="ftr" sz="quarter" idx="11"/>
          </p:nvPr>
        </p:nvSpPr>
        <p:spPr>
          <a:xfrm>
            <a:off x="1535371" y="6309360"/>
            <a:ext cx="5049579" cy="457200"/>
          </a:xfrm>
        </p:spPr>
        <p:txBody>
          <a:bodyPr/>
          <a:lstStyle/>
          <a:p>
            <a:r>
              <a:rPr lang="en-US"/>
              <a:t>Presentation Title</a:t>
            </a:r>
          </a:p>
        </p:txBody>
      </p:sp>
      <p:sp>
        <p:nvSpPr>
          <p:cNvPr id="14" name="Slide Number Placeholder 5">
            <a:extLst>
              <a:ext uri="{FF2B5EF4-FFF2-40B4-BE49-F238E27FC236}">
                <a16:creationId xmlns:a16="http://schemas.microsoft.com/office/drawing/2014/main" id="{F0805E9B-6657-4167-BD79-CAC59C0D841D}"/>
              </a:ext>
            </a:extLst>
          </p:cNvPr>
          <p:cNvSpPr>
            <a:spLocks noGrp="1"/>
          </p:cNvSpPr>
          <p:nvPr>
            <p:ph type="sldNum" sz="quarter" idx="12"/>
          </p:nvPr>
        </p:nvSpPr>
        <p:spPr>
          <a:xfrm>
            <a:off x="10569202" y="6309360"/>
            <a:ext cx="979879" cy="457200"/>
          </a:xfrm>
        </p:spPr>
        <p:txBody>
          <a:bodyPr/>
          <a:lstStyle>
            <a:lvl1pPr>
              <a:defRPr sz="1200" b="0"/>
            </a:lvl1pPr>
          </a:lstStyle>
          <a:p>
            <a:fld id="{FAEF9944-A4F6-4C59-AEBD-678D6480B8EA}" type="slidenum">
              <a:rPr lang="en-US" smtClean="0"/>
              <a:pPr/>
              <a:t>‹#›</a:t>
            </a:fld>
            <a:endParaRPr lang="en-US"/>
          </a:p>
        </p:txBody>
      </p:sp>
      <p:sp>
        <p:nvSpPr>
          <p:cNvPr id="3" name="Date Placeholder 3">
            <a:extLst>
              <a:ext uri="{FF2B5EF4-FFF2-40B4-BE49-F238E27FC236}">
                <a16:creationId xmlns:a16="http://schemas.microsoft.com/office/drawing/2014/main" id="{D0EFA1AD-93FB-148E-CFC6-A6E5D9967406}"/>
              </a:ext>
            </a:extLst>
          </p:cNvPr>
          <p:cNvSpPr>
            <a:spLocks noGrp="1"/>
          </p:cNvSpPr>
          <p:nvPr>
            <p:ph type="dt" sz="half" idx="10"/>
          </p:nvPr>
        </p:nvSpPr>
        <p:spPr>
          <a:xfrm>
            <a:off x="6678168" y="6309360"/>
            <a:ext cx="2148840" cy="457200"/>
          </a:xfrm>
        </p:spPr>
        <p:txBody>
          <a:bodyPr/>
          <a:lstStyle>
            <a:lvl1pPr algn="l">
              <a:defRPr/>
            </a:lvl1pPr>
          </a:lstStyle>
          <a:p>
            <a:r>
              <a:rPr lang="en-US"/>
              <a:t>9/8/20XX</a:t>
            </a:r>
          </a:p>
        </p:txBody>
      </p:sp>
    </p:spTree>
    <p:extLst>
      <p:ext uri="{BB962C8B-B14F-4D97-AF65-F5344CB8AC3E}">
        <p14:creationId xmlns:p14="http://schemas.microsoft.com/office/powerpoint/2010/main" val="3785763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ontent 2">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BF5F5DFA-1BC3-4062-9356-6145C9F7CD56}"/>
              </a:ext>
              <a:ext uri="{C183D7F6-B498-43B3-948B-1728B52AA6E4}">
                <adec:decorative xmlns:adec="http://schemas.microsoft.com/office/drawing/2017/decorative" val="1"/>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6B5D461-AEC0-477F-A77A-6227F95A8374}"/>
              </a:ext>
              <a:ext uri="{C183D7F6-B498-43B3-948B-1728B52AA6E4}">
                <adec:decorative xmlns:adec="http://schemas.microsoft.com/office/drawing/2017/decorative" val="1"/>
              </a:ext>
            </a:extLst>
          </p:cNvPr>
          <p:cNvSpPr/>
          <p:nvPr userDrawn="1"/>
        </p:nvSpPr>
        <p:spPr>
          <a:xfrm>
            <a:off x="0" y="0"/>
            <a:ext cx="4016188" cy="10565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E1A041D-DE47-45FA-AC78-CC7FD02571F2}"/>
              </a:ext>
              <a:ext uri="{C183D7F6-B498-43B3-948B-1728B52AA6E4}">
                <adec:decorative xmlns:adec="http://schemas.microsoft.com/office/drawing/2017/decorative" val="1"/>
              </a:ext>
            </a:extLst>
          </p:cNvPr>
          <p:cNvSpPr/>
          <p:nvPr userDrawn="1"/>
        </p:nvSpPr>
        <p:spPr>
          <a:xfrm>
            <a:off x="1525" y="1031500"/>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1614254-52EF-4F58-99B1-CDA7C39223C1}"/>
              </a:ext>
              <a:ext uri="{C183D7F6-B498-43B3-948B-1728B52AA6E4}">
                <adec:decorative xmlns:adec="http://schemas.microsoft.com/office/drawing/2017/decorative" val="1"/>
              </a:ext>
            </a:extLst>
          </p:cNvPr>
          <p:cNvSpPr/>
          <p:nvPr userDrawn="1"/>
        </p:nvSpPr>
        <p:spPr>
          <a:xfrm>
            <a:off x="3988518" y="1095508"/>
            <a:ext cx="8203482" cy="501689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BD3B3ABA-0408-41EA-935D-D4F4586AA840}"/>
              </a:ext>
            </a:extLst>
          </p:cNvPr>
          <p:cNvSpPr>
            <a:spLocks noGrp="1"/>
          </p:cNvSpPr>
          <p:nvPr>
            <p:ph type="title" hasCustomPrompt="1"/>
          </p:nvPr>
        </p:nvSpPr>
        <p:spPr>
          <a:xfrm>
            <a:off x="4506511" y="1393926"/>
            <a:ext cx="7042570" cy="1626225"/>
          </a:xfrm>
        </p:spPr>
        <p:txBody>
          <a:bodyPr anchor="b" anchorCtr="0">
            <a:noAutofit/>
          </a:bodyPr>
          <a:lstStyle>
            <a:lvl1pPr>
              <a:lnSpc>
                <a:spcPct val="100000"/>
              </a:lnSpc>
              <a:defRPr sz="3200"/>
            </a:lvl1pPr>
          </a:lstStyle>
          <a:p>
            <a:r>
              <a:rPr lang="en-US"/>
              <a:t>Click to add title</a:t>
            </a:r>
          </a:p>
        </p:txBody>
      </p:sp>
      <p:sp>
        <p:nvSpPr>
          <p:cNvPr id="2" name="Content Placeholder 2">
            <a:extLst>
              <a:ext uri="{FF2B5EF4-FFF2-40B4-BE49-F238E27FC236}">
                <a16:creationId xmlns:a16="http://schemas.microsoft.com/office/drawing/2014/main" id="{FEF27B53-079D-232F-8AA5-ED461B34E8D2}"/>
              </a:ext>
            </a:extLst>
          </p:cNvPr>
          <p:cNvSpPr>
            <a:spLocks noGrp="1"/>
          </p:cNvSpPr>
          <p:nvPr>
            <p:ph sz="quarter" idx="16" hasCustomPrompt="1"/>
          </p:nvPr>
        </p:nvSpPr>
        <p:spPr>
          <a:xfrm>
            <a:off x="4506741" y="3153103"/>
            <a:ext cx="7042335" cy="2648312"/>
          </a:xfrm>
        </p:spPr>
        <p:txBody>
          <a:bodyPr anchor="t">
            <a:normAutofit/>
          </a:bodyPr>
          <a:lstStyle>
            <a:lvl1pPr marL="0" indent="0">
              <a:lnSpc>
                <a:spcPct val="125000"/>
              </a:lnSpc>
              <a:spcAft>
                <a:spcPts val="600"/>
              </a:spcAft>
              <a:buNone/>
              <a:defRPr sz="1800" b="0"/>
            </a:lvl1pPr>
            <a:lvl2pPr>
              <a:lnSpc>
                <a:spcPct val="125000"/>
              </a:lnSpc>
              <a:spcAft>
                <a:spcPts val="600"/>
              </a:spcAft>
              <a:defRPr sz="1800"/>
            </a:lvl2pPr>
            <a:lvl3pPr>
              <a:lnSpc>
                <a:spcPct val="125000"/>
              </a:lnSpc>
              <a:spcAft>
                <a:spcPts val="600"/>
              </a:spcAft>
              <a:defRPr sz="1800"/>
            </a:lvl3pPr>
            <a:lvl4pPr>
              <a:lnSpc>
                <a:spcPct val="125000"/>
              </a:lnSpc>
              <a:spcAft>
                <a:spcPts val="600"/>
              </a:spcAft>
              <a:defRPr sz="1800"/>
            </a:lvl4pPr>
            <a:lvl5pPr>
              <a:lnSpc>
                <a:spcPct val="125000"/>
              </a:lnSpc>
              <a:spcAft>
                <a:spcPts val="600"/>
              </a:spcAft>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4" name="Rectangle 13">
            <a:extLst>
              <a:ext uri="{FF2B5EF4-FFF2-40B4-BE49-F238E27FC236}">
                <a16:creationId xmlns:a16="http://schemas.microsoft.com/office/drawing/2014/main" id="{1837301C-2B9B-4119-9002-BD6DB2AB87FB}"/>
              </a:ext>
              <a:ext uri="{C183D7F6-B498-43B3-948B-1728B52AA6E4}">
                <adec:decorative xmlns:adec="http://schemas.microsoft.com/office/drawing/2017/decorative" val="1"/>
              </a:ext>
            </a:extLst>
          </p:cNvPr>
          <p:cNvSpPr/>
          <p:nvPr userDrawn="1"/>
        </p:nvSpPr>
        <p:spPr>
          <a:xfrm>
            <a:off x="4041913" y="6144405"/>
            <a:ext cx="8150087" cy="7135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D12738D-D0ED-4899-A01C-42439B5B3E64}"/>
              </a:ext>
              <a:ext uri="{C183D7F6-B498-43B3-948B-1728B52AA6E4}">
                <adec:decorative xmlns:adec="http://schemas.microsoft.com/office/drawing/2017/decorative" val="1"/>
              </a:ext>
            </a:extLst>
          </p:cNvPr>
          <p:cNvSpPr/>
          <p:nvPr userDrawn="1"/>
        </p:nvSpPr>
        <p:spPr>
          <a:xfrm>
            <a:off x="0" y="6167615"/>
            <a:ext cx="3982418"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EED261D-45B9-40C1-8341-8B8B796E8AE2}"/>
              </a:ext>
              <a:ext uri="{C183D7F6-B498-43B3-948B-1728B52AA6E4}">
                <adec:decorative xmlns:adec="http://schemas.microsoft.com/office/drawing/2017/decorative" val="1"/>
              </a:ext>
            </a:extLst>
          </p:cNvPr>
          <p:cNvSpPr/>
          <p:nvPr userDrawn="1"/>
        </p:nvSpPr>
        <p:spPr>
          <a:xfrm>
            <a:off x="1525" y="6112401"/>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E23953F-BF80-48E0-8282-62907D6C29C6}"/>
              </a:ext>
              <a:ext uri="{C183D7F6-B498-43B3-948B-1728B52AA6E4}">
                <adec:decorative xmlns:adec="http://schemas.microsoft.com/office/drawing/2017/decorative" val="1"/>
              </a:ext>
            </a:extLst>
          </p:cNvPr>
          <p:cNvSpPr/>
          <p:nvPr userDrawn="1"/>
        </p:nvSpPr>
        <p:spPr>
          <a:xfrm>
            <a:off x="3986412"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ooter Placeholder 4">
            <a:extLst>
              <a:ext uri="{FF2B5EF4-FFF2-40B4-BE49-F238E27FC236}">
                <a16:creationId xmlns:a16="http://schemas.microsoft.com/office/drawing/2014/main" id="{4F4FDF97-2780-775F-9416-96F7A90662B2}"/>
              </a:ext>
            </a:extLst>
          </p:cNvPr>
          <p:cNvSpPr>
            <a:spLocks noGrp="1"/>
          </p:cNvSpPr>
          <p:nvPr>
            <p:ph type="ftr" sz="quarter" idx="11"/>
          </p:nvPr>
        </p:nvSpPr>
        <p:spPr>
          <a:xfrm>
            <a:off x="6172202" y="6309360"/>
            <a:ext cx="4280135" cy="457200"/>
          </a:xfrm>
        </p:spPr>
        <p:txBody>
          <a:bodyPr/>
          <a:lstStyle>
            <a:lvl1pPr algn="ctr">
              <a:defRPr>
                <a:effectLst/>
              </a:defRPr>
            </a:lvl1pPr>
          </a:lstStyle>
          <a:p>
            <a:r>
              <a:rPr lang="en-US"/>
              <a:t>Presentation Title</a:t>
            </a:r>
          </a:p>
        </p:txBody>
      </p:sp>
      <p:sp>
        <p:nvSpPr>
          <p:cNvPr id="24" name="Date Placeholder 3">
            <a:extLst>
              <a:ext uri="{FF2B5EF4-FFF2-40B4-BE49-F238E27FC236}">
                <a16:creationId xmlns:a16="http://schemas.microsoft.com/office/drawing/2014/main" id="{A03787D1-4AB7-2166-D4DB-A3878CBB24F1}"/>
              </a:ext>
            </a:extLst>
          </p:cNvPr>
          <p:cNvSpPr>
            <a:spLocks noGrp="1"/>
          </p:cNvSpPr>
          <p:nvPr>
            <p:ph type="dt" sz="half" idx="10"/>
          </p:nvPr>
        </p:nvSpPr>
        <p:spPr>
          <a:xfrm>
            <a:off x="4506511" y="6309360"/>
            <a:ext cx="1513289" cy="457200"/>
          </a:xfrm>
        </p:spPr>
        <p:txBody>
          <a:bodyPr/>
          <a:lstStyle>
            <a:lvl1pPr>
              <a:defRPr>
                <a:effectLst/>
              </a:defRPr>
            </a:lvl1pPr>
          </a:lstStyle>
          <a:p>
            <a:r>
              <a:rPr lang="en-US">
                <a:solidFill>
                  <a:schemeClr val="tx2"/>
                </a:solidFill>
              </a:rPr>
              <a:t>9/8/20XX</a:t>
            </a:r>
            <a:endParaRPr lang="en-US"/>
          </a:p>
        </p:txBody>
      </p:sp>
      <p:sp>
        <p:nvSpPr>
          <p:cNvPr id="25" name="Slide Number Placeholder 5">
            <a:extLst>
              <a:ext uri="{FF2B5EF4-FFF2-40B4-BE49-F238E27FC236}">
                <a16:creationId xmlns:a16="http://schemas.microsoft.com/office/drawing/2014/main" id="{4F8C5CD2-BF99-0846-2E4A-179E6C459F1A}"/>
              </a:ext>
            </a:extLst>
          </p:cNvPr>
          <p:cNvSpPr>
            <a:spLocks noGrp="1"/>
          </p:cNvSpPr>
          <p:nvPr>
            <p:ph type="sldNum" sz="quarter" idx="12"/>
          </p:nvPr>
        </p:nvSpPr>
        <p:spPr>
          <a:xfrm>
            <a:off x="10569202" y="6309360"/>
            <a:ext cx="979879" cy="457200"/>
          </a:xfrm>
        </p:spPr>
        <p:txBody>
          <a:bodyPr/>
          <a:lstStyle>
            <a:lvl1pPr>
              <a:defRPr sz="1200" b="0"/>
            </a:lvl1pPr>
          </a:lstStyle>
          <a:p>
            <a:fld id="{FAEF9944-A4F6-4C59-AEBD-678D6480B8EA}" type="slidenum">
              <a:rPr lang="en-US" smtClean="0"/>
              <a:pPr/>
              <a:t>‹#›</a:t>
            </a:fld>
            <a:endParaRPr lang="en-US"/>
          </a:p>
        </p:txBody>
      </p:sp>
    </p:spTree>
    <p:extLst>
      <p:ext uri="{BB962C8B-B14F-4D97-AF65-F5344CB8AC3E}">
        <p14:creationId xmlns:p14="http://schemas.microsoft.com/office/powerpoint/2010/main" val="717019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9/8/20XX</a:t>
            </a:r>
          </a:p>
        </p:txBody>
      </p:sp>
      <p:sp>
        <p:nvSpPr>
          <p:cNvPr id="5" name="Footer Placeholder 4"/>
          <p:cNvSpPr>
            <a:spLocks noGrp="1"/>
          </p:cNvSpPr>
          <p:nvPr>
            <p:ph type="ftr" sz="quarter" idx="11"/>
          </p:nvPr>
        </p:nvSpPr>
        <p:spPr/>
        <p:txBody>
          <a:bodyPr/>
          <a:lstStyle/>
          <a:p>
            <a:r>
              <a:rPr lang="en-US"/>
              <a:t>Presentation Title</a:t>
            </a:r>
          </a:p>
        </p:txBody>
      </p:sp>
      <p:sp>
        <p:nvSpPr>
          <p:cNvPr id="6" name="Slide Number Placeholder 5"/>
          <p:cNvSpPr>
            <a:spLocks noGrp="1"/>
          </p:cNvSpPr>
          <p:nvPr>
            <p:ph type="sldNum" sz="quarter" idx="12"/>
          </p:nvPr>
        </p:nvSpPr>
        <p:spPr/>
        <p:txBody>
          <a:bodyPr/>
          <a:lstStyle/>
          <a:p>
            <a:fld id="{FAEF9944-A4F6-4C59-AEBD-678D6480B8EA}" type="slidenum">
              <a:rPr lang="en-US" smtClean="0"/>
              <a:pPr/>
              <a:t>‹#›</a:t>
            </a:fld>
            <a:endParaRPr lang="en-US"/>
          </a:p>
        </p:txBody>
      </p:sp>
    </p:spTree>
    <p:extLst>
      <p:ext uri="{BB962C8B-B14F-4D97-AF65-F5344CB8AC3E}">
        <p14:creationId xmlns:p14="http://schemas.microsoft.com/office/powerpoint/2010/main" val="2318460291"/>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1_Title and 2 Content 3">
    <p:spTree>
      <p:nvGrpSpPr>
        <p:cNvPr id="1" name=""/>
        <p:cNvGrpSpPr/>
        <p:nvPr/>
      </p:nvGrpSpPr>
      <p:grpSpPr>
        <a:xfrm>
          <a:off x="0" y="0"/>
          <a:ext cx="0" cy="0"/>
          <a:chOff x="0" y="0"/>
          <a:chExt cx="0" cy="0"/>
        </a:xfrm>
      </p:grpSpPr>
      <p:sp useBgFill="1">
        <p:nvSpPr>
          <p:cNvPr id="2" name="Rectangle 1">
            <a:extLst>
              <a:ext uri="{FF2B5EF4-FFF2-40B4-BE49-F238E27FC236}">
                <a16:creationId xmlns:a16="http://schemas.microsoft.com/office/drawing/2014/main" id="{30FB3D5A-25E2-453F-A78E-0A20BDCE80A2}"/>
              </a:ext>
              <a:ext uri="{C183D7F6-B498-43B3-948B-1728B52AA6E4}">
                <adec:decorative xmlns:adec="http://schemas.microsoft.com/office/drawing/2017/decorative" val="1"/>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28796342-0E80-4F8E-9563-9F5EDFC0DDF2}"/>
              </a:ext>
              <a:ext uri="{C183D7F6-B498-43B3-948B-1728B52AA6E4}">
                <adec:decorative xmlns:adec="http://schemas.microsoft.com/office/drawing/2017/decorative" val="1"/>
              </a:ext>
            </a:extLst>
          </p:cNvPr>
          <p:cNvSpPr/>
          <p:nvPr userDrawn="1"/>
        </p:nvSpPr>
        <p:spPr>
          <a:xfrm>
            <a:off x="1038768" y="-2946"/>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39B2F5D-C3BA-453E-8F4D-97074F48C7AE}"/>
              </a:ext>
              <a:ext uri="{C183D7F6-B498-43B3-948B-1728B52AA6E4}">
                <adec:decorative xmlns:adec="http://schemas.microsoft.com/office/drawing/2017/decorative" val="1"/>
              </a:ext>
            </a:extLst>
          </p:cNvPr>
          <p:cNvSpPr/>
          <p:nvPr userDrawn="1"/>
        </p:nvSpPr>
        <p:spPr>
          <a:xfrm>
            <a:off x="0" y="4724838"/>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452D50E3-A27A-4AF6-928B-286E7BDB4BD9}"/>
              </a:ext>
            </a:extLst>
          </p:cNvPr>
          <p:cNvSpPr>
            <a:spLocks noGrp="1"/>
          </p:cNvSpPr>
          <p:nvPr>
            <p:ph type="title" hasCustomPrompt="1"/>
          </p:nvPr>
        </p:nvSpPr>
        <p:spPr>
          <a:xfrm>
            <a:off x="1535372" y="4873752"/>
            <a:ext cx="10013709" cy="1033272"/>
          </a:xfrm>
        </p:spPr>
        <p:txBody>
          <a:bodyPr tIns="182880" anchor="ctr" anchorCtr="0">
            <a:noAutofit/>
          </a:bodyPr>
          <a:lstStyle>
            <a:lvl1pPr>
              <a:lnSpc>
                <a:spcPct val="100000"/>
              </a:lnSpc>
              <a:defRPr sz="3200">
                <a:solidFill>
                  <a:schemeClr val="bg1"/>
                </a:solidFill>
              </a:defRPr>
            </a:lvl1pPr>
          </a:lstStyle>
          <a:p>
            <a:r>
              <a:rPr lang="en-US">
                <a:solidFill>
                  <a:schemeClr val="bg1"/>
                </a:solidFill>
              </a:rPr>
              <a:t>Click to add title</a:t>
            </a:r>
          </a:p>
        </p:txBody>
      </p:sp>
      <p:sp>
        <p:nvSpPr>
          <p:cNvPr id="6" name="Rectangle 5">
            <a:extLst>
              <a:ext uri="{FF2B5EF4-FFF2-40B4-BE49-F238E27FC236}">
                <a16:creationId xmlns:a16="http://schemas.microsoft.com/office/drawing/2014/main" id="{D874FDF0-F4BE-433D-86EE-9E1832D4388B}"/>
              </a:ext>
              <a:ext uri="{C183D7F6-B498-43B3-948B-1728B52AA6E4}">
                <adec:decorative xmlns:adec="http://schemas.microsoft.com/office/drawing/2017/decorative" val="1"/>
              </a:ext>
            </a:extLst>
          </p:cNvPr>
          <p:cNvSpPr/>
          <p:nvPr userDrawn="1"/>
        </p:nvSpPr>
        <p:spPr>
          <a:xfrm>
            <a:off x="-1" y="4790620"/>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5DFCD07-1301-45ED-B326-449ECFADE70D}"/>
              </a:ext>
              <a:ext uri="{C183D7F6-B498-43B3-948B-1728B52AA6E4}">
                <adec:decorative xmlns:adec="http://schemas.microsoft.com/office/drawing/2017/decorative" val="1"/>
              </a:ext>
            </a:extLst>
          </p:cNvPr>
          <p:cNvSpPr/>
          <p:nvPr userDrawn="1"/>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ontent Placeholder 2">
            <a:extLst>
              <a:ext uri="{FF2B5EF4-FFF2-40B4-BE49-F238E27FC236}">
                <a16:creationId xmlns:a16="http://schemas.microsoft.com/office/drawing/2014/main" id="{9F875EEC-3E6C-5B97-FFE8-0D1ECAAAE98A}"/>
              </a:ext>
            </a:extLst>
          </p:cNvPr>
          <p:cNvSpPr>
            <a:spLocks noGrp="1"/>
          </p:cNvSpPr>
          <p:nvPr>
            <p:ph sz="quarter" idx="14" hasCustomPrompt="1"/>
          </p:nvPr>
        </p:nvSpPr>
        <p:spPr>
          <a:xfrm>
            <a:off x="1535372" y="462243"/>
            <a:ext cx="3098425" cy="3866324"/>
          </a:xfrm>
        </p:spPr>
        <p:txBody>
          <a:bodyPr anchor="t">
            <a:normAutofit/>
          </a:bodyPr>
          <a:lstStyle>
            <a:lvl1pPr marL="0" indent="0">
              <a:lnSpc>
                <a:spcPct val="125000"/>
              </a:lnSpc>
              <a:spcAft>
                <a:spcPts val="600"/>
              </a:spcAft>
              <a:buNone/>
              <a:defRPr sz="1800" b="0"/>
            </a:lvl1pPr>
            <a:lvl2pPr marL="281178" indent="0">
              <a:lnSpc>
                <a:spcPct val="125000"/>
              </a:lnSpc>
              <a:spcAft>
                <a:spcPts val="600"/>
              </a:spcAft>
              <a:buNone/>
              <a:defRPr sz="1800"/>
            </a:lvl2pPr>
            <a:lvl3pPr marL="566928" indent="0">
              <a:lnSpc>
                <a:spcPct val="125000"/>
              </a:lnSpc>
              <a:spcAft>
                <a:spcPts val="600"/>
              </a:spcAft>
              <a:buNone/>
              <a:defRPr sz="1800"/>
            </a:lvl3pPr>
            <a:lvl4pPr marL="850392" indent="0">
              <a:lnSpc>
                <a:spcPct val="125000"/>
              </a:lnSpc>
              <a:spcAft>
                <a:spcPts val="600"/>
              </a:spcAft>
              <a:buNone/>
              <a:defRPr sz="1800"/>
            </a:lvl4pPr>
            <a:lvl5pPr marL="1133856" indent="0">
              <a:lnSpc>
                <a:spcPct val="125000"/>
              </a:lnSpc>
              <a:spcAft>
                <a:spcPts val="600"/>
              </a:spcAft>
              <a:buNone/>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3" name="Table Placeholder 7">
            <a:extLst>
              <a:ext uri="{FF2B5EF4-FFF2-40B4-BE49-F238E27FC236}">
                <a16:creationId xmlns:a16="http://schemas.microsoft.com/office/drawing/2014/main" id="{0C5070DA-50C2-065D-00B0-3B12070D77E7}"/>
              </a:ext>
            </a:extLst>
          </p:cNvPr>
          <p:cNvSpPr>
            <a:spLocks noGrp="1"/>
          </p:cNvSpPr>
          <p:nvPr>
            <p:ph type="tbl" sz="quarter" idx="15"/>
          </p:nvPr>
        </p:nvSpPr>
        <p:spPr>
          <a:xfrm>
            <a:off x="5075238" y="461735"/>
            <a:ext cx="6473842" cy="3867150"/>
          </a:xfrm>
        </p:spPr>
        <p:txBody>
          <a:bodyPr anchor="t"/>
          <a:lstStyle>
            <a:lvl1pPr marL="0" indent="0" algn="ctr">
              <a:buNone/>
              <a:defRPr/>
            </a:lvl1pPr>
          </a:lstStyle>
          <a:p>
            <a:r>
              <a:rPr lang="en-US"/>
              <a:t>Click icon to add table</a:t>
            </a:r>
          </a:p>
        </p:txBody>
      </p:sp>
      <p:sp>
        <p:nvSpPr>
          <p:cNvPr id="15" name="Date Placeholder 3">
            <a:extLst>
              <a:ext uri="{FF2B5EF4-FFF2-40B4-BE49-F238E27FC236}">
                <a16:creationId xmlns:a16="http://schemas.microsoft.com/office/drawing/2014/main" id="{2F8DD265-980F-4708-EDDF-3130F434AC9D}"/>
              </a:ext>
            </a:extLst>
          </p:cNvPr>
          <p:cNvSpPr>
            <a:spLocks noGrp="1"/>
          </p:cNvSpPr>
          <p:nvPr>
            <p:ph type="dt" sz="half" idx="10"/>
          </p:nvPr>
        </p:nvSpPr>
        <p:spPr>
          <a:xfrm>
            <a:off x="6678168" y="6309360"/>
            <a:ext cx="2148840" cy="457200"/>
          </a:xfrm>
        </p:spPr>
        <p:txBody>
          <a:bodyPr/>
          <a:lstStyle>
            <a:lvl1pPr algn="l">
              <a:defRPr/>
            </a:lvl1pPr>
          </a:lstStyle>
          <a:p>
            <a:r>
              <a:rPr lang="en-US"/>
              <a:t>9/8/20XX</a:t>
            </a:r>
          </a:p>
        </p:txBody>
      </p:sp>
      <p:sp>
        <p:nvSpPr>
          <p:cNvPr id="8" name="Footer Placeholder 4">
            <a:extLst>
              <a:ext uri="{FF2B5EF4-FFF2-40B4-BE49-F238E27FC236}">
                <a16:creationId xmlns:a16="http://schemas.microsoft.com/office/drawing/2014/main" id="{BD5DA270-E83F-4CC8-9DA6-27CA3AEC0745}"/>
              </a:ext>
            </a:extLst>
          </p:cNvPr>
          <p:cNvSpPr>
            <a:spLocks noGrp="1"/>
          </p:cNvSpPr>
          <p:nvPr>
            <p:ph type="ftr" sz="quarter" idx="11"/>
          </p:nvPr>
        </p:nvSpPr>
        <p:spPr>
          <a:xfrm>
            <a:off x="1535372" y="6309360"/>
            <a:ext cx="4946592" cy="457200"/>
          </a:xfrm>
        </p:spPr>
        <p:txBody>
          <a:bodyPr/>
          <a:lstStyle/>
          <a:p>
            <a:r>
              <a:rPr lang="en-US"/>
              <a:t>Presentation Title</a:t>
            </a:r>
          </a:p>
        </p:txBody>
      </p:sp>
      <p:sp>
        <p:nvSpPr>
          <p:cNvPr id="10" name="Slide Number Placeholder 5">
            <a:extLst>
              <a:ext uri="{FF2B5EF4-FFF2-40B4-BE49-F238E27FC236}">
                <a16:creationId xmlns:a16="http://schemas.microsoft.com/office/drawing/2014/main" id="{5339F117-3072-4F0C-8D1D-E5DC918CE4F0}"/>
              </a:ext>
            </a:extLst>
          </p:cNvPr>
          <p:cNvSpPr>
            <a:spLocks noGrp="1"/>
          </p:cNvSpPr>
          <p:nvPr>
            <p:ph type="sldNum" sz="quarter" idx="12"/>
          </p:nvPr>
        </p:nvSpPr>
        <p:spPr>
          <a:xfrm>
            <a:off x="10569202" y="6309360"/>
            <a:ext cx="979879" cy="457200"/>
          </a:xfrm>
        </p:spPr>
        <p:txBody>
          <a:bodyPr/>
          <a:lstStyle>
            <a:lvl1pPr>
              <a:defRPr sz="1200" b="0"/>
            </a:lvl1pPr>
          </a:lstStyle>
          <a:p>
            <a:fld id="{FAEF9944-A4F6-4C59-AEBD-678D6480B8EA}" type="slidenum">
              <a:rPr lang="en-US" smtClean="0"/>
              <a:pPr/>
              <a:t>‹#›</a:t>
            </a:fld>
            <a:endParaRPr lang="en-US"/>
          </a:p>
        </p:txBody>
      </p:sp>
    </p:spTree>
    <p:extLst>
      <p:ext uri="{BB962C8B-B14F-4D97-AF65-F5344CB8AC3E}">
        <p14:creationId xmlns:p14="http://schemas.microsoft.com/office/powerpoint/2010/main" val="27972941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wo Content 3">
    <p:spTree>
      <p:nvGrpSpPr>
        <p:cNvPr id="1" name=""/>
        <p:cNvGrpSpPr/>
        <p:nvPr/>
      </p:nvGrpSpPr>
      <p:grpSpPr>
        <a:xfrm>
          <a:off x="0" y="0"/>
          <a:ext cx="0" cy="0"/>
          <a:chOff x="0" y="0"/>
          <a:chExt cx="0" cy="0"/>
        </a:xfrm>
      </p:grpSpPr>
      <p:sp useBgFill="1">
        <p:nvSpPr>
          <p:cNvPr id="2" name="Rectangle 1">
            <a:extLst>
              <a:ext uri="{FF2B5EF4-FFF2-40B4-BE49-F238E27FC236}">
                <a16:creationId xmlns:a16="http://schemas.microsoft.com/office/drawing/2014/main" id="{2A19A957-1FB5-43F8-B325-BBD9FEF23E88}"/>
              </a:ext>
              <a:ext uri="{C183D7F6-B498-43B3-948B-1728B52AA6E4}">
                <adec:decorative xmlns:adec="http://schemas.microsoft.com/office/drawing/2017/decorative" val="1"/>
              </a:ext>
            </a:extLst>
          </p:cNvPr>
          <p:cNvSpPr/>
          <p:nvPr userDrawn="1"/>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20" name="Rectangle 19">
            <a:extLst>
              <a:ext uri="{FF2B5EF4-FFF2-40B4-BE49-F238E27FC236}">
                <a16:creationId xmlns:a16="http://schemas.microsoft.com/office/drawing/2014/main" id="{3FA5410A-92A6-4C0B-9D89-186B7DDB20BD}"/>
              </a:ext>
              <a:ext uri="{C183D7F6-B498-43B3-948B-1728B52AA6E4}">
                <adec:decorative xmlns:adec="http://schemas.microsoft.com/office/drawing/2017/decorative" val="1"/>
              </a:ext>
            </a:extLst>
          </p:cNvPr>
          <p:cNvSpPr/>
          <p:nvPr userDrawn="1"/>
        </p:nvSpPr>
        <p:spPr>
          <a:xfrm>
            <a:off x="0" y="0"/>
            <a:ext cx="12192000" cy="135161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1A26073-23A2-4B91-A128-79AA1BE93523}"/>
              </a:ext>
              <a:ext uri="{C183D7F6-B498-43B3-948B-1728B52AA6E4}">
                <adec:decorative xmlns:adec="http://schemas.microsoft.com/office/drawing/2017/decorative" val="1"/>
              </a:ext>
            </a:extLst>
          </p:cNvPr>
          <p:cNvSpPr/>
          <p:nvPr userDrawn="1"/>
        </p:nvSpPr>
        <p:spPr>
          <a:xfrm>
            <a:off x="1" y="1351619"/>
            <a:ext cx="12192000" cy="4749487"/>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14D5DFA-0CEA-43F0-98EE-6C9F741F7C96}"/>
              </a:ext>
              <a:ext uri="{C183D7F6-B498-43B3-948B-1728B52AA6E4}">
                <adec:decorative xmlns:adec="http://schemas.microsoft.com/office/drawing/2017/decorative" val="1"/>
              </a:ext>
            </a:extLst>
          </p:cNvPr>
          <p:cNvSpPr/>
          <p:nvPr userDrawn="1"/>
        </p:nvSpPr>
        <p:spPr>
          <a:xfrm>
            <a:off x="1" y="6107836"/>
            <a:ext cx="4651248" cy="750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5E19795B-1103-80EF-6098-1E8371D07DB8}"/>
              </a:ext>
            </a:extLst>
          </p:cNvPr>
          <p:cNvSpPr>
            <a:spLocks noGrp="1"/>
          </p:cNvSpPr>
          <p:nvPr>
            <p:ph type="title" hasCustomPrompt="1"/>
          </p:nvPr>
        </p:nvSpPr>
        <p:spPr>
          <a:xfrm>
            <a:off x="648935" y="91439"/>
            <a:ext cx="10900146" cy="1168739"/>
          </a:xfrm>
        </p:spPr>
        <p:txBody>
          <a:bodyPr tIns="182880" anchor="ctr" anchorCtr="0">
            <a:noAutofit/>
          </a:bodyPr>
          <a:lstStyle>
            <a:lvl1pPr>
              <a:lnSpc>
                <a:spcPct val="100000"/>
              </a:lnSpc>
              <a:defRPr sz="3200">
                <a:solidFill>
                  <a:schemeClr val="bg1"/>
                </a:solidFill>
              </a:defRPr>
            </a:lvl1pPr>
          </a:lstStyle>
          <a:p>
            <a:r>
              <a:rPr lang="en-US">
                <a:solidFill>
                  <a:schemeClr val="bg1"/>
                </a:solidFill>
              </a:rPr>
              <a:t>Click to add title</a:t>
            </a:r>
          </a:p>
        </p:txBody>
      </p:sp>
      <p:sp>
        <p:nvSpPr>
          <p:cNvPr id="3" name="Content Placeholder 2">
            <a:extLst>
              <a:ext uri="{FF2B5EF4-FFF2-40B4-BE49-F238E27FC236}">
                <a16:creationId xmlns:a16="http://schemas.microsoft.com/office/drawing/2014/main" id="{7ED4F766-C576-F298-E93A-CD0D832F8E4F}"/>
              </a:ext>
            </a:extLst>
          </p:cNvPr>
          <p:cNvSpPr>
            <a:spLocks noGrp="1"/>
          </p:cNvSpPr>
          <p:nvPr>
            <p:ph sz="quarter" idx="14" hasCustomPrompt="1"/>
          </p:nvPr>
        </p:nvSpPr>
        <p:spPr>
          <a:xfrm>
            <a:off x="648935" y="1646102"/>
            <a:ext cx="3819652" cy="4160520"/>
          </a:xfrm>
        </p:spPr>
        <p:txBody>
          <a:bodyPr anchor="t">
            <a:normAutofit/>
          </a:bodyPr>
          <a:lstStyle>
            <a:lvl1pPr>
              <a:lnSpc>
                <a:spcPct val="125000"/>
              </a:lnSpc>
              <a:spcAft>
                <a:spcPts val="600"/>
              </a:spcAft>
              <a:defRPr sz="1800" b="0"/>
            </a:lvl1pPr>
            <a:lvl2pPr>
              <a:lnSpc>
                <a:spcPct val="125000"/>
              </a:lnSpc>
              <a:spcAft>
                <a:spcPts val="600"/>
              </a:spcAft>
              <a:defRPr sz="1800"/>
            </a:lvl2pPr>
            <a:lvl3pPr>
              <a:lnSpc>
                <a:spcPct val="125000"/>
              </a:lnSpc>
              <a:spcAft>
                <a:spcPts val="600"/>
              </a:spcAft>
              <a:defRPr sz="1800"/>
            </a:lvl3pPr>
            <a:lvl4pPr>
              <a:lnSpc>
                <a:spcPct val="125000"/>
              </a:lnSpc>
              <a:spcAft>
                <a:spcPts val="600"/>
              </a:spcAft>
              <a:defRPr sz="1800"/>
            </a:lvl4pPr>
            <a:lvl5pPr>
              <a:lnSpc>
                <a:spcPct val="125000"/>
              </a:lnSpc>
              <a:spcAft>
                <a:spcPts val="600"/>
              </a:spcAft>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8352712D-F957-4B22-8B50-BE10410FF895}"/>
              </a:ext>
              <a:ext uri="{C183D7F6-B498-43B3-948B-1728B52AA6E4}">
                <adec:decorative xmlns:adec="http://schemas.microsoft.com/office/drawing/2017/decorative" val="1"/>
              </a:ext>
            </a:extLst>
          </p:cNvPr>
          <p:cNvSpPr/>
          <p:nvPr userDrawn="1"/>
        </p:nvSpPr>
        <p:spPr>
          <a:xfrm>
            <a:off x="1524" y="6101107"/>
            <a:ext cx="1218895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ooter Placeholder 29">
            <a:extLst>
              <a:ext uri="{FF2B5EF4-FFF2-40B4-BE49-F238E27FC236}">
                <a16:creationId xmlns:a16="http://schemas.microsoft.com/office/drawing/2014/main" id="{26FD74F8-42BB-4CB4-ABF1-5F149743B464}"/>
              </a:ext>
            </a:extLst>
          </p:cNvPr>
          <p:cNvSpPr>
            <a:spLocks noGrp="1"/>
          </p:cNvSpPr>
          <p:nvPr>
            <p:ph type="ftr" sz="quarter" idx="11"/>
          </p:nvPr>
        </p:nvSpPr>
        <p:spPr>
          <a:xfrm>
            <a:off x="642917" y="6309360"/>
            <a:ext cx="3423986" cy="457200"/>
          </a:xfrm>
        </p:spPr>
        <p:txBody>
          <a:bodyPr/>
          <a:lstStyle>
            <a:lvl1pPr>
              <a:defRPr>
                <a:solidFill>
                  <a:schemeClr val="bg1"/>
                </a:solidFill>
              </a:defRPr>
            </a:lvl1pPr>
          </a:lstStyle>
          <a:p>
            <a:r>
              <a:rPr lang="en-US"/>
              <a:t>Presentation Title</a:t>
            </a:r>
            <a:endParaRPr lang="en-US">
              <a:solidFill>
                <a:schemeClr val="bg1"/>
              </a:solidFill>
            </a:endParaRPr>
          </a:p>
        </p:txBody>
      </p:sp>
      <p:sp>
        <p:nvSpPr>
          <p:cNvPr id="10" name="Date Placeholder 28">
            <a:extLst>
              <a:ext uri="{FF2B5EF4-FFF2-40B4-BE49-F238E27FC236}">
                <a16:creationId xmlns:a16="http://schemas.microsoft.com/office/drawing/2014/main" id="{5B031752-6400-4BFB-979F-E2EE795E4B90}"/>
              </a:ext>
            </a:extLst>
          </p:cNvPr>
          <p:cNvSpPr>
            <a:spLocks noGrp="1"/>
          </p:cNvSpPr>
          <p:nvPr>
            <p:ph type="dt" sz="half" idx="10"/>
          </p:nvPr>
        </p:nvSpPr>
        <p:spPr>
          <a:xfrm>
            <a:off x="5373620" y="6309360"/>
            <a:ext cx="3411973" cy="457200"/>
          </a:xfrm>
        </p:spPr>
        <p:txBody>
          <a:bodyPr/>
          <a:lstStyle>
            <a:lvl1pPr>
              <a:defRPr>
                <a:solidFill>
                  <a:schemeClr val="tx2"/>
                </a:solidFill>
              </a:defRPr>
            </a:lvl1pPr>
          </a:lstStyle>
          <a:p>
            <a:r>
              <a:rPr lang="en-US"/>
              <a:t>9/8/20XX</a:t>
            </a:r>
          </a:p>
        </p:txBody>
      </p:sp>
      <p:sp>
        <p:nvSpPr>
          <p:cNvPr id="12" name="Slide Number Placeholder 30">
            <a:extLst>
              <a:ext uri="{FF2B5EF4-FFF2-40B4-BE49-F238E27FC236}">
                <a16:creationId xmlns:a16="http://schemas.microsoft.com/office/drawing/2014/main" id="{6A5CAEAF-7DEC-4B20-8B1E-301A9D0E684A}"/>
              </a:ext>
            </a:extLst>
          </p:cNvPr>
          <p:cNvSpPr>
            <a:spLocks noGrp="1"/>
          </p:cNvSpPr>
          <p:nvPr>
            <p:ph type="sldNum" sz="quarter" idx="12"/>
          </p:nvPr>
        </p:nvSpPr>
        <p:spPr>
          <a:xfrm>
            <a:off x="10569202" y="6309360"/>
            <a:ext cx="979879" cy="457200"/>
          </a:xfrm>
        </p:spPr>
        <p:txBody>
          <a:bodyPr/>
          <a:lstStyle>
            <a:lvl1pPr>
              <a:defRPr sz="1200" b="0"/>
            </a:lvl1pPr>
          </a:lstStyle>
          <a:p>
            <a:fld id="{FAEF9944-A4F6-4C59-AEBD-678D6480B8EA}" type="slidenum">
              <a:rPr lang="en-US" smtClean="0"/>
              <a:pPr/>
              <a:t>‹#›</a:t>
            </a:fld>
            <a:endParaRPr lang="en-US"/>
          </a:p>
        </p:txBody>
      </p:sp>
      <p:sp>
        <p:nvSpPr>
          <p:cNvPr id="13" name="Rectangle 12">
            <a:extLst>
              <a:ext uri="{FF2B5EF4-FFF2-40B4-BE49-F238E27FC236}">
                <a16:creationId xmlns:a16="http://schemas.microsoft.com/office/drawing/2014/main" id="{70B696A3-EA34-4924-9037-E330B1CB890E}"/>
              </a:ext>
              <a:ext uri="{C183D7F6-B498-43B3-948B-1728B52AA6E4}">
                <adec:decorative xmlns:adec="http://schemas.microsoft.com/office/drawing/2017/decorative" val="1"/>
              </a:ext>
            </a:extLst>
          </p:cNvPr>
          <p:cNvSpPr/>
          <p:nvPr userDrawn="1"/>
        </p:nvSpPr>
        <p:spPr>
          <a:xfrm>
            <a:off x="4633798" y="6117631"/>
            <a:ext cx="64008" cy="74036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2">
            <a:extLst>
              <a:ext uri="{FF2B5EF4-FFF2-40B4-BE49-F238E27FC236}">
                <a16:creationId xmlns:a16="http://schemas.microsoft.com/office/drawing/2014/main" id="{2E94D0A7-4358-49BF-96EE-8DEB6F4DCF56}"/>
              </a:ext>
            </a:extLst>
          </p:cNvPr>
          <p:cNvSpPr>
            <a:spLocks noGrp="1"/>
          </p:cNvSpPr>
          <p:nvPr>
            <p:ph sz="quarter" idx="19" hasCustomPrompt="1"/>
          </p:nvPr>
        </p:nvSpPr>
        <p:spPr>
          <a:xfrm>
            <a:off x="4679661" y="1646102"/>
            <a:ext cx="6863403" cy="4160520"/>
          </a:xfrm>
        </p:spPr>
        <p:txBody>
          <a:bodyPr anchor="t">
            <a:normAutofit/>
          </a:bodyPr>
          <a:lstStyle>
            <a:lvl1pPr marL="0" indent="0">
              <a:lnSpc>
                <a:spcPct val="125000"/>
              </a:lnSpc>
              <a:spcAft>
                <a:spcPts val="600"/>
              </a:spcAft>
              <a:buNone/>
              <a:defRPr sz="1800" b="0"/>
            </a:lvl1pPr>
            <a:lvl2pPr marL="283464">
              <a:lnSpc>
                <a:spcPct val="125000"/>
              </a:lnSpc>
              <a:spcAft>
                <a:spcPts val="600"/>
              </a:spcAft>
              <a:defRPr sz="1800"/>
            </a:lvl2pPr>
            <a:lvl3pPr marL="566928">
              <a:lnSpc>
                <a:spcPct val="125000"/>
              </a:lnSpc>
              <a:spcAft>
                <a:spcPts val="600"/>
              </a:spcAft>
              <a:defRPr sz="1800"/>
            </a:lvl3pPr>
            <a:lvl4pPr marL="850392">
              <a:lnSpc>
                <a:spcPct val="125000"/>
              </a:lnSpc>
              <a:spcAft>
                <a:spcPts val="600"/>
              </a:spcAft>
              <a:defRPr sz="1800"/>
            </a:lvl4pPr>
            <a:lvl5pPr marL="1133856">
              <a:lnSpc>
                <a:spcPct val="125000"/>
              </a:lnSpc>
              <a:spcAft>
                <a:spcPts val="600"/>
              </a:spcAft>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98697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able">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2DF88512-9E62-4695-B350-39488566A1F7}"/>
              </a:ext>
              <a:ext uri="{C183D7F6-B498-43B3-948B-1728B52AA6E4}">
                <adec:decorative xmlns:adec="http://schemas.microsoft.com/office/drawing/2017/decorative" val="1"/>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8CD596D-95F4-4C5C-A0E7-86D747FE70BE}"/>
              </a:ext>
              <a:ext uri="{C183D7F6-B498-43B3-948B-1728B52AA6E4}">
                <adec:decorative xmlns:adec="http://schemas.microsoft.com/office/drawing/2017/decorative" val="1"/>
              </a:ext>
            </a:extLst>
          </p:cNvPr>
          <p:cNvSpPr/>
          <p:nvPr userDrawn="1"/>
        </p:nvSpPr>
        <p:spPr>
          <a:xfrm>
            <a:off x="1038768" y="2130218"/>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7553E9F-DCBF-4BEE-A261-5AA97361A0E0}"/>
              </a:ext>
              <a:ext uri="{C183D7F6-B498-43B3-948B-1728B52AA6E4}">
                <adec:decorative xmlns:adec="http://schemas.microsoft.com/office/drawing/2017/decorative" val="1"/>
              </a:ext>
            </a:extLst>
          </p:cNvPr>
          <p:cNvSpPr/>
          <p:nvPr userDrawn="1"/>
        </p:nvSpPr>
        <p:spPr>
          <a:xfrm>
            <a:off x="0" y="896641"/>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949B0EB0-AEBA-44ED-BC77-4188C7486144}"/>
              </a:ext>
            </a:extLst>
          </p:cNvPr>
          <p:cNvSpPr>
            <a:spLocks noGrp="1"/>
          </p:cNvSpPr>
          <p:nvPr>
            <p:ph type="title" hasCustomPrompt="1"/>
          </p:nvPr>
        </p:nvSpPr>
        <p:spPr>
          <a:xfrm>
            <a:off x="1535371" y="962423"/>
            <a:ext cx="10013710" cy="1216152"/>
          </a:xfrm>
        </p:spPr>
        <p:txBody>
          <a:bodyPr tIns="182880" anchor="ctr" anchorCtr="0">
            <a:noAutofit/>
          </a:bodyPr>
          <a:lstStyle>
            <a:lvl1pPr>
              <a:lnSpc>
                <a:spcPct val="100000"/>
              </a:lnSpc>
              <a:defRPr sz="3200">
                <a:solidFill>
                  <a:schemeClr val="bg1"/>
                </a:solidFill>
              </a:defRPr>
            </a:lvl1pPr>
          </a:lstStyle>
          <a:p>
            <a:r>
              <a:rPr lang="en-US">
                <a:solidFill>
                  <a:schemeClr val="bg1"/>
                </a:solidFill>
              </a:rPr>
              <a:t>Click to add title</a:t>
            </a:r>
          </a:p>
        </p:txBody>
      </p:sp>
      <p:sp>
        <p:nvSpPr>
          <p:cNvPr id="4" name="Table Placeholder 3">
            <a:extLst>
              <a:ext uri="{FF2B5EF4-FFF2-40B4-BE49-F238E27FC236}">
                <a16:creationId xmlns:a16="http://schemas.microsoft.com/office/drawing/2014/main" id="{74D0E84D-2B51-9F8D-82CE-C086143DC605}"/>
              </a:ext>
            </a:extLst>
          </p:cNvPr>
          <p:cNvSpPr>
            <a:spLocks noGrp="1"/>
          </p:cNvSpPr>
          <p:nvPr>
            <p:ph type="tbl" sz="quarter" idx="14"/>
          </p:nvPr>
        </p:nvSpPr>
        <p:spPr>
          <a:xfrm>
            <a:off x="1630363" y="2757951"/>
            <a:ext cx="9918700" cy="3387579"/>
          </a:xfrm>
        </p:spPr>
        <p:txBody>
          <a:bodyPr anchor="t"/>
          <a:lstStyle>
            <a:lvl1pPr marL="0" indent="0" algn="ctr">
              <a:buNone/>
              <a:defRPr/>
            </a:lvl1pPr>
          </a:lstStyle>
          <a:p>
            <a:r>
              <a:rPr lang="en-US"/>
              <a:t>Click icon to add table</a:t>
            </a:r>
          </a:p>
        </p:txBody>
      </p:sp>
      <p:sp>
        <p:nvSpPr>
          <p:cNvPr id="10" name="Rectangle 9">
            <a:extLst>
              <a:ext uri="{FF2B5EF4-FFF2-40B4-BE49-F238E27FC236}">
                <a16:creationId xmlns:a16="http://schemas.microsoft.com/office/drawing/2014/main" id="{7278DD10-67BC-4E87-A788-A45C6093F5F8}"/>
              </a:ext>
              <a:ext uri="{C183D7F6-B498-43B3-948B-1728B52AA6E4}">
                <adec:decorative xmlns:adec="http://schemas.microsoft.com/office/drawing/2017/decorative" val="1"/>
              </a:ext>
            </a:extLst>
          </p:cNvPr>
          <p:cNvSpPr/>
          <p:nvPr userDrawn="1"/>
        </p:nvSpPr>
        <p:spPr>
          <a:xfrm>
            <a:off x="-1" y="962423"/>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6769F5-486B-4B48-A543-2C70359DF66E}"/>
              </a:ext>
              <a:ext uri="{C183D7F6-B498-43B3-948B-1728B52AA6E4}">
                <adec:decorative xmlns:adec="http://schemas.microsoft.com/office/drawing/2017/decorative" val="1"/>
              </a:ext>
            </a:extLst>
          </p:cNvPr>
          <p:cNvSpPr/>
          <p:nvPr userDrawn="1"/>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a:extLst>
              <a:ext uri="{FF2B5EF4-FFF2-40B4-BE49-F238E27FC236}">
                <a16:creationId xmlns:a16="http://schemas.microsoft.com/office/drawing/2014/main" id="{0DB9557B-D9D3-4FA9-2D64-D2F91957D2FC}"/>
              </a:ext>
            </a:extLst>
          </p:cNvPr>
          <p:cNvSpPr>
            <a:spLocks noGrp="1"/>
          </p:cNvSpPr>
          <p:nvPr>
            <p:ph type="ftr" sz="quarter" idx="11"/>
          </p:nvPr>
        </p:nvSpPr>
        <p:spPr>
          <a:xfrm>
            <a:off x="1535372" y="6309360"/>
            <a:ext cx="4946592" cy="457200"/>
          </a:xfrm>
        </p:spPr>
        <p:txBody>
          <a:bodyPr/>
          <a:lstStyle/>
          <a:p>
            <a:r>
              <a:rPr lang="en-US"/>
              <a:t>Presentation Title</a:t>
            </a:r>
          </a:p>
        </p:txBody>
      </p:sp>
      <p:sp>
        <p:nvSpPr>
          <p:cNvPr id="16" name="Slide Number Placeholder 5">
            <a:extLst>
              <a:ext uri="{FF2B5EF4-FFF2-40B4-BE49-F238E27FC236}">
                <a16:creationId xmlns:a16="http://schemas.microsoft.com/office/drawing/2014/main" id="{3BC3F5B3-7690-C0DA-4084-5EFE50E8C162}"/>
              </a:ext>
            </a:extLst>
          </p:cNvPr>
          <p:cNvSpPr>
            <a:spLocks noGrp="1"/>
          </p:cNvSpPr>
          <p:nvPr>
            <p:ph type="sldNum" sz="quarter" idx="12"/>
          </p:nvPr>
        </p:nvSpPr>
        <p:spPr>
          <a:xfrm>
            <a:off x="10569202" y="6309360"/>
            <a:ext cx="979879" cy="457200"/>
          </a:xfrm>
        </p:spPr>
        <p:txBody>
          <a:bodyPr/>
          <a:lstStyle>
            <a:lvl1pPr>
              <a:defRPr sz="1200" b="0"/>
            </a:lvl1pPr>
          </a:lstStyle>
          <a:p>
            <a:fld id="{FAEF9944-A4F6-4C59-AEBD-678D6480B8EA}" type="slidenum">
              <a:rPr lang="en-US" smtClean="0"/>
              <a:pPr/>
              <a:t>‹#›</a:t>
            </a:fld>
            <a:endParaRPr lang="en-US"/>
          </a:p>
        </p:txBody>
      </p:sp>
      <p:sp>
        <p:nvSpPr>
          <p:cNvPr id="17" name="Date Placeholder 3">
            <a:extLst>
              <a:ext uri="{FF2B5EF4-FFF2-40B4-BE49-F238E27FC236}">
                <a16:creationId xmlns:a16="http://schemas.microsoft.com/office/drawing/2014/main" id="{99E56FFE-09D7-3078-C9E8-DFE8CF68AAD5}"/>
              </a:ext>
            </a:extLst>
          </p:cNvPr>
          <p:cNvSpPr>
            <a:spLocks noGrp="1"/>
          </p:cNvSpPr>
          <p:nvPr>
            <p:ph type="dt" sz="half" idx="10"/>
          </p:nvPr>
        </p:nvSpPr>
        <p:spPr>
          <a:xfrm>
            <a:off x="6678168" y="6309360"/>
            <a:ext cx="2148840" cy="457200"/>
          </a:xfrm>
        </p:spPr>
        <p:txBody>
          <a:bodyPr/>
          <a:lstStyle>
            <a:lvl1pPr algn="l">
              <a:defRPr/>
            </a:lvl1pPr>
          </a:lstStyle>
          <a:p>
            <a:r>
              <a:rPr lang="en-US"/>
              <a:t>9/8/20XX</a:t>
            </a:r>
          </a:p>
        </p:txBody>
      </p:sp>
    </p:spTree>
    <p:extLst>
      <p:ext uri="{BB962C8B-B14F-4D97-AF65-F5344CB8AC3E}">
        <p14:creationId xmlns:p14="http://schemas.microsoft.com/office/powerpoint/2010/main" val="15900463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Content 1">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23DC2F0A-1748-49AE-AF72-D6BBB4F8FEC3}"/>
              </a:ext>
              <a:ext uri="{C183D7F6-B498-43B3-948B-1728B52AA6E4}">
                <adec:decorative xmlns:adec="http://schemas.microsoft.com/office/drawing/2017/decorative" val="1"/>
              </a:ext>
            </a:extLst>
          </p:cNvPr>
          <p:cNvSpPr/>
          <p:nvPr userDrawn="1"/>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83DF7B1-E0C5-4E09-BB5C-F11EA14D7C95}"/>
              </a:ext>
              <a:ext uri="{C183D7F6-B498-43B3-948B-1728B52AA6E4}">
                <adec:decorative xmlns:adec="http://schemas.microsoft.com/office/drawing/2017/decorative" val="1"/>
              </a:ext>
            </a:extLst>
          </p:cNvPr>
          <p:cNvSpPr/>
          <p:nvPr userDrawn="1"/>
        </p:nvSpPr>
        <p:spPr>
          <a:xfrm>
            <a:off x="0" y="866789"/>
            <a:ext cx="6833381" cy="25942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BBC678EC-E47C-4AC2-A75A-7022CECD0031}"/>
              </a:ext>
            </a:extLst>
          </p:cNvPr>
          <p:cNvSpPr>
            <a:spLocks noGrp="1"/>
          </p:cNvSpPr>
          <p:nvPr>
            <p:ph type="title" hasCustomPrompt="1"/>
          </p:nvPr>
        </p:nvSpPr>
        <p:spPr>
          <a:xfrm>
            <a:off x="1434622" y="848455"/>
            <a:ext cx="5102365" cy="2601914"/>
          </a:xfrm>
        </p:spPr>
        <p:txBody>
          <a:bodyPr tIns="182880" anchor="ctr" anchorCtr="0">
            <a:noAutofit/>
          </a:bodyPr>
          <a:lstStyle>
            <a:lvl1pPr>
              <a:lnSpc>
                <a:spcPct val="100000"/>
              </a:lnSpc>
              <a:defRPr sz="3200" cap="all" baseline="0">
                <a:solidFill>
                  <a:schemeClr val="bg1"/>
                </a:solidFill>
              </a:defRPr>
            </a:lvl1pPr>
          </a:lstStyle>
          <a:p>
            <a:r>
              <a:rPr lang="en-US">
                <a:solidFill>
                  <a:schemeClr val="bg1"/>
                </a:solidFill>
              </a:rPr>
              <a:t>CLICK TO ADD TITLE</a:t>
            </a:r>
          </a:p>
        </p:txBody>
      </p:sp>
      <p:sp>
        <p:nvSpPr>
          <p:cNvPr id="9" name="Rectangle 8">
            <a:extLst>
              <a:ext uri="{FF2B5EF4-FFF2-40B4-BE49-F238E27FC236}">
                <a16:creationId xmlns:a16="http://schemas.microsoft.com/office/drawing/2014/main" id="{5E74E69A-5ABD-42DF-A2B0-997A626257D4}"/>
              </a:ext>
              <a:ext uri="{C183D7F6-B498-43B3-948B-1728B52AA6E4}">
                <adec:decorative xmlns:adec="http://schemas.microsoft.com/office/drawing/2017/decorative" val="1"/>
              </a:ext>
            </a:extLst>
          </p:cNvPr>
          <p:cNvSpPr/>
          <p:nvPr userDrawn="1"/>
        </p:nvSpPr>
        <p:spPr>
          <a:xfrm>
            <a:off x="-3063" y="920164"/>
            <a:ext cx="1070775" cy="246619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C2B6D0A-4A1F-4B59-B429-AD3FABC74F33}"/>
              </a:ext>
              <a:ext uri="{C183D7F6-B498-43B3-948B-1728B52AA6E4}">
                <adec:decorative xmlns:adec="http://schemas.microsoft.com/office/drawing/2017/decorative" val="1"/>
              </a:ext>
            </a:extLst>
          </p:cNvPr>
          <p:cNvSpPr/>
          <p:nvPr userDrawn="1"/>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2B66529-F6B7-4C1C-8291-8139628DF6C0}"/>
              </a:ext>
              <a:ext uri="{C183D7F6-B498-43B3-948B-1728B52AA6E4}">
                <adec:decorative xmlns:adec="http://schemas.microsoft.com/office/drawing/2017/decorative" val="1"/>
              </a:ext>
            </a:extLst>
          </p:cNvPr>
          <p:cNvSpPr/>
          <p:nvPr userDrawn="1"/>
        </p:nvSpPr>
        <p:spPr>
          <a:xfrm>
            <a:off x="0" y="848456"/>
            <a:ext cx="6833382" cy="7170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72245B9-34B5-4F89-8EA6-C018B9D4FA46}"/>
              </a:ext>
              <a:ext uri="{C183D7F6-B498-43B3-948B-1728B52AA6E4}">
                <adec:decorative xmlns:adec="http://schemas.microsoft.com/office/drawing/2017/decorative" val="1"/>
              </a:ext>
            </a:extLst>
          </p:cNvPr>
          <p:cNvSpPr/>
          <p:nvPr userDrawn="1"/>
        </p:nvSpPr>
        <p:spPr>
          <a:xfrm>
            <a:off x="6858023" y="3442673"/>
            <a:ext cx="5333977" cy="341532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90814BE-76E8-43EC-9616-A1F02F053AD5}"/>
              </a:ext>
              <a:ext uri="{C183D7F6-B498-43B3-948B-1728B52AA6E4}">
                <adec:decorative xmlns:adec="http://schemas.microsoft.com/office/drawing/2017/decorative" val="1"/>
              </a:ext>
            </a:extLst>
          </p:cNvPr>
          <p:cNvSpPr/>
          <p:nvPr userDrawn="1"/>
        </p:nvSpPr>
        <p:spPr>
          <a:xfrm>
            <a:off x="0" y="3396996"/>
            <a:ext cx="1219200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2">
            <a:extLst>
              <a:ext uri="{FF2B5EF4-FFF2-40B4-BE49-F238E27FC236}">
                <a16:creationId xmlns:a16="http://schemas.microsoft.com/office/drawing/2014/main" id="{F8AAA0A6-9D4B-4AA2-82F0-77E5ECF4B647}"/>
              </a:ext>
            </a:extLst>
          </p:cNvPr>
          <p:cNvSpPr>
            <a:spLocks noGrp="1"/>
          </p:cNvSpPr>
          <p:nvPr>
            <p:ph idx="1" hasCustomPrompt="1"/>
          </p:nvPr>
        </p:nvSpPr>
        <p:spPr>
          <a:xfrm>
            <a:off x="7386762" y="3928342"/>
            <a:ext cx="4162319" cy="2285000"/>
          </a:xfrm>
        </p:spPr>
        <p:txBody>
          <a:bodyPr anchor="ctr">
            <a:normAutofit/>
          </a:bodyPr>
          <a:lstStyle>
            <a:lvl1pPr marL="0" indent="0">
              <a:lnSpc>
                <a:spcPct val="100000"/>
              </a:lnSpc>
              <a:spcAft>
                <a:spcPts val="600"/>
              </a:spcAft>
              <a:buNone/>
              <a:defRPr sz="1800" b="0"/>
            </a:lvl1pPr>
          </a:lstStyle>
          <a:p>
            <a:r>
              <a:rPr lang="en-US"/>
              <a:t>Click to add text</a:t>
            </a:r>
          </a:p>
        </p:txBody>
      </p:sp>
      <p:sp>
        <p:nvSpPr>
          <p:cNvPr id="17" name="Footer Placeholder 12">
            <a:extLst>
              <a:ext uri="{FF2B5EF4-FFF2-40B4-BE49-F238E27FC236}">
                <a16:creationId xmlns:a16="http://schemas.microsoft.com/office/drawing/2014/main" id="{8E3FFD99-95F0-47A4-8642-FB9FECEC4F37}"/>
              </a:ext>
            </a:extLst>
          </p:cNvPr>
          <p:cNvSpPr>
            <a:spLocks noGrp="1"/>
          </p:cNvSpPr>
          <p:nvPr>
            <p:ph type="ftr" sz="quarter" idx="11"/>
          </p:nvPr>
        </p:nvSpPr>
        <p:spPr>
          <a:xfrm>
            <a:off x="1525917" y="6309360"/>
            <a:ext cx="4946592" cy="457200"/>
          </a:xfrm>
        </p:spPr>
        <p:txBody>
          <a:bodyPr/>
          <a:lstStyle>
            <a:lvl1pPr>
              <a:defRPr lang="en-US" sz="1200" kern="1200" spc="150" baseline="0" dirty="0">
                <a:solidFill>
                  <a:schemeClr val="tx1">
                    <a:lumMod val="75000"/>
                    <a:lumOff val="25000"/>
                  </a:schemeClr>
                </a:solidFill>
                <a:latin typeface="+mj-lt"/>
                <a:ea typeface="+mn-ea"/>
                <a:cs typeface="+mn-cs"/>
              </a:defRPr>
            </a:lvl1pPr>
          </a:lstStyle>
          <a:p>
            <a:r>
              <a:rPr lang="en-US"/>
              <a:t>Presentation Title</a:t>
            </a:r>
          </a:p>
        </p:txBody>
      </p:sp>
      <p:sp>
        <p:nvSpPr>
          <p:cNvPr id="18" name="Rectangle 17">
            <a:extLst>
              <a:ext uri="{FF2B5EF4-FFF2-40B4-BE49-F238E27FC236}">
                <a16:creationId xmlns:a16="http://schemas.microsoft.com/office/drawing/2014/main" id="{94727536-E532-4015-A178-0ABB6B09C661}"/>
              </a:ext>
              <a:ext uri="{C183D7F6-B498-43B3-948B-1728B52AA6E4}">
                <adec:decorative xmlns:adec="http://schemas.microsoft.com/office/drawing/2017/decorative" val="1"/>
              </a:ext>
            </a:extLst>
          </p:cNvPr>
          <p:cNvSpPr/>
          <p:nvPr userDrawn="1"/>
        </p:nvSpPr>
        <p:spPr>
          <a:xfrm rot="5400000">
            <a:off x="339893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ate Placeholder 11">
            <a:extLst>
              <a:ext uri="{FF2B5EF4-FFF2-40B4-BE49-F238E27FC236}">
                <a16:creationId xmlns:a16="http://schemas.microsoft.com/office/drawing/2014/main" id="{22977876-C29D-4D32-9948-303465AEC312}"/>
              </a:ext>
            </a:extLst>
          </p:cNvPr>
          <p:cNvSpPr>
            <a:spLocks noGrp="1"/>
          </p:cNvSpPr>
          <p:nvPr>
            <p:ph type="dt" sz="half" idx="10"/>
          </p:nvPr>
        </p:nvSpPr>
        <p:spPr>
          <a:xfrm>
            <a:off x="7377730" y="6309360"/>
            <a:ext cx="2736329" cy="457200"/>
          </a:xfrm>
        </p:spPr>
        <p:txBody>
          <a:bodyPr/>
          <a:lstStyle/>
          <a:p>
            <a:r>
              <a:rPr lang="en-US"/>
              <a:t>9/8/20XX</a:t>
            </a:r>
          </a:p>
        </p:txBody>
      </p:sp>
      <p:sp>
        <p:nvSpPr>
          <p:cNvPr id="20" name="Slide Number Placeholder 15">
            <a:extLst>
              <a:ext uri="{FF2B5EF4-FFF2-40B4-BE49-F238E27FC236}">
                <a16:creationId xmlns:a16="http://schemas.microsoft.com/office/drawing/2014/main" id="{6A7BC11E-2EF0-4989-9A7E-7AB377DB8534}"/>
              </a:ext>
            </a:extLst>
          </p:cNvPr>
          <p:cNvSpPr>
            <a:spLocks noGrp="1"/>
          </p:cNvSpPr>
          <p:nvPr>
            <p:ph type="sldNum" sz="quarter" idx="12"/>
          </p:nvPr>
        </p:nvSpPr>
        <p:spPr>
          <a:xfrm>
            <a:off x="10569202" y="6309360"/>
            <a:ext cx="979879" cy="457200"/>
          </a:xfrm>
        </p:spPr>
        <p:txBody>
          <a:bodyPr/>
          <a:lstStyle>
            <a:lvl1pPr>
              <a:defRPr sz="1200" b="0"/>
            </a:lvl1pPr>
          </a:lstStyle>
          <a:p>
            <a:fld id="{FAEF9944-A4F6-4C59-AEBD-678D6480B8EA}" type="slidenum">
              <a:rPr lang="en-US" smtClean="0"/>
              <a:pPr/>
              <a:t>‹#›</a:t>
            </a:fld>
            <a:endParaRPr lang="en-US"/>
          </a:p>
        </p:txBody>
      </p:sp>
      <p:sp>
        <p:nvSpPr>
          <p:cNvPr id="2" name="Rectangle 1">
            <a:extLst>
              <a:ext uri="{FF2B5EF4-FFF2-40B4-BE49-F238E27FC236}">
                <a16:creationId xmlns:a16="http://schemas.microsoft.com/office/drawing/2014/main" id="{50557ABF-B75C-BD78-1A04-E483A57A9491}"/>
              </a:ext>
              <a:ext uri="{C183D7F6-B498-43B3-948B-1728B52AA6E4}">
                <adec:decorative xmlns:adec="http://schemas.microsoft.com/office/drawing/2017/decorative" val="1"/>
              </a:ext>
            </a:extLst>
          </p:cNvPr>
          <p:cNvSpPr/>
          <p:nvPr userDrawn="1"/>
        </p:nvSpPr>
        <p:spPr>
          <a:xfrm>
            <a:off x="1067712" y="0"/>
            <a:ext cx="5728216" cy="8455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449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Title Only">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EA8D8870-8337-4ABD-9EA6-3D5AAB7E42D9}"/>
              </a:ext>
              <a:ext uri="{C183D7F6-B498-43B3-948B-1728B52AA6E4}">
                <adec:decorative xmlns:adec="http://schemas.microsoft.com/office/drawing/2017/decorative" val="1"/>
              </a:ext>
            </a:extLst>
          </p:cNvPr>
          <p:cNvSpPr/>
          <p:nvPr userDrawn="1"/>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BAC3B2DB-2CCA-4BD4-8D63-98257049E273}"/>
              </a:ext>
              <a:ext uri="{C183D7F6-B498-43B3-948B-1728B52AA6E4}">
                <adec:decorative xmlns:adec="http://schemas.microsoft.com/office/drawing/2017/decorative" val="1"/>
              </a:ext>
            </a:extLst>
          </p:cNvPr>
          <p:cNvSpPr/>
          <p:nvPr userDrawn="1"/>
        </p:nvSpPr>
        <p:spPr>
          <a:xfrm>
            <a:off x="0" y="825689"/>
            <a:ext cx="12192000" cy="520173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itle 1">
            <a:extLst>
              <a:ext uri="{FF2B5EF4-FFF2-40B4-BE49-F238E27FC236}">
                <a16:creationId xmlns:a16="http://schemas.microsoft.com/office/drawing/2014/main" id="{324DAAC3-FA37-4838-A298-327679F99F8A}"/>
              </a:ext>
            </a:extLst>
          </p:cNvPr>
          <p:cNvSpPr>
            <a:spLocks noGrp="1"/>
          </p:cNvSpPr>
          <p:nvPr>
            <p:ph type="ctrTitle" hasCustomPrompt="1"/>
          </p:nvPr>
        </p:nvSpPr>
        <p:spPr>
          <a:xfrm>
            <a:off x="1386629" y="825687"/>
            <a:ext cx="9643772" cy="5201730"/>
          </a:xfrm>
        </p:spPr>
        <p:txBody>
          <a:bodyPr tIns="182880" anchor="ctr" anchorCtr="0">
            <a:noAutofit/>
          </a:bodyPr>
          <a:lstStyle>
            <a:lvl1pPr algn="l">
              <a:lnSpc>
                <a:spcPct val="100000"/>
              </a:lnSpc>
              <a:defRPr sz="4800" cap="all" baseline="0">
                <a:solidFill>
                  <a:schemeClr val="bg1"/>
                </a:solidFill>
              </a:defRPr>
            </a:lvl1pPr>
          </a:lstStyle>
          <a:p>
            <a:r>
              <a:rPr lang="en-US" sz="4400">
                <a:solidFill>
                  <a:schemeClr val="bg1"/>
                </a:solidFill>
              </a:rPr>
              <a:t>CLICK TO ADD TITLE</a:t>
            </a:r>
          </a:p>
        </p:txBody>
      </p:sp>
      <p:sp>
        <p:nvSpPr>
          <p:cNvPr id="56" name="Rectangle 55">
            <a:extLst>
              <a:ext uri="{FF2B5EF4-FFF2-40B4-BE49-F238E27FC236}">
                <a16:creationId xmlns:a16="http://schemas.microsoft.com/office/drawing/2014/main" id="{FB792E4C-AD3B-4E88-8540-E75759746368}"/>
              </a:ext>
              <a:ext uri="{C183D7F6-B498-43B3-948B-1728B52AA6E4}">
                <adec:decorative xmlns:adec="http://schemas.microsoft.com/office/drawing/2017/decorative" val="1"/>
              </a:ext>
            </a:extLst>
          </p:cNvPr>
          <p:cNvSpPr/>
          <p:nvPr userDrawn="1"/>
        </p:nvSpPr>
        <p:spPr>
          <a:xfrm>
            <a:off x="-1" y="889696"/>
            <a:ext cx="1070775" cy="50777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6A32632F-9ED1-4328-BBE3-B4E014156A29}"/>
              </a:ext>
              <a:ext uri="{C183D7F6-B498-43B3-948B-1728B52AA6E4}">
                <adec:decorative xmlns:adec="http://schemas.microsoft.com/office/drawing/2017/decorative" val="1"/>
              </a:ext>
            </a:extLst>
          </p:cNvPr>
          <p:cNvSpPr/>
          <p:nvPr userDrawn="1"/>
        </p:nvSpPr>
        <p:spPr>
          <a:xfrm rot="5400000">
            <a:off x="-236512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EA124D3C-01E3-4B96-BDF0-54851D1739D0}"/>
              </a:ext>
              <a:ext uri="{C183D7F6-B498-43B3-948B-1728B52AA6E4}">
                <adec:decorative xmlns:adec="http://schemas.microsoft.com/office/drawing/2017/decorative" val="1"/>
              </a:ext>
            </a:extLst>
          </p:cNvPr>
          <p:cNvSpPr/>
          <p:nvPr userDrawn="1"/>
        </p:nvSpPr>
        <p:spPr>
          <a:xfrm rot="5400000">
            <a:off x="765851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67A64FF-37A7-4837-8033-CBEA22697ECA}"/>
              </a:ext>
              <a:ext uri="{C183D7F6-B498-43B3-948B-1728B52AA6E4}">
                <adec:decorative xmlns:adec="http://schemas.microsoft.com/office/drawing/2017/decorative" val="1"/>
              </a:ext>
            </a:extLst>
          </p:cNvPr>
          <p:cNvSpPr/>
          <p:nvPr userDrawn="1"/>
        </p:nvSpPr>
        <p:spPr>
          <a:xfrm>
            <a:off x="11119516" y="896046"/>
            <a:ext cx="1070775" cy="50777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3FC0C09F-8990-542B-199E-E6FADE2FEEFB}"/>
              </a:ext>
              <a:ext uri="{C183D7F6-B498-43B3-948B-1728B52AA6E4}">
                <adec:decorative xmlns:adec="http://schemas.microsoft.com/office/drawing/2017/decorative" val="1"/>
              </a:ext>
            </a:extLst>
          </p:cNvPr>
          <p:cNvSpPr/>
          <p:nvPr userDrawn="1"/>
        </p:nvSpPr>
        <p:spPr>
          <a:xfrm>
            <a:off x="11119516" y="0"/>
            <a:ext cx="1070775" cy="8256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F6F60C3-341E-9533-2415-66360A254A78}"/>
              </a:ext>
              <a:ext uri="{C183D7F6-B498-43B3-948B-1728B52AA6E4}">
                <adec:decorative xmlns:adec="http://schemas.microsoft.com/office/drawing/2017/decorative" val="1"/>
              </a:ext>
            </a:extLst>
          </p:cNvPr>
          <p:cNvSpPr/>
          <p:nvPr userDrawn="1"/>
        </p:nvSpPr>
        <p:spPr>
          <a:xfrm>
            <a:off x="11119515" y="6027421"/>
            <a:ext cx="1070775" cy="8305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4753914"/>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BFD12B6-57DE-4B63-A723-500B050FB7DD}"/>
              </a:ext>
            </a:extLst>
          </p:cNvPr>
          <p:cNvSpPr/>
          <p:nvPr/>
        </p:nvSpPr>
        <p:spPr>
          <a:xfrm>
            <a:off x="0" y="4215384"/>
            <a:ext cx="12192000" cy="2642616"/>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95316" y="1406284"/>
            <a:ext cx="10593694" cy="2597841"/>
          </a:xfrm>
        </p:spPr>
        <p:txBody>
          <a:bodyPr anchor="b">
            <a:normAutofit/>
          </a:bodyPr>
          <a:lstStyle>
            <a:lvl1pPr algn="ctr">
              <a:lnSpc>
                <a:spcPct val="125000"/>
              </a:lnSpc>
              <a:defRPr sz="4400" baseline="0">
                <a:solidFill>
                  <a:schemeClr val="tx1">
                    <a:lumMod val="75000"/>
                    <a:lumOff val="25000"/>
                  </a:schemeClr>
                </a:solidFill>
              </a:defRPr>
            </a:lvl1pPr>
          </a:lstStyle>
          <a:p>
            <a:r>
              <a:rPr lang="en-US"/>
              <a:t>Click to edit Master title style</a:t>
            </a:r>
          </a:p>
        </p:txBody>
      </p:sp>
      <p:sp>
        <p:nvSpPr>
          <p:cNvPr id="3" name="Text Placeholder 2"/>
          <p:cNvSpPr>
            <a:spLocks noGrp="1"/>
          </p:cNvSpPr>
          <p:nvPr>
            <p:ph type="body" idx="1"/>
          </p:nvPr>
        </p:nvSpPr>
        <p:spPr>
          <a:xfrm>
            <a:off x="2818312" y="4527856"/>
            <a:ext cx="6559018" cy="1570245"/>
          </a:xfrm>
        </p:spPr>
        <p:txBody>
          <a:bodyPr anchor="t">
            <a:normAutofit/>
          </a:bodyPr>
          <a:lstStyle>
            <a:lvl1pPr marL="0" indent="0" algn="ctr">
              <a:lnSpc>
                <a:spcPct val="130000"/>
              </a:lnSpc>
              <a:spcBef>
                <a:spcPts val="0"/>
              </a:spcBef>
              <a:buNone/>
              <a:defRPr sz="2400" b="0" baseline="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5F1E2E75-4758-4930-8024-39287C962987}"/>
              </a:ext>
            </a:extLst>
          </p:cNvPr>
          <p:cNvSpPr>
            <a:spLocks noGrp="1"/>
          </p:cNvSpPr>
          <p:nvPr>
            <p:ph type="dt" sz="half" idx="10"/>
          </p:nvPr>
        </p:nvSpPr>
        <p:spPr/>
        <p:txBody>
          <a:bodyPr/>
          <a:lstStyle/>
          <a:p>
            <a:r>
              <a:rPr lang="en-US"/>
              <a:t>9/8/20XX</a:t>
            </a:r>
          </a:p>
        </p:txBody>
      </p:sp>
      <p:sp>
        <p:nvSpPr>
          <p:cNvPr id="8" name="Footer Placeholder 7">
            <a:extLst>
              <a:ext uri="{FF2B5EF4-FFF2-40B4-BE49-F238E27FC236}">
                <a16:creationId xmlns:a16="http://schemas.microsoft.com/office/drawing/2014/main" id="{488B9949-402C-42C2-9A94-16590FC0C592}"/>
              </a:ext>
            </a:extLst>
          </p:cNvPr>
          <p:cNvSpPr>
            <a:spLocks noGrp="1"/>
          </p:cNvSpPr>
          <p:nvPr>
            <p:ph type="ftr" sz="quarter" idx="11"/>
          </p:nvPr>
        </p:nvSpPr>
        <p:spPr/>
        <p:txBody>
          <a:bodyPr/>
          <a:lstStyle/>
          <a:p>
            <a:r>
              <a:rPr lang="en-US"/>
              <a:t>Presentation Title</a:t>
            </a:r>
          </a:p>
        </p:txBody>
      </p:sp>
      <p:sp>
        <p:nvSpPr>
          <p:cNvPr id="10" name="Slide Number Placeholder 9">
            <a:extLst>
              <a:ext uri="{FF2B5EF4-FFF2-40B4-BE49-F238E27FC236}">
                <a16:creationId xmlns:a16="http://schemas.microsoft.com/office/drawing/2014/main" id="{039D83F6-DAF4-4876-AA41-F246EC970F7D}"/>
              </a:ext>
            </a:extLst>
          </p:cNvPr>
          <p:cNvSpPr>
            <a:spLocks noGrp="1"/>
          </p:cNvSpPr>
          <p:nvPr>
            <p:ph type="sldNum" sz="quarter" idx="12"/>
          </p:nvPr>
        </p:nvSpPr>
        <p:spPr/>
        <p:txBody>
          <a:bodyPr/>
          <a:lstStyle/>
          <a:p>
            <a:fld id="{FAEF9944-A4F6-4C59-AEBD-678D6480B8EA}" type="slidenum">
              <a:rPr lang="en-US" smtClean="0"/>
              <a:pPr/>
              <a:t>‹#›</a:t>
            </a:fld>
            <a:endParaRPr lang="en-US"/>
          </a:p>
        </p:txBody>
      </p:sp>
      <p:sp>
        <p:nvSpPr>
          <p:cNvPr id="11" name="Rectangle 10">
            <a:extLst>
              <a:ext uri="{FF2B5EF4-FFF2-40B4-BE49-F238E27FC236}">
                <a16:creationId xmlns:a16="http://schemas.microsoft.com/office/drawing/2014/main" id="{91613A19-DDA2-44F6-9ED4-F87771C684B8}"/>
              </a:ext>
            </a:extLst>
          </p:cNvPr>
          <p:cNvSpPr/>
          <p:nvPr/>
        </p:nvSpPr>
        <p:spPr>
          <a:xfrm>
            <a:off x="0" y="4215384"/>
            <a:ext cx="1218895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358979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hasCustomPrompt="1"/>
          </p:nvPr>
        </p:nvSpPr>
        <p:spPr>
          <a:xfrm>
            <a:off x="5376670" y="705114"/>
            <a:ext cx="6172412" cy="2403846"/>
          </a:xfrm>
        </p:spPr>
        <p:txBody>
          <a:bodyPr anchor="b"/>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376670" y="3749040"/>
            <a:ext cx="6172411" cy="2346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9/8/20XX</a:t>
            </a:r>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fld id="{FAEF9944-A4F6-4C59-AEBD-678D6480B8EA}" type="slidenum">
              <a:rPr lang="en-US" smtClean="0"/>
              <a:pPr/>
              <a:t>‹#›</a:t>
            </a:fld>
            <a:endParaRPr lang="en-US"/>
          </a:p>
        </p:txBody>
      </p:sp>
      <p:sp>
        <p:nvSpPr>
          <p:cNvPr id="10" name="Rectangle 9">
            <a:extLst>
              <a:ext uri="{FF2B5EF4-FFF2-40B4-BE49-F238E27FC236}">
                <a16:creationId xmlns:a16="http://schemas.microsoft.com/office/drawing/2014/main" id="{5CE6B9B5-A5D1-4099-B52B-78F39AB0AFCB}"/>
              </a:ext>
            </a:extLst>
          </p:cNvPr>
          <p:cNvSpPr/>
          <p:nvPr/>
        </p:nvSpPr>
        <p:spPr>
          <a:xfrm rot="10800000">
            <a:off x="4693920" y="3396997"/>
            <a:ext cx="7498080"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985598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76667" y="658999"/>
            <a:ext cx="6166422" cy="457200"/>
          </a:xfrm>
        </p:spPr>
        <p:txBody>
          <a:bodyPr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376668" y="1116199"/>
            <a:ext cx="6166422" cy="20621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376668" y="3623098"/>
            <a:ext cx="6166421" cy="457200"/>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6" name="Content Placeholder 5"/>
          <p:cNvSpPr>
            <a:spLocks noGrp="1"/>
          </p:cNvSpPr>
          <p:nvPr>
            <p:ph sz="quarter" idx="4"/>
          </p:nvPr>
        </p:nvSpPr>
        <p:spPr>
          <a:xfrm>
            <a:off x="5376670" y="4102370"/>
            <a:ext cx="6166419" cy="20665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9/8/20XX</a:t>
            </a:r>
          </a:p>
        </p:txBody>
      </p:sp>
      <p:sp>
        <p:nvSpPr>
          <p:cNvPr id="8" name="Footer Placeholder 7"/>
          <p:cNvSpPr>
            <a:spLocks noGrp="1"/>
          </p:cNvSpPr>
          <p:nvPr>
            <p:ph type="ftr" sz="quarter" idx="11"/>
          </p:nvPr>
        </p:nvSpPr>
        <p:spPr/>
        <p:txBody>
          <a:bodyPr/>
          <a:lstStyle/>
          <a:p>
            <a:r>
              <a:rPr lang="en-US"/>
              <a:t>Presentation Title</a:t>
            </a:r>
          </a:p>
        </p:txBody>
      </p:sp>
      <p:sp>
        <p:nvSpPr>
          <p:cNvPr id="9" name="Slide Number Placeholder 8"/>
          <p:cNvSpPr>
            <a:spLocks noGrp="1"/>
          </p:cNvSpPr>
          <p:nvPr>
            <p:ph type="sldNum" sz="quarter" idx="12"/>
          </p:nvPr>
        </p:nvSpPr>
        <p:spPr/>
        <p:txBody>
          <a:bodyPr/>
          <a:lstStyle/>
          <a:p>
            <a:fld id="{FAEF9944-A4F6-4C59-AEBD-678D6480B8EA}" type="slidenum">
              <a:rPr lang="en-US" smtClean="0"/>
              <a:pPr/>
              <a:t>‹#›</a:t>
            </a:fld>
            <a:endParaRPr lang="en-US"/>
          </a:p>
        </p:txBody>
      </p:sp>
      <p:sp>
        <p:nvSpPr>
          <p:cNvPr id="10" name="Title 9">
            <a:extLst>
              <a:ext uri="{FF2B5EF4-FFF2-40B4-BE49-F238E27FC236}">
                <a16:creationId xmlns:a16="http://schemas.microsoft.com/office/drawing/2014/main" id="{D26B370B-8381-431F-9492-0EA1205113EE}"/>
              </a:ext>
            </a:extLst>
          </p:cNvPr>
          <p:cNvSpPr>
            <a:spLocks noGrp="1"/>
          </p:cNvSpPr>
          <p:nvPr>
            <p:ph type="title"/>
          </p:nvPr>
        </p:nvSpPr>
        <p:spPr/>
        <p:txBody>
          <a:bodyPr/>
          <a:lstStyle/>
          <a:p>
            <a:r>
              <a:rPr lang="en-US"/>
              <a:t>Click to edit Master title style</a:t>
            </a:r>
          </a:p>
        </p:txBody>
      </p:sp>
      <p:sp>
        <p:nvSpPr>
          <p:cNvPr id="12" name="Rectangle 11">
            <a:extLst>
              <a:ext uri="{FF2B5EF4-FFF2-40B4-BE49-F238E27FC236}">
                <a16:creationId xmlns:a16="http://schemas.microsoft.com/office/drawing/2014/main" id="{DCA89085-2231-4A9C-B23C-B199A9DD26C5}"/>
              </a:ext>
            </a:extLst>
          </p:cNvPr>
          <p:cNvSpPr/>
          <p:nvPr/>
        </p:nvSpPr>
        <p:spPr>
          <a:xfrm rot="10800000">
            <a:off x="4693920" y="3396997"/>
            <a:ext cx="7498080"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050562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05CD215-1C45-48A0-8534-39FFE8A7C95A}" type="datetime1">
              <a:rPr lang="en-US" smtClean="0"/>
              <a:t>8/12/2024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EF9944-A4F6-4C59-AEBD-678D6480B8EA}" type="slidenum">
              <a:rPr lang="en-US" dirty="0"/>
              <a:t>‹#›</a:t>
            </a:fld>
            <a:endParaRPr lang="en-US"/>
          </a:p>
        </p:txBody>
      </p:sp>
      <p:sp useBgFill="1">
        <p:nvSpPr>
          <p:cNvPr id="6" name="Rectangle 5">
            <a:extLst>
              <a:ext uri="{FF2B5EF4-FFF2-40B4-BE49-F238E27FC236}">
                <a16:creationId xmlns:a16="http://schemas.microsoft.com/office/drawing/2014/main" id="{34C61DF6-3A2D-55DA-8448-C2D07707EFD5}"/>
              </a:ext>
              <a:ext uri="{C183D7F6-B498-43B3-948B-1728B52AA6E4}">
                <adec:decorative xmlns:adec="http://schemas.microsoft.com/office/drawing/2017/decorative" val="1"/>
              </a:ext>
            </a:extLst>
          </p:cNvPr>
          <p:cNvSpPr/>
          <p:nvPr userDrawn="1"/>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7B340BB-A35D-C47D-F28F-6FBE043F6E75}"/>
              </a:ext>
              <a:ext uri="{C183D7F6-B498-43B3-948B-1728B52AA6E4}">
                <adec:decorative xmlns:adec="http://schemas.microsoft.com/office/drawing/2017/decorative" val="1"/>
              </a:ext>
            </a:extLst>
          </p:cNvPr>
          <p:cNvSpPr/>
          <p:nvPr userDrawn="1"/>
        </p:nvSpPr>
        <p:spPr>
          <a:xfrm>
            <a:off x="0" y="825689"/>
            <a:ext cx="12192000" cy="520173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DCDAB0E-1B08-9A3E-38B2-E60401CC015C}"/>
              </a:ext>
              <a:ext uri="{C183D7F6-B498-43B3-948B-1728B52AA6E4}">
                <adec:decorative xmlns:adec="http://schemas.microsoft.com/office/drawing/2017/decorative" val="1"/>
              </a:ext>
            </a:extLst>
          </p:cNvPr>
          <p:cNvSpPr/>
          <p:nvPr userDrawn="1"/>
        </p:nvSpPr>
        <p:spPr>
          <a:xfrm>
            <a:off x="-1" y="889696"/>
            <a:ext cx="1070775" cy="50777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44A4B38-C41B-0C14-CB28-67E9721123DD}"/>
              </a:ext>
              <a:ext uri="{C183D7F6-B498-43B3-948B-1728B52AA6E4}">
                <adec:decorative xmlns:adec="http://schemas.microsoft.com/office/drawing/2017/decorative" val="1"/>
              </a:ext>
            </a:extLst>
          </p:cNvPr>
          <p:cNvSpPr/>
          <p:nvPr userDrawn="1"/>
        </p:nvSpPr>
        <p:spPr>
          <a:xfrm rot="5400000">
            <a:off x="-236512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DFD99EC-B9CC-A1AC-EFF4-B65977F54B66}"/>
              </a:ext>
              <a:ext uri="{C183D7F6-B498-43B3-948B-1728B52AA6E4}">
                <adec:decorative xmlns:adec="http://schemas.microsoft.com/office/drawing/2017/decorative" val="1"/>
              </a:ext>
            </a:extLst>
          </p:cNvPr>
          <p:cNvSpPr/>
          <p:nvPr userDrawn="1"/>
        </p:nvSpPr>
        <p:spPr>
          <a:xfrm rot="5400000">
            <a:off x="765851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9280CA-3626-981C-CF19-E559E0DA8DAC}"/>
              </a:ext>
              <a:ext uri="{C183D7F6-B498-43B3-948B-1728B52AA6E4}">
                <adec:decorative xmlns:adec="http://schemas.microsoft.com/office/drawing/2017/decorative" val="1"/>
              </a:ext>
            </a:extLst>
          </p:cNvPr>
          <p:cNvSpPr/>
          <p:nvPr userDrawn="1"/>
        </p:nvSpPr>
        <p:spPr>
          <a:xfrm>
            <a:off x="11119516" y="896046"/>
            <a:ext cx="1070775" cy="50777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E5C9117-F419-BD57-1080-86A4D136087F}"/>
              </a:ext>
              <a:ext uri="{C183D7F6-B498-43B3-948B-1728B52AA6E4}">
                <adec:decorative xmlns:adec="http://schemas.microsoft.com/office/drawing/2017/decorative" val="1"/>
              </a:ext>
            </a:extLst>
          </p:cNvPr>
          <p:cNvSpPr/>
          <p:nvPr userDrawn="1"/>
        </p:nvSpPr>
        <p:spPr>
          <a:xfrm>
            <a:off x="11119516" y="0"/>
            <a:ext cx="1070775" cy="8256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BD54386-29C8-95E0-C9D9-78F27AD2E738}"/>
              </a:ext>
              <a:ext uri="{C183D7F6-B498-43B3-948B-1728B52AA6E4}">
                <adec:decorative xmlns:adec="http://schemas.microsoft.com/office/drawing/2017/decorative" val="1"/>
              </a:ext>
            </a:extLst>
          </p:cNvPr>
          <p:cNvSpPr/>
          <p:nvPr userDrawn="1"/>
        </p:nvSpPr>
        <p:spPr>
          <a:xfrm>
            <a:off x="11119515" y="6027421"/>
            <a:ext cx="1070775" cy="8305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3868504"/>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C7CF41D3-C6B9-4E99-9321-87C4E2168F46}"/>
              </a:ext>
            </a:extLst>
          </p:cNvPr>
          <p:cNvSpPr>
            <a:spLocks noGrp="1"/>
          </p:cNvSpPr>
          <p:nvPr>
            <p:ph type="dt" sz="half" idx="10"/>
          </p:nvPr>
        </p:nvSpPr>
        <p:spPr/>
        <p:txBody>
          <a:bodyPr/>
          <a:lstStyle/>
          <a:p>
            <a:r>
              <a:rPr lang="en-US"/>
              <a:t>9/8/20XX</a:t>
            </a:r>
          </a:p>
        </p:txBody>
      </p:sp>
      <p:sp>
        <p:nvSpPr>
          <p:cNvPr id="6" name="Footer Placeholder 5">
            <a:extLst>
              <a:ext uri="{FF2B5EF4-FFF2-40B4-BE49-F238E27FC236}">
                <a16:creationId xmlns:a16="http://schemas.microsoft.com/office/drawing/2014/main" id="{8B5BC6EB-07B1-46AF-AC33-E998BC6AA433}"/>
              </a:ext>
            </a:extLst>
          </p:cNvPr>
          <p:cNvSpPr>
            <a:spLocks noGrp="1"/>
          </p:cNvSpPr>
          <p:nvPr>
            <p:ph type="ftr" sz="quarter" idx="11"/>
          </p:nvPr>
        </p:nvSpPr>
        <p:spPr/>
        <p:txBody>
          <a:bodyPr/>
          <a:lstStyle/>
          <a:p>
            <a:r>
              <a:rPr lang="en-US"/>
              <a:t>Presentation Title</a:t>
            </a:r>
          </a:p>
        </p:txBody>
      </p:sp>
      <p:sp>
        <p:nvSpPr>
          <p:cNvPr id="7" name="Slide Number Placeholder 6">
            <a:extLst>
              <a:ext uri="{FF2B5EF4-FFF2-40B4-BE49-F238E27FC236}">
                <a16:creationId xmlns:a16="http://schemas.microsoft.com/office/drawing/2014/main" id="{73E3A0C1-6562-4819-9E88-4C1378FD5DE4}"/>
              </a:ext>
            </a:extLst>
          </p:cNvPr>
          <p:cNvSpPr>
            <a:spLocks noGrp="1"/>
          </p:cNvSpPr>
          <p:nvPr>
            <p:ph type="sldNum" sz="quarter" idx="12"/>
          </p:nvPr>
        </p:nvSpPr>
        <p:spPr/>
        <p:txBody>
          <a:bodyPr/>
          <a:lstStyle/>
          <a:p>
            <a:fld id="{FAEF9944-A4F6-4C59-AEBD-678D6480B8EA}" type="slidenum">
              <a:rPr lang="en-US" smtClean="0"/>
              <a:pPr/>
              <a:t>‹#›</a:t>
            </a:fld>
            <a:endParaRPr lang="en-US"/>
          </a:p>
        </p:txBody>
      </p:sp>
    </p:spTree>
    <p:extLst>
      <p:ext uri="{BB962C8B-B14F-4D97-AF65-F5344CB8AC3E}">
        <p14:creationId xmlns:p14="http://schemas.microsoft.com/office/powerpoint/2010/main" val="2874922067"/>
      </p:ext>
    </p:extLst>
  </p:cSld>
  <p:clrMapOvr>
    <a:masterClrMapping/>
  </p:clrMapOvr>
  <p:hf sldNum="0" hdr="0" ftr="0" dt="0"/>
  <p:extLst>
    <p:ext uri="{DCECCB84-F9BA-43D5-87BE-67443E8EF086}">
      <p15:sldGuideLst xmlns:p15="http://schemas.microsoft.com/office/powerpoint/2012/main">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ACA29BA-0143-49FF-8608-DB1623D99537}"/>
              </a:ext>
            </a:extLst>
          </p:cNvPr>
          <p:cNvSpPr/>
          <p:nvPr/>
        </p:nvSpPr>
        <p:spPr>
          <a:xfrm>
            <a:off x="0" y="0"/>
            <a:ext cx="8248592"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753015" y="640079"/>
            <a:ext cx="2796066" cy="2551751"/>
          </a:xfrm>
        </p:spPr>
        <p:txBody>
          <a:bodyPr anchor="b">
            <a:normAutofit/>
          </a:bodyPr>
          <a:lstStyle>
            <a:lvl1pPr algn="l">
              <a:lnSpc>
                <a:spcPct val="135000"/>
              </a:lnSpc>
              <a:defRPr sz="3200"/>
            </a:lvl1pPr>
          </a:lstStyle>
          <a:p>
            <a:r>
              <a:rPr lang="en-US"/>
              <a:t>Click to edit Master title style</a:t>
            </a:r>
          </a:p>
        </p:txBody>
      </p:sp>
      <p:sp>
        <p:nvSpPr>
          <p:cNvPr id="3" name="Content Placeholder 2"/>
          <p:cNvSpPr>
            <a:spLocks noGrp="1"/>
          </p:cNvSpPr>
          <p:nvPr>
            <p:ph idx="1"/>
          </p:nvPr>
        </p:nvSpPr>
        <p:spPr>
          <a:xfrm>
            <a:off x="638818" y="640078"/>
            <a:ext cx="6969693" cy="5455921"/>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hasCustomPrompt="1"/>
          </p:nvPr>
        </p:nvSpPr>
        <p:spPr>
          <a:xfrm>
            <a:off x="8753015" y="3223803"/>
            <a:ext cx="2796066" cy="2872197"/>
          </a:xfrm>
        </p:spPr>
        <p:txBody>
          <a:bodyPr anchor="t">
            <a:normAutofit/>
          </a:bodyPr>
          <a:lstStyle>
            <a:lvl1pPr marL="0" indent="0">
              <a:spcBef>
                <a:spcPts val="1400"/>
              </a:spcBef>
              <a:buNone/>
              <a:defRPr sz="18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Rectangle 8">
            <a:extLst>
              <a:ext uri="{FF2B5EF4-FFF2-40B4-BE49-F238E27FC236}">
                <a16:creationId xmlns:a16="http://schemas.microsoft.com/office/drawing/2014/main" id="{3010CF18-370D-4E80-AE4C-396FFDFCAE5D}"/>
              </a:ext>
            </a:extLst>
          </p:cNvPr>
          <p:cNvSpPr/>
          <p:nvPr/>
        </p:nvSpPr>
        <p:spPr>
          <a:xfrm rot="5400000">
            <a:off x="485159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ate Placeholder 9">
            <a:extLst>
              <a:ext uri="{FF2B5EF4-FFF2-40B4-BE49-F238E27FC236}">
                <a16:creationId xmlns:a16="http://schemas.microsoft.com/office/drawing/2014/main" id="{C5EBFE9C-5A22-4462-9C51-E00C03F55C3D}"/>
              </a:ext>
            </a:extLst>
          </p:cNvPr>
          <p:cNvSpPr>
            <a:spLocks noGrp="1"/>
          </p:cNvSpPr>
          <p:nvPr>
            <p:ph type="dt" sz="half" idx="10"/>
          </p:nvPr>
        </p:nvSpPr>
        <p:spPr>
          <a:xfrm>
            <a:off x="8753015" y="6309360"/>
            <a:ext cx="1734207" cy="457200"/>
          </a:xfrm>
        </p:spPr>
        <p:txBody>
          <a:bodyPr/>
          <a:lstStyle>
            <a:lvl1pPr algn="l">
              <a:defRPr/>
            </a:lvl1pPr>
          </a:lstStyle>
          <a:p>
            <a:r>
              <a:rPr lang="en-US"/>
              <a:t>9/8/20XX</a:t>
            </a:r>
          </a:p>
        </p:txBody>
      </p:sp>
      <p:sp>
        <p:nvSpPr>
          <p:cNvPr id="11" name="Footer Placeholder 10">
            <a:extLst>
              <a:ext uri="{FF2B5EF4-FFF2-40B4-BE49-F238E27FC236}">
                <a16:creationId xmlns:a16="http://schemas.microsoft.com/office/drawing/2014/main" id="{2EBBFF2E-AA66-4B76-9139-CB000B5A45D5}"/>
              </a:ext>
            </a:extLst>
          </p:cNvPr>
          <p:cNvSpPr>
            <a:spLocks noGrp="1"/>
          </p:cNvSpPr>
          <p:nvPr>
            <p:ph type="ftr" sz="quarter" idx="11"/>
          </p:nvPr>
        </p:nvSpPr>
        <p:spPr>
          <a:xfrm>
            <a:off x="638818" y="6309360"/>
            <a:ext cx="6993867" cy="457200"/>
          </a:xfrm>
        </p:spPr>
        <p:txBody>
          <a:bodyPr/>
          <a:lstStyle/>
          <a:p>
            <a:r>
              <a:rPr lang="en-US"/>
              <a:t>Presentation Title</a:t>
            </a:r>
          </a:p>
        </p:txBody>
      </p:sp>
      <p:sp>
        <p:nvSpPr>
          <p:cNvPr id="12" name="Slide Number Placeholder 11">
            <a:extLst>
              <a:ext uri="{FF2B5EF4-FFF2-40B4-BE49-F238E27FC236}">
                <a16:creationId xmlns:a16="http://schemas.microsoft.com/office/drawing/2014/main" id="{A44F64C4-BF20-4F6B-B650-57C71C828A68}"/>
              </a:ext>
            </a:extLst>
          </p:cNvPr>
          <p:cNvSpPr>
            <a:spLocks noGrp="1"/>
          </p:cNvSpPr>
          <p:nvPr>
            <p:ph type="sldNum" sz="quarter" idx="12"/>
          </p:nvPr>
        </p:nvSpPr>
        <p:spPr/>
        <p:txBody>
          <a:bodyPr/>
          <a:lstStyle/>
          <a:p>
            <a:fld id="{FAEF9944-A4F6-4C59-AEBD-678D6480B8EA}" type="slidenum">
              <a:rPr lang="en-US" smtClean="0"/>
              <a:pPr/>
              <a:t>‹#›</a:t>
            </a:fld>
            <a:endParaRPr lang="en-US"/>
          </a:p>
        </p:txBody>
      </p:sp>
    </p:spTree>
    <p:extLst>
      <p:ext uri="{BB962C8B-B14F-4D97-AF65-F5344CB8AC3E}">
        <p14:creationId xmlns:p14="http://schemas.microsoft.com/office/powerpoint/2010/main" val="156233360"/>
      </p:ext>
    </p:extLst>
  </p:cSld>
  <p:clrMapOvr>
    <a:masterClrMapping/>
  </p:clrMapOvr>
  <p:hf sldNum="0" hdr="0" ftr="0" dt="0"/>
  <p:extLst>
    <p:ext uri="{DCECCB84-F9BA-43D5-87BE-67443E8EF086}">
      <p15:sldGuideLst xmlns:p15="http://schemas.microsoft.com/office/powerpoint/2012/main">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34996" y="640079"/>
            <a:ext cx="2714085" cy="2695903"/>
          </a:xfrm>
        </p:spPr>
        <p:txBody>
          <a:bodyPr anchor="b">
            <a:noAutofit/>
          </a:bodyPr>
          <a:lstStyle>
            <a:lvl1pPr algn="l">
              <a:lnSpc>
                <a:spcPct val="104000"/>
              </a:lnSpc>
              <a:defRPr sz="3400"/>
            </a:lvl1pPr>
          </a:lstStyle>
          <a:p>
            <a:r>
              <a:rPr lang="en-US"/>
              <a:t>Click to edit Master title style</a:t>
            </a:r>
          </a:p>
        </p:txBody>
      </p:sp>
      <p:sp>
        <p:nvSpPr>
          <p:cNvPr id="3" name="Picture Placeholder 2"/>
          <p:cNvSpPr>
            <a:spLocks noGrp="1" noChangeAspect="1"/>
          </p:cNvSpPr>
          <p:nvPr>
            <p:ph type="pic" idx="1"/>
          </p:nvPr>
        </p:nvSpPr>
        <p:spPr>
          <a:xfrm>
            <a:off x="0" y="0"/>
            <a:ext cx="8248592" cy="6857999"/>
          </a:xfrm>
          <a:solidFill>
            <a:schemeClr val="bg2">
              <a:lumMod val="9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hasCustomPrompt="1"/>
          </p:nvPr>
        </p:nvSpPr>
        <p:spPr>
          <a:xfrm>
            <a:off x="8834996" y="3429000"/>
            <a:ext cx="2714085" cy="2508026"/>
          </a:xfrm>
        </p:spPr>
        <p:txBody>
          <a:bodyPr anchor="t">
            <a:normAutofit/>
          </a:bodyPr>
          <a:lstStyle>
            <a:lvl1pPr marL="0" indent="0">
              <a:spcBef>
                <a:spcPts val="1400"/>
              </a:spcBef>
              <a:buNone/>
              <a:defRPr sz="18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Rectangle 8">
            <a:extLst>
              <a:ext uri="{FF2B5EF4-FFF2-40B4-BE49-F238E27FC236}">
                <a16:creationId xmlns:a16="http://schemas.microsoft.com/office/drawing/2014/main" id="{90949BC8-9ABF-49F6-851C-5DB0B86CA70D}"/>
              </a:ext>
            </a:extLst>
          </p:cNvPr>
          <p:cNvSpPr/>
          <p:nvPr/>
        </p:nvSpPr>
        <p:spPr>
          <a:xfrm rot="5400000">
            <a:off x="485159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a:extLst>
              <a:ext uri="{FF2B5EF4-FFF2-40B4-BE49-F238E27FC236}">
                <a16:creationId xmlns:a16="http://schemas.microsoft.com/office/drawing/2014/main" id="{04E1EE21-E3FA-4D43-B224-C664959637B0}"/>
              </a:ext>
            </a:extLst>
          </p:cNvPr>
          <p:cNvSpPr>
            <a:spLocks noGrp="1"/>
          </p:cNvSpPr>
          <p:nvPr>
            <p:ph type="dt" sz="half" idx="10"/>
          </p:nvPr>
        </p:nvSpPr>
        <p:spPr>
          <a:xfrm>
            <a:off x="8834997" y="6309360"/>
            <a:ext cx="1645920" cy="457200"/>
          </a:xfrm>
        </p:spPr>
        <p:txBody>
          <a:bodyPr/>
          <a:lstStyle/>
          <a:p>
            <a:r>
              <a:rPr lang="en-US"/>
              <a:t>9/8/20XX</a:t>
            </a:r>
          </a:p>
        </p:txBody>
      </p:sp>
      <p:sp>
        <p:nvSpPr>
          <p:cNvPr id="7" name="Slide Number Placeholder 6">
            <a:extLst>
              <a:ext uri="{FF2B5EF4-FFF2-40B4-BE49-F238E27FC236}">
                <a16:creationId xmlns:a16="http://schemas.microsoft.com/office/drawing/2014/main" id="{A32D7F83-8993-4ED4-9F02-663CC085052F}"/>
              </a:ext>
            </a:extLst>
          </p:cNvPr>
          <p:cNvSpPr>
            <a:spLocks noGrp="1"/>
          </p:cNvSpPr>
          <p:nvPr>
            <p:ph type="sldNum" sz="quarter" idx="12"/>
          </p:nvPr>
        </p:nvSpPr>
        <p:spPr/>
        <p:txBody>
          <a:bodyPr/>
          <a:lstStyle/>
          <a:p>
            <a:fld id="{FAEF9944-A4F6-4C59-AEBD-678D6480B8EA}" type="slidenum">
              <a:rPr lang="en-US" smtClean="0"/>
              <a:pPr/>
              <a:t>‹#›</a:t>
            </a:fld>
            <a:endParaRPr lang="en-US"/>
          </a:p>
        </p:txBody>
      </p:sp>
      <p:sp>
        <p:nvSpPr>
          <p:cNvPr id="6" name="Footer Placeholder 5">
            <a:extLst>
              <a:ext uri="{FF2B5EF4-FFF2-40B4-BE49-F238E27FC236}">
                <a16:creationId xmlns:a16="http://schemas.microsoft.com/office/drawing/2014/main" id="{8E3678B7-E511-4CE1-BEE5-89E959B9BFD6}"/>
              </a:ext>
            </a:extLst>
          </p:cNvPr>
          <p:cNvSpPr>
            <a:spLocks noGrp="1"/>
          </p:cNvSpPr>
          <p:nvPr>
            <p:ph type="ftr" sz="quarter" idx="11"/>
          </p:nvPr>
        </p:nvSpPr>
        <p:spPr>
          <a:xfrm>
            <a:off x="640080" y="6309360"/>
            <a:ext cx="4946592" cy="457200"/>
          </a:xfrm>
        </p:spPr>
        <p:txBody>
          <a:bodyPr/>
          <a:lstStyle>
            <a:lvl1pPr>
              <a:defRPr>
                <a:solidFill>
                  <a:srgbClr val="FFFFFF"/>
                </a:solidFill>
                <a:effectLst>
                  <a:outerShdw blurRad="50800" dist="38100" dir="2700000" algn="tl" rotWithShape="0">
                    <a:prstClr val="black">
                      <a:alpha val="43000"/>
                    </a:prstClr>
                  </a:outerShdw>
                </a:effectLst>
              </a:defRPr>
            </a:lvl1pPr>
          </a:lstStyle>
          <a:p>
            <a:r>
              <a:rPr lang="en-US"/>
              <a:t>Presentation Title</a:t>
            </a:r>
          </a:p>
        </p:txBody>
      </p:sp>
    </p:spTree>
    <p:extLst>
      <p:ext uri="{BB962C8B-B14F-4D97-AF65-F5344CB8AC3E}">
        <p14:creationId xmlns:p14="http://schemas.microsoft.com/office/powerpoint/2010/main" val="349745804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786F82F-1B47-46ED-8EAE-53EF71E59E9A}"/>
              </a:ext>
            </a:extLst>
          </p:cNvPr>
          <p:cNvSpPr/>
          <p:nvPr/>
        </p:nvSpPr>
        <p:spPr>
          <a:xfrm>
            <a:off x="4718302" y="0"/>
            <a:ext cx="7473698"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42918" y="705113"/>
            <a:ext cx="3411973" cy="5197498"/>
          </a:xfrm>
          <a:prstGeom prst="rect">
            <a:avLst/>
          </a:prstGeom>
        </p:spPr>
        <p:txBody>
          <a:bodyPr vert="horz" lIns="109728" tIns="109728" rIns="109728" bIns="91440" rtlCol="0" anchor="ctr">
            <a:normAutofit/>
          </a:bodyPr>
          <a:lstStyle/>
          <a:p>
            <a:r>
              <a:rPr lang="en-US"/>
              <a:t>Click to edit Master title style</a:t>
            </a:r>
          </a:p>
        </p:txBody>
      </p:sp>
      <p:sp>
        <p:nvSpPr>
          <p:cNvPr id="3" name="Text Placeholder 2"/>
          <p:cNvSpPr>
            <a:spLocks noGrp="1"/>
          </p:cNvSpPr>
          <p:nvPr>
            <p:ph type="body" idx="1"/>
          </p:nvPr>
        </p:nvSpPr>
        <p:spPr>
          <a:xfrm>
            <a:off x="5376671" y="705113"/>
            <a:ext cx="6172412" cy="5197497"/>
          </a:xfrm>
          <a:prstGeom prst="rect">
            <a:avLst/>
          </a:prstGeom>
        </p:spPr>
        <p:txBody>
          <a:bodyPr vert="horz" lIns="109728" tIns="109728" rIns="109728" bIns="9144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42917" y="6309360"/>
            <a:ext cx="3411973" cy="457200"/>
          </a:xfrm>
          <a:prstGeom prst="rect">
            <a:avLst/>
          </a:prstGeom>
        </p:spPr>
        <p:txBody>
          <a:bodyPr vert="horz" lIns="109728" tIns="109728" rIns="109728" bIns="91440" rtlCol="0" anchor="ctr"/>
          <a:lstStyle>
            <a:lvl1pPr algn="l">
              <a:defRPr sz="1200" spc="150" baseline="0">
                <a:solidFill>
                  <a:schemeClr val="tx1">
                    <a:lumMod val="75000"/>
                    <a:lumOff val="25000"/>
                  </a:schemeClr>
                </a:solidFill>
                <a:latin typeface="+mj-lt"/>
              </a:defRPr>
            </a:lvl1pPr>
          </a:lstStyle>
          <a:p>
            <a:r>
              <a:rPr lang="en-US"/>
              <a:t>9/8/20XX</a:t>
            </a:r>
          </a:p>
        </p:txBody>
      </p:sp>
      <p:sp>
        <p:nvSpPr>
          <p:cNvPr id="5" name="Footer Placeholder 4"/>
          <p:cNvSpPr>
            <a:spLocks noGrp="1"/>
          </p:cNvSpPr>
          <p:nvPr>
            <p:ph type="ftr" sz="quarter" idx="3"/>
          </p:nvPr>
        </p:nvSpPr>
        <p:spPr>
          <a:xfrm>
            <a:off x="5376670" y="6309360"/>
            <a:ext cx="4946592" cy="457200"/>
          </a:xfrm>
          <a:prstGeom prst="rect">
            <a:avLst/>
          </a:prstGeom>
        </p:spPr>
        <p:txBody>
          <a:bodyPr vert="horz" lIns="109728" tIns="109728" rIns="109728" bIns="91440" rtlCol="0" anchor="ctr"/>
          <a:lstStyle>
            <a:lvl1pPr algn="l">
              <a:defRPr sz="1200" spc="150" baseline="0">
                <a:solidFill>
                  <a:schemeClr val="tx1">
                    <a:lumMod val="75000"/>
                    <a:lumOff val="25000"/>
                  </a:schemeClr>
                </a:solidFill>
                <a:latin typeface="+mj-lt"/>
              </a:defRPr>
            </a:lvl1pPr>
          </a:lstStyle>
          <a:p>
            <a:r>
              <a:rPr lang="en-US"/>
              <a:t>Presentation Title</a:t>
            </a:r>
          </a:p>
        </p:txBody>
      </p:sp>
      <p:sp>
        <p:nvSpPr>
          <p:cNvPr id="6" name="Slide Number Placeholder 5"/>
          <p:cNvSpPr>
            <a:spLocks noGrp="1"/>
          </p:cNvSpPr>
          <p:nvPr>
            <p:ph type="sldNum" sz="quarter" idx="4"/>
          </p:nvPr>
        </p:nvSpPr>
        <p:spPr>
          <a:xfrm>
            <a:off x="10569202" y="6309360"/>
            <a:ext cx="979879" cy="457200"/>
          </a:xfrm>
          <a:prstGeom prst="rect">
            <a:avLst/>
          </a:prstGeom>
        </p:spPr>
        <p:txBody>
          <a:bodyPr vert="horz" lIns="109728" tIns="109728" rIns="109728" bIns="91440" rtlCol="0" anchor="b"/>
          <a:lstStyle>
            <a:lvl1pPr algn="r">
              <a:defRPr sz="1600" b="1" spc="150" baseline="0">
                <a:solidFill>
                  <a:schemeClr val="tx1">
                    <a:lumMod val="75000"/>
                    <a:lumOff val="25000"/>
                  </a:schemeClr>
                </a:solidFill>
                <a:latin typeface="+mj-lt"/>
              </a:defRPr>
            </a:lvl1pPr>
          </a:lstStyle>
          <a:p>
            <a:fld id="{FAEF9944-A4F6-4C59-AEBD-678D6480B8EA}" type="slidenum">
              <a:rPr lang="en-US" smtClean="0"/>
              <a:pPr/>
              <a:t>‹#›</a:t>
            </a:fld>
            <a:endParaRPr lang="en-US"/>
          </a:p>
        </p:txBody>
      </p:sp>
      <p:sp>
        <p:nvSpPr>
          <p:cNvPr id="21" name="Rectangle 20">
            <a:extLst>
              <a:ext uri="{FF2B5EF4-FFF2-40B4-BE49-F238E27FC236}">
                <a16:creationId xmlns:a16="http://schemas.microsoft.com/office/drawing/2014/main" id="{EF1BAF6F-6275-4646-9C59-331B29B9550F}"/>
              </a:ext>
            </a:extLst>
          </p:cNvPr>
          <p:cNvSpPr/>
          <p:nvPr/>
        </p:nvSpPr>
        <p:spPr>
          <a:xfrm rot="5400000">
            <a:off x="1257298"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7018234"/>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 id="2147483706" r:id="rId20"/>
    <p:sldLayoutId id="2147483707" r:id="rId21"/>
    <p:sldLayoutId id="2147483708" r:id="rId22"/>
    <p:sldLayoutId id="2147483709" r:id="rId23"/>
    <p:sldLayoutId id="2147483682" r:id="rId24"/>
  </p:sldLayoutIdLst>
  <p:hf sldNum="0" hdr="0" ftr="0" dt="0"/>
  <p:txStyles>
    <p:titleStyle>
      <a:lvl1pPr algn="l" defTabSz="914400" rtl="0" eaLnBrk="1" latinLnBrk="0" hangingPunct="1">
        <a:lnSpc>
          <a:spcPct val="150000"/>
        </a:lnSpc>
        <a:spcBef>
          <a:spcPct val="0"/>
        </a:spcBef>
        <a:buNone/>
        <a:defRPr sz="3600" b="1" kern="1200" spc="1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140000"/>
        </a:lnSpc>
        <a:spcBef>
          <a:spcPts val="930"/>
        </a:spcBef>
        <a:buFont typeface="Corbel" panose="020B0503020204020204" pitchFamily="34" charset="0"/>
        <a:buNone/>
        <a:defRPr sz="1800" b="1"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4.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hyperlink" Target="http://leg.colorado.gov/bills/hb21-1258" TargetMode="External"/><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12.sv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13.xml"/><Relationship Id="rId4" Type="http://schemas.openxmlformats.org/officeDocument/2006/relationships/image" Target="../media/image17.svg"/></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3.xml"/><Relationship Id="rId4" Type="http://schemas.openxmlformats.org/officeDocument/2006/relationships/image" Target="../media/image19.sv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814B6A3-5F3E-4909-8ED5-87FE82492264}"/>
              </a:ext>
            </a:extLst>
          </p:cNvPr>
          <p:cNvSpPr>
            <a:spLocks noGrp="1"/>
          </p:cNvSpPr>
          <p:nvPr>
            <p:ph type="ctrTitle"/>
          </p:nvPr>
        </p:nvSpPr>
        <p:spPr>
          <a:xfrm>
            <a:off x="1272043" y="1129341"/>
            <a:ext cx="9643772" cy="3185009"/>
          </a:xfrm>
        </p:spPr>
        <p:txBody>
          <a:bodyPr vert="horz" lIns="109728" tIns="109728" rIns="109728" bIns="91440" rtlCol="0" anchor="ctr">
            <a:normAutofit/>
          </a:bodyPr>
          <a:lstStyle/>
          <a:p>
            <a:r>
              <a:rPr lang="en-US" sz="4000"/>
              <a:t>Bridging the Gap: School based mental health and student outcomes</a:t>
            </a:r>
            <a:endParaRPr lang="en-US" sz="4000">
              <a:ea typeface="Meiryo"/>
            </a:endParaRPr>
          </a:p>
        </p:txBody>
      </p:sp>
      <p:sp>
        <p:nvSpPr>
          <p:cNvPr id="2" name="TextBox 1">
            <a:extLst>
              <a:ext uri="{FF2B5EF4-FFF2-40B4-BE49-F238E27FC236}">
                <a16:creationId xmlns:a16="http://schemas.microsoft.com/office/drawing/2014/main" id="{4EBDB79B-1B7B-977F-12BB-0298511EF6D1}"/>
              </a:ext>
            </a:extLst>
          </p:cNvPr>
          <p:cNvSpPr txBox="1"/>
          <p:nvPr/>
        </p:nvSpPr>
        <p:spPr>
          <a:xfrm>
            <a:off x="1271908" y="3756008"/>
            <a:ext cx="563077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1"/>
                </a:solidFill>
                <a:ea typeface="Meiryo"/>
              </a:rPr>
              <a:t>Mentors: Ellen Stern and Elizabeth Freudenthal</a:t>
            </a:r>
            <a:endParaRPr lang="en-US">
              <a:solidFill>
                <a:schemeClr val="bg1"/>
              </a:solidFill>
            </a:endParaRPr>
          </a:p>
        </p:txBody>
      </p:sp>
      <p:pic>
        <p:nvPicPr>
          <p:cNvPr id="3" name="Picture 2">
            <a:extLst>
              <a:ext uri="{FF2B5EF4-FFF2-40B4-BE49-F238E27FC236}">
                <a16:creationId xmlns:a16="http://schemas.microsoft.com/office/drawing/2014/main" id="{5ED7A45D-7BE1-4E5E-46DE-25CADA656C6E}"/>
              </a:ext>
            </a:extLst>
          </p:cNvPr>
          <p:cNvPicPr>
            <a:picLocks noChangeAspect="1"/>
          </p:cNvPicPr>
          <p:nvPr/>
        </p:nvPicPr>
        <p:blipFill>
          <a:blip r:embed="rId3"/>
          <a:stretch>
            <a:fillRect/>
          </a:stretch>
        </p:blipFill>
        <p:spPr>
          <a:xfrm>
            <a:off x="1273413" y="4835583"/>
            <a:ext cx="5055985" cy="1077042"/>
          </a:xfrm>
          <a:prstGeom prst="rect">
            <a:avLst/>
          </a:prstGeom>
        </p:spPr>
      </p:pic>
      <p:sp>
        <p:nvSpPr>
          <p:cNvPr id="4" name="TextBox 20">
            <a:extLst>
              <a:ext uri="{FF2B5EF4-FFF2-40B4-BE49-F238E27FC236}">
                <a16:creationId xmlns:a16="http://schemas.microsoft.com/office/drawing/2014/main" id="{C07E2462-8F4A-1082-5BC1-A5146416F155}"/>
              </a:ext>
            </a:extLst>
          </p:cNvPr>
          <p:cNvSpPr txBox="1"/>
          <p:nvPr/>
        </p:nvSpPr>
        <p:spPr>
          <a:xfrm>
            <a:off x="37485278" y="2922832"/>
            <a:ext cx="6042302" cy="1015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45719" tIns="45719" rIns="45719" bIns="45719" numCol="1" spcCol="38100" rtlCol="0" fromWordArt="0" anchor="t" anchorCtr="0" forceAA="0" compatLnSpc="1">
            <a:prstTxWarp prst="textNoShape">
              <a:avLst/>
            </a:prstTxWarp>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388077" rtl="0" fontAlgn="auto" latinLnBrk="0" hangingPunct="0">
              <a:lnSpc>
                <a:spcPct val="100000"/>
              </a:lnSpc>
              <a:spcBef>
                <a:spcPts val="0"/>
              </a:spcBef>
              <a:spcAft>
                <a:spcPts val="0"/>
              </a:spcAft>
              <a:buClrTx/>
              <a:buSzTx/>
              <a:buFontTx/>
              <a:buNone/>
              <a:tabLst/>
              <a:defRPr kumimoji="0" sz="8600" b="0" i="0" u="none" strike="noStrike" cap="none" spc="0" normalizeH="0" baseline="0">
                <a:ln>
                  <a:noFill/>
                </a:ln>
                <a:solidFill>
                  <a:srgbClr val="000000"/>
                </a:solidFill>
                <a:effectLst/>
                <a:uFillTx/>
                <a:latin typeface="Arial"/>
                <a:ea typeface="Arial"/>
                <a:cs typeface="Arial"/>
                <a:sym typeface="Arial"/>
              </a:defRPr>
            </a:lvl1pPr>
            <a:lvl2pPr marL="0" marR="0" indent="2194038" algn="l" defTabSz="4388077" rtl="0" fontAlgn="auto" latinLnBrk="0" hangingPunct="0">
              <a:lnSpc>
                <a:spcPct val="100000"/>
              </a:lnSpc>
              <a:spcBef>
                <a:spcPts val="0"/>
              </a:spcBef>
              <a:spcAft>
                <a:spcPts val="0"/>
              </a:spcAft>
              <a:buClrTx/>
              <a:buSzTx/>
              <a:buFontTx/>
              <a:buNone/>
              <a:tabLst/>
              <a:defRPr kumimoji="0" sz="8600" b="0" i="0" u="none" strike="noStrike" cap="none" spc="0" normalizeH="0" baseline="0">
                <a:ln>
                  <a:noFill/>
                </a:ln>
                <a:solidFill>
                  <a:srgbClr val="000000"/>
                </a:solidFill>
                <a:effectLst/>
                <a:uFillTx/>
                <a:latin typeface="Arial"/>
                <a:ea typeface="Arial"/>
                <a:cs typeface="Arial"/>
                <a:sym typeface="Arial"/>
              </a:defRPr>
            </a:lvl2pPr>
            <a:lvl3pPr marL="0" marR="0" indent="4388077" algn="l" defTabSz="4388077" rtl="0" fontAlgn="auto" latinLnBrk="0" hangingPunct="0">
              <a:lnSpc>
                <a:spcPct val="100000"/>
              </a:lnSpc>
              <a:spcBef>
                <a:spcPts val="0"/>
              </a:spcBef>
              <a:spcAft>
                <a:spcPts val="0"/>
              </a:spcAft>
              <a:buClrTx/>
              <a:buSzTx/>
              <a:buFontTx/>
              <a:buNone/>
              <a:tabLst/>
              <a:defRPr kumimoji="0" sz="8600" b="0" i="0" u="none" strike="noStrike" cap="none" spc="0" normalizeH="0" baseline="0">
                <a:ln>
                  <a:noFill/>
                </a:ln>
                <a:solidFill>
                  <a:srgbClr val="000000"/>
                </a:solidFill>
                <a:effectLst/>
                <a:uFillTx/>
                <a:latin typeface="Arial"/>
                <a:ea typeface="Arial"/>
                <a:cs typeface="Arial"/>
                <a:sym typeface="Arial"/>
              </a:defRPr>
            </a:lvl3pPr>
            <a:lvl4pPr marL="0" marR="0" indent="6582119" algn="l" defTabSz="4388077" rtl="0" fontAlgn="auto" latinLnBrk="0" hangingPunct="0">
              <a:lnSpc>
                <a:spcPct val="100000"/>
              </a:lnSpc>
              <a:spcBef>
                <a:spcPts val="0"/>
              </a:spcBef>
              <a:spcAft>
                <a:spcPts val="0"/>
              </a:spcAft>
              <a:buClrTx/>
              <a:buSzTx/>
              <a:buFontTx/>
              <a:buNone/>
              <a:tabLst/>
              <a:defRPr kumimoji="0" sz="8600" b="0" i="0" u="none" strike="noStrike" cap="none" spc="0" normalizeH="0" baseline="0">
                <a:ln>
                  <a:noFill/>
                </a:ln>
                <a:solidFill>
                  <a:srgbClr val="000000"/>
                </a:solidFill>
                <a:effectLst/>
                <a:uFillTx/>
                <a:latin typeface="Arial"/>
                <a:ea typeface="Arial"/>
                <a:cs typeface="Arial"/>
                <a:sym typeface="Arial"/>
              </a:defRPr>
            </a:lvl4pPr>
            <a:lvl5pPr marL="0" marR="0" indent="8776159" algn="l" defTabSz="4388077" rtl="0" fontAlgn="auto" latinLnBrk="0" hangingPunct="0">
              <a:lnSpc>
                <a:spcPct val="100000"/>
              </a:lnSpc>
              <a:spcBef>
                <a:spcPts val="0"/>
              </a:spcBef>
              <a:spcAft>
                <a:spcPts val="0"/>
              </a:spcAft>
              <a:buClrTx/>
              <a:buSzTx/>
              <a:buFontTx/>
              <a:buNone/>
              <a:tabLst/>
              <a:defRPr kumimoji="0" sz="8600" b="0" i="0" u="none" strike="noStrike" cap="none" spc="0" normalizeH="0" baseline="0">
                <a:ln>
                  <a:noFill/>
                </a:ln>
                <a:solidFill>
                  <a:srgbClr val="000000"/>
                </a:solidFill>
                <a:effectLst/>
                <a:uFillTx/>
                <a:latin typeface="Arial"/>
                <a:ea typeface="Arial"/>
                <a:cs typeface="Arial"/>
                <a:sym typeface="Arial"/>
              </a:defRPr>
            </a:lvl5pPr>
            <a:lvl6pPr marL="0" marR="0" indent="10970199" algn="l" defTabSz="4388077" rtl="0" fontAlgn="auto" latinLnBrk="0" hangingPunct="0">
              <a:lnSpc>
                <a:spcPct val="100000"/>
              </a:lnSpc>
              <a:spcBef>
                <a:spcPts val="0"/>
              </a:spcBef>
              <a:spcAft>
                <a:spcPts val="0"/>
              </a:spcAft>
              <a:buClrTx/>
              <a:buSzTx/>
              <a:buFontTx/>
              <a:buNone/>
              <a:tabLst/>
              <a:defRPr kumimoji="0" sz="8600" b="0" i="0" u="none" strike="noStrike" cap="none" spc="0" normalizeH="0" baseline="0">
                <a:ln>
                  <a:noFill/>
                </a:ln>
                <a:solidFill>
                  <a:srgbClr val="000000"/>
                </a:solidFill>
                <a:effectLst/>
                <a:uFillTx/>
                <a:latin typeface="Arial"/>
                <a:ea typeface="Arial"/>
                <a:cs typeface="Arial"/>
                <a:sym typeface="Arial"/>
              </a:defRPr>
            </a:lvl6pPr>
            <a:lvl7pPr marL="0" marR="0" indent="13164238" algn="l" defTabSz="4388077" rtl="0" fontAlgn="auto" latinLnBrk="0" hangingPunct="0">
              <a:lnSpc>
                <a:spcPct val="100000"/>
              </a:lnSpc>
              <a:spcBef>
                <a:spcPts val="0"/>
              </a:spcBef>
              <a:spcAft>
                <a:spcPts val="0"/>
              </a:spcAft>
              <a:buClrTx/>
              <a:buSzTx/>
              <a:buFontTx/>
              <a:buNone/>
              <a:tabLst/>
              <a:defRPr kumimoji="0" sz="8600" b="0" i="0" u="none" strike="noStrike" cap="none" spc="0" normalizeH="0" baseline="0">
                <a:ln>
                  <a:noFill/>
                </a:ln>
                <a:solidFill>
                  <a:srgbClr val="000000"/>
                </a:solidFill>
                <a:effectLst/>
                <a:uFillTx/>
                <a:latin typeface="Arial"/>
                <a:ea typeface="Arial"/>
                <a:cs typeface="Arial"/>
                <a:sym typeface="Arial"/>
              </a:defRPr>
            </a:lvl7pPr>
            <a:lvl8pPr marL="0" marR="0" indent="15358276" algn="l" defTabSz="4388077" rtl="0" fontAlgn="auto" latinLnBrk="0" hangingPunct="0">
              <a:lnSpc>
                <a:spcPct val="100000"/>
              </a:lnSpc>
              <a:spcBef>
                <a:spcPts val="0"/>
              </a:spcBef>
              <a:spcAft>
                <a:spcPts val="0"/>
              </a:spcAft>
              <a:buClrTx/>
              <a:buSzTx/>
              <a:buFontTx/>
              <a:buNone/>
              <a:tabLst/>
              <a:defRPr kumimoji="0" sz="8600" b="0" i="0" u="none" strike="noStrike" cap="none" spc="0" normalizeH="0" baseline="0">
                <a:ln>
                  <a:noFill/>
                </a:ln>
                <a:solidFill>
                  <a:srgbClr val="000000"/>
                </a:solidFill>
                <a:effectLst/>
                <a:uFillTx/>
                <a:latin typeface="Arial"/>
                <a:ea typeface="Arial"/>
                <a:cs typeface="Arial"/>
                <a:sym typeface="Arial"/>
              </a:defRPr>
            </a:lvl8pPr>
            <a:lvl9pPr marL="0" marR="0" indent="17552317" algn="l" defTabSz="4388077" rtl="0" fontAlgn="auto" latinLnBrk="0" hangingPunct="0">
              <a:lnSpc>
                <a:spcPct val="100000"/>
              </a:lnSpc>
              <a:spcBef>
                <a:spcPts val="0"/>
              </a:spcBef>
              <a:spcAft>
                <a:spcPts val="0"/>
              </a:spcAft>
              <a:buClrTx/>
              <a:buSzTx/>
              <a:buFontTx/>
              <a:buNone/>
              <a:tabLst/>
              <a:defRPr kumimoji="0" sz="8600" b="0" i="0" u="none" strike="noStrike" cap="none" spc="0" normalizeH="0" baseline="0">
                <a:ln>
                  <a:noFill/>
                </a:ln>
                <a:solidFill>
                  <a:srgbClr val="000000"/>
                </a:solidFill>
                <a:effectLst/>
                <a:uFillTx/>
                <a:latin typeface="Arial"/>
                <a:ea typeface="Arial"/>
                <a:cs typeface="Arial"/>
                <a:sym typeface="Arial"/>
              </a:defRPr>
            </a:lvl9pPr>
          </a:lstStyle>
          <a:p>
            <a:r>
              <a:rPr lang="en-US" sz="3000">
                <a:latin typeface="Calibri"/>
                <a:ea typeface="Calibri"/>
                <a:cs typeface="Calibri"/>
              </a:rPr>
              <a:t>Children's Hospital Colorado Pediatric Health Institiute </a:t>
            </a:r>
            <a:endParaRPr kumimoji="0" lang="en-US" sz="3000" b="0" i="0" u="none" strike="noStrike" cap="none" spc="0" normalizeH="0" baseline="0">
              <a:ln>
                <a:noFill/>
              </a:ln>
              <a:solidFill>
                <a:srgbClr val="000000"/>
              </a:solidFill>
              <a:effectLst/>
              <a:uFillTx/>
              <a:latin typeface="Calibri"/>
              <a:ea typeface="Calibri"/>
              <a:cs typeface="Calibri"/>
              <a:sym typeface="Arial"/>
            </a:endParaRPr>
          </a:p>
        </p:txBody>
      </p:sp>
      <p:sp>
        <p:nvSpPr>
          <p:cNvPr id="5" name="TextBox 20">
            <a:extLst>
              <a:ext uri="{FF2B5EF4-FFF2-40B4-BE49-F238E27FC236}">
                <a16:creationId xmlns:a16="http://schemas.microsoft.com/office/drawing/2014/main" id="{C07E2462-8F4A-1082-5BC1-A5146416F155}"/>
              </a:ext>
            </a:extLst>
          </p:cNvPr>
          <p:cNvSpPr txBox="1"/>
          <p:nvPr/>
        </p:nvSpPr>
        <p:spPr>
          <a:xfrm>
            <a:off x="37485278" y="2922832"/>
            <a:ext cx="6042302" cy="1015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45719" tIns="45719" rIns="45719" bIns="45719" numCol="1" spcCol="38100" rtlCol="0" fromWordArt="0" anchor="t" anchorCtr="0" forceAA="0" compatLnSpc="1">
            <a:prstTxWarp prst="textNoShape">
              <a:avLst/>
            </a:prstTxWarp>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388077" rtl="0" fontAlgn="auto" latinLnBrk="0" hangingPunct="0">
              <a:lnSpc>
                <a:spcPct val="100000"/>
              </a:lnSpc>
              <a:spcBef>
                <a:spcPts val="0"/>
              </a:spcBef>
              <a:spcAft>
                <a:spcPts val="0"/>
              </a:spcAft>
              <a:buClrTx/>
              <a:buSzTx/>
              <a:buFontTx/>
              <a:buNone/>
              <a:tabLst/>
              <a:defRPr kumimoji="0" sz="8600" b="0" i="0" u="none" strike="noStrike" cap="none" spc="0" normalizeH="0" baseline="0">
                <a:ln>
                  <a:noFill/>
                </a:ln>
                <a:solidFill>
                  <a:srgbClr val="000000"/>
                </a:solidFill>
                <a:effectLst/>
                <a:uFillTx/>
                <a:latin typeface="Arial"/>
                <a:ea typeface="Arial"/>
                <a:cs typeface="Arial"/>
                <a:sym typeface="Arial"/>
              </a:defRPr>
            </a:lvl1pPr>
            <a:lvl2pPr marL="0" marR="0" indent="2194038" algn="l" defTabSz="4388077" rtl="0" fontAlgn="auto" latinLnBrk="0" hangingPunct="0">
              <a:lnSpc>
                <a:spcPct val="100000"/>
              </a:lnSpc>
              <a:spcBef>
                <a:spcPts val="0"/>
              </a:spcBef>
              <a:spcAft>
                <a:spcPts val="0"/>
              </a:spcAft>
              <a:buClrTx/>
              <a:buSzTx/>
              <a:buFontTx/>
              <a:buNone/>
              <a:tabLst/>
              <a:defRPr kumimoji="0" sz="8600" b="0" i="0" u="none" strike="noStrike" cap="none" spc="0" normalizeH="0" baseline="0">
                <a:ln>
                  <a:noFill/>
                </a:ln>
                <a:solidFill>
                  <a:srgbClr val="000000"/>
                </a:solidFill>
                <a:effectLst/>
                <a:uFillTx/>
                <a:latin typeface="Arial"/>
                <a:ea typeface="Arial"/>
                <a:cs typeface="Arial"/>
                <a:sym typeface="Arial"/>
              </a:defRPr>
            </a:lvl2pPr>
            <a:lvl3pPr marL="0" marR="0" indent="4388077" algn="l" defTabSz="4388077" rtl="0" fontAlgn="auto" latinLnBrk="0" hangingPunct="0">
              <a:lnSpc>
                <a:spcPct val="100000"/>
              </a:lnSpc>
              <a:spcBef>
                <a:spcPts val="0"/>
              </a:spcBef>
              <a:spcAft>
                <a:spcPts val="0"/>
              </a:spcAft>
              <a:buClrTx/>
              <a:buSzTx/>
              <a:buFontTx/>
              <a:buNone/>
              <a:tabLst/>
              <a:defRPr kumimoji="0" sz="8600" b="0" i="0" u="none" strike="noStrike" cap="none" spc="0" normalizeH="0" baseline="0">
                <a:ln>
                  <a:noFill/>
                </a:ln>
                <a:solidFill>
                  <a:srgbClr val="000000"/>
                </a:solidFill>
                <a:effectLst/>
                <a:uFillTx/>
                <a:latin typeface="Arial"/>
                <a:ea typeface="Arial"/>
                <a:cs typeface="Arial"/>
                <a:sym typeface="Arial"/>
              </a:defRPr>
            </a:lvl3pPr>
            <a:lvl4pPr marL="0" marR="0" indent="6582119" algn="l" defTabSz="4388077" rtl="0" fontAlgn="auto" latinLnBrk="0" hangingPunct="0">
              <a:lnSpc>
                <a:spcPct val="100000"/>
              </a:lnSpc>
              <a:spcBef>
                <a:spcPts val="0"/>
              </a:spcBef>
              <a:spcAft>
                <a:spcPts val="0"/>
              </a:spcAft>
              <a:buClrTx/>
              <a:buSzTx/>
              <a:buFontTx/>
              <a:buNone/>
              <a:tabLst/>
              <a:defRPr kumimoji="0" sz="8600" b="0" i="0" u="none" strike="noStrike" cap="none" spc="0" normalizeH="0" baseline="0">
                <a:ln>
                  <a:noFill/>
                </a:ln>
                <a:solidFill>
                  <a:srgbClr val="000000"/>
                </a:solidFill>
                <a:effectLst/>
                <a:uFillTx/>
                <a:latin typeface="Arial"/>
                <a:ea typeface="Arial"/>
                <a:cs typeface="Arial"/>
                <a:sym typeface="Arial"/>
              </a:defRPr>
            </a:lvl4pPr>
            <a:lvl5pPr marL="0" marR="0" indent="8776159" algn="l" defTabSz="4388077" rtl="0" fontAlgn="auto" latinLnBrk="0" hangingPunct="0">
              <a:lnSpc>
                <a:spcPct val="100000"/>
              </a:lnSpc>
              <a:spcBef>
                <a:spcPts val="0"/>
              </a:spcBef>
              <a:spcAft>
                <a:spcPts val="0"/>
              </a:spcAft>
              <a:buClrTx/>
              <a:buSzTx/>
              <a:buFontTx/>
              <a:buNone/>
              <a:tabLst/>
              <a:defRPr kumimoji="0" sz="8600" b="0" i="0" u="none" strike="noStrike" cap="none" spc="0" normalizeH="0" baseline="0">
                <a:ln>
                  <a:noFill/>
                </a:ln>
                <a:solidFill>
                  <a:srgbClr val="000000"/>
                </a:solidFill>
                <a:effectLst/>
                <a:uFillTx/>
                <a:latin typeface="Arial"/>
                <a:ea typeface="Arial"/>
                <a:cs typeface="Arial"/>
                <a:sym typeface="Arial"/>
              </a:defRPr>
            </a:lvl5pPr>
            <a:lvl6pPr marL="0" marR="0" indent="10970199" algn="l" defTabSz="4388077" rtl="0" fontAlgn="auto" latinLnBrk="0" hangingPunct="0">
              <a:lnSpc>
                <a:spcPct val="100000"/>
              </a:lnSpc>
              <a:spcBef>
                <a:spcPts val="0"/>
              </a:spcBef>
              <a:spcAft>
                <a:spcPts val="0"/>
              </a:spcAft>
              <a:buClrTx/>
              <a:buSzTx/>
              <a:buFontTx/>
              <a:buNone/>
              <a:tabLst/>
              <a:defRPr kumimoji="0" sz="8600" b="0" i="0" u="none" strike="noStrike" cap="none" spc="0" normalizeH="0" baseline="0">
                <a:ln>
                  <a:noFill/>
                </a:ln>
                <a:solidFill>
                  <a:srgbClr val="000000"/>
                </a:solidFill>
                <a:effectLst/>
                <a:uFillTx/>
                <a:latin typeface="Arial"/>
                <a:ea typeface="Arial"/>
                <a:cs typeface="Arial"/>
                <a:sym typeface="Arial"/>
              </a:defRPr>
            </a:lvl6pPr>
            <a:lvl7pPr marL="0" marR="0" indent="13164238" algn="l" defTabSz="4388077" rtl="0" fontAlgn="auto" latinLnBrk="0" hangingPunct="0">
              <a:lnSpc>
                <a:spcPct val="100000"/>
              </a:lnSpc>
              <a:spcBef>
                <a:spcPts val="0"/>
              </a:spcBef>
              <a:spcAft>
                <a:spcPts val="0"/>
              </a:spcAft>
              <a:buClrTx/>
              <a:buSzTx/>
              <a:buFontTx/>
              <a:buNone/>
              <a:tabLst/>
              <a:defRPr kumimoji="0" sz="8600" b="0" i="0" u="none" strike="noStrike" cap="none" spc="0" normalizeH="0" baseline="0">
                <a:ln>
                  <a:noFill/>
                </a:ln>
                <a:solidFill>
                  <a:srgbClr val="000000"/>
                </a:solidFill>
                <a:effectLst/>
                <a:uFillTx/>
                <a:latin typeface="Arial"/>
                <a:ea typeface="Arial"/>
                <a:cs typeface="Arial"/>
                <a:sym typeface="Arial"/>
              </a:defRPr>
            </a:lvl7pPr>
            <a:lvl8pPr marL="0" marR="0" indent="15358276" algn="l" defTabSz="4388077" rtl="0" fontAlgn="auto" latinLnBrk="0" hangingPunct="0">
              <a:lnSpc>
                <a:spcPct val="100000"/>
              </a:lnSpc>
              <a:spcBef>
                <a:spcPts val="0"/>
              </a:spcBef>
              <a:spcAft>
                <a:spcPts val="0"/>
              </a:spcAft>
              <a:buClrTx/>
              <a:buSzTx/>
              <a:buFontTx/>
              <a:buNone/>
              <a:tabLst/>
              <a:defRPr kumimoji="0" sz="8600" b="0" i="0" u="none" strike="noStrike" cap="none" spc="0" normalizeH="0" baseline="0">
                <a:ln>
                  <a:noFill/>
                </a:ln>
                <a:solidFill>
                  <a:srgbClr val="000000"/>
                </a:solidFill>
                <a:effectLst/>
                <a:uFillTx/>
                <a:latin typeface="Arial"/>
                <a:ea typeface="Arial"/>
                <a:cs typeface="Arial"/>
                <a:sym typeface="Arial"/>
              </a:defRPr>
            </a:lvl8pPr>
            <a:lvl9pPr marL="0" marR="0" indent="17552317" algn="l" defTabSz="4388077" rtl="0" fontAlgn="auto" latinLnBrk="0" hangingPunct="0">
              <a:lnSpc>
                <a:spcPct val="100000"/>
              </a:lnSpc>
              <a:spcBef>
                <a:spcPts val="0"/>
              </a:spcBef>
              <a:spcAft>
                <a:spcPts val="0"/>
              </a:spcAft>
              <a:buClrTx/>
              <a:buSzTx/>
              <a:buFontTx/>
              <a:buNone/>
              <a:tabLst/>
              <a:defRPr kumimoji="0" sz="8600" b="0" i="0" u="none" strike="noStrike" cap="none" spc="0" normalizeH="0" baseline="0">
                <a:ln>
                  <a:noFill/>
                </a:ln>
                <a:solidFill>
                  <a:srgbClr val="000000"/>
                </a:solidFill>
                <a:effectLst/>
                <a:uFillTx/>
                <a:latin typeface="Arial"/>
                <a:ea typeface="Arial"/>
                <a:cs typeface="Arial"/>
                <a:sym typeface="Arial"/>
              </a:defRPr>
            </a:lvl9pPr>
          </a:lstStyle>
          <a:p>
            <a:r>
              <a:rPr lang="en-US" sz="3000">
                <a:latin typeface="Calibri"/>
                <a:ea typeface="Calibri"/>
                <a:cs typeface="Calibri"/>
              </a:rPr>
              <a:t>Children's Hospital Colorado Pediatric Health Institiute </a:t>
            </a:r>
            <a:endParaRPr kumimoji="0" lang="en-US" sz="3000" b="0" i="0" u="none" strike="noStrike" cap="none" spc="0" normalizeH="0" baseline="0">
              <a:ln>
                <a:noFill/>
              </a:ln>
              <a:solidFill>
                <a:srgbClr val="000000"/>
              </a:solidFill>
              <a:effectLst/>
              <a:uFillTx/>
              <a:latin typeface="Calibri"/>
              <a:ea typeface="Calibri"/>
              <a:cs typeface="Calibri"/>
              <a:sym typeface="Arial"/>
            </a:endParaRPr>
          </a:p>
        </p:txBody>
      </p:sp>
      <p:pic>
        <p:nvPicPr>
          <p:cNvPr id="6" name="Picture 5" descr="A logo of a person holding colorful balls&#10;&#10;Description automatically generated">
            <a:extLst>
              <a:ext uri="{FF2B5EF4-FFF2-40B4-BE49-F238E27FC236}">
                <a16:creationId xmlns:a16="http://schemas.microsoft.com/office/drawing/2014/main" id="{8706F160-5B46-7C30-ECC3-568E6D4EEE67}"/>
              </a:ext>
            </a:extLst>
          </p:cNvPr>
          <p:cNvPicPr>
            <a:picLocks noChangeAspect="1"/>
          </p:cNvPicPr>
          <p:nvPr/>
        </p:nvPicPr>
        <p:blipFill>
          <a:blip r:embed="rId4"/>
          <a:stretch>
            <a:fillRect/>
          </a:stretch>
        </p:blipFill>
        <p:spPr>
          <a:xfrm>
            <a:off x="8061982" y="4219323"/>
            <a:ext cx="2851556" cy="1690795"/>
          </a:xfrm>
          <a:prstGeom prst="rect">
            <a:avLst/>
          </a:prstGeom>
        </p:spPr>
      </p:pic>
      <p:sp>
        <p:nvSpPr>
          <p:cNvPr id="8" name="Rectangle 7">
            <a:extLst>
              <a:ext uri="{FF2B5EF4-FFF2-40B4-BE49-F238E27FC236}">
                <a16:creationId xmlns:a16="http://schemas.microsoft.com/office/drawing/2014/main" id="{010C43FD-EBCD-4F78-7C21-7189A6FF2854}"/>
              </a:ext>
            </a:extLst>
          </p:cNvPr>
          <p:cNvSpPr/>
          <p:nvPr/>
        </p:nvSpPr>
        <p:spPr>
          <a:xfrm>
            <a:off x="2333446" y="4964057"/>
            <a:ext cx="3997972" cy="819096"/>
          </a:xfrm>
          <a:prstGeom prst="rect">
            <a:avLst/>
          </a:prstGeom>
          <a:solidFill>
            <a:srgbClr val="595460"/>
          </a:solidFill>
          <a:ln>
            <a:solidFill>
              <a:srgbClr val="5954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931F254-A313-E914-73F0-88F5D04C25F4}"/>
              </a:ext>
            </a:extLst>
          </p:cNvPr>
          <p:cNvSpPr txBox="1"/>
          <p:nvPr/>
        </p:nvSpPr>
        <p:spPr>
          <a:xfrm>
            <a:off x="2522942" y="5048979"/>
            <a:ext cx="361978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1"/>
                </a:solidFill>
                <a:ea typeface="Meiryo"/>
              </a:rPr>
              <a:t>University of Colorado Anschutz Medical Campus </a:t>
            </a:r>
          </a:p>
        </p:txBody>
      </p:sp>
    </p:spTree>
    <p:extLst>
      <p:ext uri="{BB962C8B-B14F-4D97-AF65-F5344CB8AC3E}">
        <p14:creationId xmlns:p14="http://schemas.microsoft.com/office/powerpoint/2010/main" val="23239072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672876F-5B08-614C-B6B3-699138A31BE7}"/>
              </a:ext>
            </a:extLst>
          </p:cNvPr>
          <p:cNvSpPr>
            <a:spLocks noGrp="1"/>
          </p:cNvSpPr>
          <p:nvPr>
            <p:ph type="title"/>
          </p:nvPr>
        </p:nvSpPr>
        <p:spPr/>
        <p:txBody>
          <a:bodyPr/>
          <a:lstStyle/>
          <a:p>
            <a:r>
              <a:rPr lang="en-US">
                <a:ea typeface="Meiryo"/>
              </a:rPr>
              <a:t>Nationwide Initiatives</a:t>
            </a:r>
          </a:p>
        </p:txBody>
      </p:sp>
      <p:sp>
        <p:nvSpPr>
          <p:cNvPr id="7" name="Content Placeholder 6">
            <a:extLst>
              <a:ext uri="{FF2B5EF4-FFF2-40B4-BE49-F238E27FC236}">
                <a16:creationId xmlns:a16="http://schemas.microsoft.com/office/drawing/2014/main" id="{C18ACBC9-34B3-C7FF-B957-1EF0F937F267}"/>
              </a:ext>
            </a:extLst>
          </p:cNvPr>
          <p:cNvSpPr>
            <a:spLocks noGrp="1"/>
          </p:cNvSpPr>
          <p:nvPr>
            <p:ph sz="quarter" idx="18"/>
          </p:nvPr>
        </p:nvSpPr>
        <p:spPr>
          <a:xfrm>
            <a:off x="1542563" y="2590800"/>
            <a:ext cx="9687334" cy="3718557"/>
          </a:xfrm>
        </p:spPr>
        <p:txBody>
          <a:bodyPr>
            <a:normAutofit fontScale="77500" lnSpcReduction="20000"/>
          </a:bodyPr>
          <a:lstStyle/>
          <a:p>
            <a:pPr>
              <a:lnSpc>
                <a:spcPct val="100000"/>
              </a:lnSpc>
              <a:spcBef>
                <a:spcPts val="0"/>
              </a:spcBef>
              <a:spcAft>
                <a:spcPts val="0"/>
              </a:spcAft>
            </a:pPr>
            <a:r>
              <a:rPr lang="en-US" sz="3200" b="1">
                <a:solidFill>
                  <a:srgbClr val="000000"/>
                </a:solidFill>
                <a:ea typeface="+mn-lt"/>
                <a:cs typeface="+mn-lt"/>
              </a:rPr>
              <a:t>Greenlights Grant Initiative</a:t>
            </a:r>
            <a:endParaRPr lang="en-US" sz="3200">
              <a:solidFill>
                <a:srgbClr val="000000"/>
              </a:solidFill>
              <a:ea typeface="+mn-lt"/>
              <a:cs typeface="+mn-lt"/>
            </a:endParaRPr>
          </a:p>
          <a:p>
            <a:pPr marL="457200" indent="-457200">
              <a:lnSpc>
                <a:spcPct val="100000"/>
              </a:lnSpc>
              <a:spcBef>
                <a:spcPts val="0"/>
              </a:spcBef>
              <a:spcAft>
                <a:spcPts val="0"/>
              </a:spcAft>
              <a:buFont typeface="Arial,Sans-Serif"/>
              <a:buChar char="•"/>
            </a:pPr>
            <a:r>
              <a:rPr lang="en-US" sz="2800">
                <a:solidFill>
                  <a:srgbClr val="000000"/>
                </a:solidFill>
                <a:latin typeface="Arial"/>
                <a:cs typeface="Arial"/>
              </a:rPr>
              <a:t>Navigation and </a:t>
            </a:r>
            <a:r>
              <a:rPr lang="en-US" sz="2800" b="1">
                <a:solidFill>
                  <a:srgbClr val="000000"/>
                </a:solidFill>
                <a:latin typeface="Arial"/>
                <a:cs typeface="Arial"/>
              </a:rPr>
              <a:t>resource point</a:t>
            </a:r>
            <a:r>
              <a:rPr lang="en-US" sz="2800">
                <a:solidFill>
                  <a:srgbClr val="000000"/>
                </a:solidFill>
                <a:latin typeface="Arial"/>
                <a:cs typeface="Arial"/>
              </a:rPr>
              <a:t> for school safety grant processes. </a:t>
            </a:r>
          </a:p>
          <a:p>
            <a:pPr marL="457200" indent="-457200">
              <a:lnSpc>
                <a:spcPct val="100000"/>
              </a:lnSpc>
              <a:spcBef>
                <a:spcPts val="0"/>
              </a:spcBef>
              <a:spcAft>
                <a:spcPts val="0"/>
              </a:spcAft>
              <a:buFont typeface="Arial,Sans-Serif"/>
              <a:buChar char="•"/>
            </a:pPr>
            <a:r>
              <a:rPr lang="en-US" sz="2800">
                <a:solidFill>
                  <a:srgbClr val="000000"/>
                </a:solidFill>
                <a:latin typeface="Arial"/>
                <a:cs typeface="Arial"/>
              </a:rPr>
              <a:t>Ensures </a:t>
            </a:r>
            <a:r>
              <a:rPr lang="en-US" sz="2800" b="1">
                <a:solidFill>
                  <a:srgbClr val="000000"/>
                </a:solidFill>
                <a:latin typeface="Arial"/>
                <a:cs typeface="Arial"/>
              </a:rPr>
              <a:t>equitable federal funding. </a:t>
            </a:r>
          </a:p>
          <a:p>
            <a:pPr marL="457200" indent="-457200">
              <a:lnSpc>
                <a:spcPct val="100000"/>
              </a:lnSpc>
              <a:spcBef>
                <a:spcPts val="0"/>
              </a:spcBef>
              <a:spcAft>
                <a:spcPts val="0"/>
              </a:spcAft>
              <a:buFont typeface="Arial,Sans-Serif"/>
              <a:buChar char="•"/>
            </a:pPr>
            <a:r>
              <a:rPr lang="en-US" sz="2800">
                <a:solidFill>
                  <a:srgbClr val="000000"/>
                </a:solidFill>
                <a:latin typeface="Arial"/>
                <a:cs typeface="Arial"/>
              </a:rPr>
              <a:t>Raises awareness of </a:t>
            </a:r>
            <a:r>
              <a:rPr lang="en-US" sz="2800" b="1">
                <a:solidFill>
                  <a:srgbClr val="000000"/>
                </a:solidFill>
                <a:latin typeface="Arial"/>
                <a:cs typeface="Arial"/>
              </a:rPr>
              <a:t>school safety. </a:t>
            </a:r>
          </a:p>
          <a:p>
            <a:pPr>
              <a:lnSpc>
                <a:spcPct val="100000"/>
              </a:lnSpc>
              <a:spcBef>
                <a:spcPts val="0"/>
              </a:spcBef>
              <a:spcAft>
                <a:spcPts val="0"/>
              </a:spcAft>
            </a:pPr>
            <a:r>
              <a:rPr lang="en-US" sz="3200" b="1">
                <a:solidFill>
                  <a:srgbClr val="000000"/>
                </a:solidFill>
                <a:ea typeface="+mn-lt"/>
                <a:cs typeface="+mn-lt"/>
              </a:rPr>
              <a:t>TCHATT Program (Texas)</a:t>
            </a:r>
            <a:endParaRPr lang="en-US" sz="3200">
              <a:solidFill>
                <a:srgbClr val="000000"/>
              </a:solidFill>
              <a:ea typeface="+mn-lt"/>
              <a:cs typeface="+mn-lt"/>
            </a:endParaRPr>
          </a:p>
          <a:p>
            <a:pPr marL="457200" indent="-457200">
              <a:lnSpc>
                <a:spcPct val="100000"/>
              </a:lnSpc>
              <a:spcBef>
                <a:spcPts val="0"/>
              </a:spcBef>
              <a:spcAft>
                <a:spcPts val="0"/>
              </a:spcAft>
              <a:buFont typeface="Arial,Sans-Serif"/>
              <a:buChar char="•"/>
            </a:pPr>
            <a:r>
              <a:rPr lang="en-US" sz="2800">
                <a:solidFill>
                  <a:srgbClr val="000000"/>
                </a:solidFill>
                <a:latin typeface="Arial"/>
                <a:cs typeface="Arial"/>
              </a:rPr>
              <a:t>Delivers </a:t>
            </a:r>
            <a:r>
              <a:rPr lang="en-US" sz="2800" b="1">
                <a:solidFill>
                  <a:srgbClr val="000000"/>
                </a:solidFill>
                <a:latin typeface="Arial"/>
                <a:cs typeface="Arial"/>
              </a:rPr>
              <a:t>free telemedicine</a:t>
            </a:r>
            <a:r>
              <a:rPr lang="en-US" sz="2800">
                <a:solidFill>
                  <a:srgbClr val="000000"/>
                </a:solidFill>
                <a:latin typeface="Arial"/>
                <a:cs typeface="Arial"/>
              </a:rPr>
              <a:t> for students to identify and assess mental health needs </a:t>
            </a:r>
          </a:p>
          <a:p>
            <a:pPr marL="457200" indent="-457200">
              <a:lnSpc>
                <a:spcPct val="100000"/>
              </a:lnSpc>
              <a:spcBef>
                <a:spcPts val="0"/>
              </a:spcBef>
              <a:spcAft>
                <a:spcPts val="0"/>
              </a:spcAft>
              <a:buFont typeface="Arial,Sans-Serif"/>
              <a:buChar char="•"/>
            </a:pPr>
            <a:r>
              <a:rPr lang="en-US" sz="2800">
                <a:solidFill>
                  <a:srgbClr val="000000"/>
                </a:solidFill>
                <a:latin typeface="Arial"/>
                <a:cs typeface="Arial"/>
              </a:rPr>
              <a:t>Provides </a:t>
            </a:r>
            <a:r>
              <a:rPr lang="en-US" sz="2800" b="1">
                <a:solidFill>
                  <a:srgbClr val="000000"/>
                </a:solidFill>
                <a:latin typeface="Arial"/>
                <a:cs typeface="Arial"/>
              </a:rPr>
              <a:t>access</a:t>
            </a:r>
            <a:r>
              <a:rPr lang="en-US" sz="2800">
                <a:solidFill>
                  <a:srgbClr val="000000"/>
                </a:solidFill>
                <a:latin typeface="Arial"/>
                <a:cs typeface="Arial"/>
              </a:rPr>
              <a:t> to mental health services.</a:t>
            </a:r>
          </a:p>
          <a:p>
            <a:pPr marL="457200" indent="-457200">
              <a:lnSpc>
                <a:spcPct val="100000"/>
              </a:lnSpc>
              <a:spcBef>
                <a:spcPts val="0"/>
              </a:spcBef>
              <a:spcAft>
                <a:spcPts val="0"/>
              </a:spcAft>
              <a:buFont typeface="Arial,Sans-Serif"/>
              <a:buChar char="•"/>
            </a:pPr>
            <a:r>
              <a:rPr lang="en-US" sz="2800">
                <a:solidFill>
                  <a:srgbClr val="000000"/>
                </a:solidFill>
                <a:latin typeface="Arial"/>
                <a:cs typeface="Arial"/>
              </a:rPr>
              <a:t>Allows students into care instead of </a:t>
            </a:r>
            <a:r>
              <a:rPr lang="en-US" sz="2800" b="1">
                <a:solidFill>
                  <a:srgbClr val="000000"/>
                </a:solidFill>
                <a:latin typeface="Arial"/>
                <a:cs typeface="Arial"/>
              </a:rPr>
              <a:t>waiting months to access a service provider. </a:t>
            </a:r>
          </a:p>
          <a:p>
            <a:pPr marL="457200" indent="-457200">
              <a:lnSpc>
                <a:spcPct val="100000"/>
              </a:lnSpc>
              <a:spcBef>
                <a:spcPts val="0"/>
              </a:spcBef>
              <a:spcAft>
                <a:spcPts val="0"/>
              </a:spcAft>
              <a:buFont typeface="Arial,Sans-Serif"/>
              <a:buChar char="•"/>
            </a:pPr>
            <a:r>
              <a:rPr lang="en-US" sz="2800" b="1">
                <a:solidFill>
                  <a:srgbClr val="000000"/>
                </a:solidFill>
                <a:latin typeface="Arial"/>
                <a:cs typeface="Arial"/>
              </a:rPr>
              <a:t>Addresses stigm</a:t>
            </a:r>
            <a:r>
              <a:rPr lang="en-US" sz="2800">
                <a:solidFill>
                  <a:srgbClr val="000000"/>
                </a:solidFill>
                <a:latin typeface="Arial"/>
                <a:cs typeface="Arial"/>
              </a:rPr>
              <a:t>a around mental health.</a:t>
            </a:r>
          </a:p>
          <a:p>
            <a:pPr>
              <a:lnSpc>
                <a:spcPct val="100000"/>
              </a:lnSpc>
              <a:spcBef>
                <a:spcPts val="0"/>
              </a:spcBef>
              <a:spcAft>
                <a:spcPts val="0"/>
              </a:spcAft>
            </a:pPr>
            <a:endParaRPr lang="en-US" sz="3200" b="1">
              <a:solidFill>
                <a:srgbClr val="000000"/>
              </a:solidFill>
              <a:ea typeface="Meiryo"/>
            </a:endParaRPr>
          </a:p>
        </p:txBody>
      </p:sp>
    </p:spTree>
    <p:extLst>
      <p:ext uri="{BB962C8B-B14F-4D97-AF65-F5344CB8AC3E}">
        <p14:creationId xmlns:p14="http://schemas.microsoft.com/office/powerpoint/2010/main" val="22256372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672876F-5B08-614C-B6B3-699138A31BE7}"/>
              </a:ext>
            </a:extLst>
          </p:cNvPr>
          <p:cNvSpPr>
            <a:spLocks noGrp="1"/>
          </p:cNvSpPr>
          <p:nvPr>
            <p:ph type="title"/>
          </p:nvPr>
        </p:nvSpPr>
        <p:spPr/>
        <p:txBody>
          <a:bodyPr/>
          <a:lstStyle/>
          <a:p>
            <a:r>
              <a:rPr lang="en-US">
                <a:ea typeface="Meiryo"/>
              </a:rPr>
              <a:t>Nationwide Initiatives</a:t>
            </a:r>
          </a:p>
        </p:txBody>
      </p:sp>
      <p:sp>
        <p:nvSpPr>
          <p:cNvPr id="7" name="Content Placeholder 6">
            <a:extLst>
              <a:ext uri="{FF2B5EF4-FFF2-40B4-BE49-F238E27FC236}">
                <a16:creationId xmlns:a16="http://schemas.microsoft.com/office/drawing/2014/main" id="{C18ACBC9-34B3-C7FF-B957-1EF0F937F267}"/>
              </a:ext>
            </a:extLst>
          </p:cNvPr>
          <p:cNvSpPr>
            <a:spLocks noGrp="1"/>
          </p:cNvSpPr>
          <p:nvPr>
            <p:ph sz="quarter" idx="18"/>
          </p:nvPr>
        </p:nvSpPr>
        <p:spPr>
          <a:xfrm>
            <a:off x="1536368" y="2454507"/>
            <a:ext cx="9687334" cy="3718557"/>
          </a:xfrm>
        </p:spPr>
        <p:txBody>
          <a:bodyPr vert="horz" lIns="109728" tIns="109728" rIns="109728" bIns="91440" rtlCol="0" anchor="t">
            <a:noAutofit/>
          </a:bodyPr>
          <a:lstStyle/>
          <a:p>
            <a:pPr>
              <a:lnSpc>
                <a:spcPct val="100000"/>
              </a:lnSpc>
              <a:spcBef>
                <a:spcPts val="0"/>
              </a:spcBef>
              <a:spcAft>
                <a:spcPts val="0"/>
              </a:spcAft>
            </a:pPr>
            <a:r>
              <a:rPr lang="en-US" sz="2400" b="1">
                <a:solidFill>
                  <a:srgbClr val="000000"/>
                </a:solidFill>
                <a:ea typeface="+mn-lt"/>
                <a:cs typeface="+mn-lt"/>
              </a:rPr>
              <a:t>Wellness Checks In School Programs Act (Illinois) </a:t>
            </a:r>
            <a:endParaRPr lang="en-US" sz="2400">
              <a:solidFill>
                <a:srgbClr val="000000"/>
              </a:solidFill>
              <a:ea typeface="+mn-lt"/>
              <a:cs typeface="+mn-lt"/>
            </a:endParaRPr>
          </a:p>
          <a:p>
            <a:pPr marL="457200" indent="-457200">
              <a:lnSpc>
                <a:spcPct val="100000"/>
              </a:lnSpc>
              <a:spcBef>
                <a:spcPts val="0"/>
              </a:spcBef>
              <a:spcAft>
                <a:spcPts val="0"/>
              </a:spcAft>
              <a:buFont typeface="Arial,Sans-Serif"/>
              <a:buChar char="•"/>
            </a:pPr>
            <a:r>
              <a:rPr lang="en-US">
                <a:solidFill>
                  <a:srgbClr val="000000"/>
                </a:solidFill>
                <a:latin typeface="Arial"/>
                <a:cs typeface="Arial"/>
              </a:rPr>
              <a:t>Implements wellness checks to </a:t>
            </a:r>
            <a:r>
              <a:rPr lang="en-US" b="1">
                <a:solidFill>
                  <a:srgbClr val="000000"/>
                </a:solidFill>
                <a:latin typeface="Arial"/>
                <a:cs typeface="Arial"/>
              </a:rPr>
              <a:t>identify</a:t>
            </a:r>
            <a:r>
              <a:rPr lang="en-US">
                <a:solidFill>
                  <a:srgbClr val="000000"/>
                </a:solidFill>
                <a:latin typeface="Arial"/>
                <a:cs typeface="Arial"/>
              </a:rPr>
              <a:t> students grades 7-12, including school districts with high percentage of Medicaid and referrals. </a:t>
            </a:r>
          </a:p>
          <a:p>
            <a:pPr marL="457200" indent="-457200">
              <a:lnSpc>
                <a:spcPct val="100000"/>
              </a:lnSpc>
              <a:spcBef>
                <a:spcPts val="0"/>
              </a:spcBef>
              <a:spcAft>
                <a:spcPts val="0"/>
              </a:spcAft>
              <a:buFont typeface="Arial,Sans-Serif"/>
              <a:buChar char="•"/>
            </a:pPr>
            <a:r>
              <a:rPr lang="en-US">
                <a:solidFill>
                  <a:srgbClr val="000000"/>
                </a:solidFill>
                <a:latin typeface="Arial"/>
                <a:cs typeface="Arial"/>
              </a:rPr>
              <a:t>Establishes a </a:t>
            </a:r>
            <a:r>
              <a:rPr lang="en-US" b="1">
                <a:solidFill>
                  <a:srgbClr val="000000"/>
                </a:solidFill>
                <a:latin typeface="Arial"/>
                <a:cs typeface="Arial"/>
              </a:rPr>
              <a:t>referral process</a:t>
            </a:r>
            <a:r>
              <a:rPr lang="en-US">
                <a:solidFill>
                  <a:srgbClr val="000000"/>
                </a:solidFill>
                <a:latin typeface="Arial"/>
                <a:cs typeface="Arial"/>
              </a:rPr>
              <a:t> for </a:t>
            </a:r>
            <a:r>
              <a:rPr lang="en-US" b="1">
                <a:solidFill>
                  <a:srgbClr val="000000"/>
                </a:solidFill>
                <a:latin typeface="Arial"/>
                <a:cs typeface="Arial"/>
              </a:rPr>
              <a:t>immediate intervention</a:t>
            </a:r>
            <a:r>
              <a:rPr lang="en-US">
                <a:solidFill>
                  <a:srgbClr val="000000"/>
                </a:solidFill>
                <a:latin typeface="Arial"/>
                <a:cs typeface="Arial"/>
              </a:rPr>
              <a:t> for students identified as having a behavioral health issue that requires intervention. </a:t>
            </a:r>
          </a:p>
          <a:p>
            <a:pPr>
              <a:lnSpc>
                <a:spcPct val="100000"/>
              </a:lnSpc>
              <a:spcBef>
                <a:spcPts val="0"/>
              </a:spcBef>
              <a:spcAft>
                <a:spcPts val="0"/>
              </a:spcAft>
            </a:pPr>
            <a:r>
              <a:rPr lang="en-US" sz="2400" b="1">
                <a:solidFill>
                  <a:srgbClr val="000000"/>
                </a:solidFill>
                <a:ea typeface="+mn-lt"/>
                <a:cs typeface="+mn-lt"/>
              </a:rPr>
              <a:t>Bipartisan Safer Communities Act </a:t>
            </a:r>
            <a:endParaRPr lang="en-US" sz="2400">
              <a:solidFill>
                <a:srgbClr val="000000"/>
              </a:solidFill>
              <a:ea typeface="+mn-lt"/>
              <a:cs typeface="+mn-lt"/>
            </a:endParaRPr>
          </a:p>
          <a:p>
            <a:pPr marL="457200" indent="-457200">
              <a:lnSpc>
                <a:spcPct val="100000"/>
              </a:lnSpc>
              <a:spcBef>
                <a:spcPts val="0"/>
              </a:spcBef>
              <a:spcAft>
                <a:spcPts val="0"/>
              </a:spcAft>
              <a:buFont typeface="Arial,Sans-Serif"/>
              <a:buChar char="•"/>
            </a:pPr>
            <a:r>
              <a:rPr lang="en-US">
                <a:solidFill>
                  <a:srgbClr val="000000"/>
                </a:solidFill>
                <a:latin typeface="Arial"/>
                <a:cs typeface="Arial"/>
              </a:rPr>
              <a:t>BSCA emphasizes </a:t>
            </a:r>
            <a:r>
              <a:rPr lang="en-US" b="1">
                <a:solidFill>
                  <a:srgbClr val="000000"/>
                </a:solidFill>
                <a:latin typeface="Arial"/>
                <a:cs typeface="Arial"/>
              </a:rPr>
              <a:t>proactive crime prevention strategies</a:t>
            </a:r>
            <a:r>
              <a:rPr lang="en-US">
                <a:solidFill>
                  <a:srgbClr val="000000"/>
                </a:solidFill>
                <a:latin typeface="Arial"/>
                <a:cs typeface="Arial"/>
              </a:rPr>
              <a:t>, community engagement, and partnerships between law enforcement agencies and local organizations. </a:t>
            </a:r>
          </a:p>
          <a:p>
            <a:pPr marL="457200" indent="-457200">
              <a:lnSpc>
                <a:spcPct val="100000"/>
              </a:lnSpc>
              <a:spcBef>
                <a:spcPts val="0"/>
              </a:spcBef>
              <a:spcAft>
                <a:spcPts val="0"/>
              </a:spcAft>
              <a:buFont typeface="Arial,Sans-Serif"/>
              <a:buChar char="•"/>
            </a:pPr>
            <a:r>
              <a:rPr lang="en-US">
                <a:solidFill>
                  <a:srgbClr val="000000"/>
                </a:solidFill>
                <a:latin typeface="Arial"/>
                <a:cs typeface="Arial"/>
              </a:rPr>
              <a:t>Provides </a:t>
            </a:r>
            <a:r>
              <a:rPr lang="en-US" b="1">
                <a:solidFill>
                  <a:srgbClr val="000000"/>
                </a:solidFill>
                <a:latin typeface="Arial"/>
                <a:cs typeface="Arial"/>
              </a:rPr>
              <a:t>resources </a:t>
            </a:r>
            <a:r>
              <a:rPr lang="en-US">
                <a:solidFill>
                  <a:srgbClr val="000000"/>
                </a:solidFill>
                <a:latin typeface="Arial"/>
                <a:cs typeface="Arial"/>
              </a:rPr>
              <a:t>and support to strengthen law enforcement capabilities. </a:t>
            </a:r>
          </a:p>
          <a:p>
            <a:pPr marL="457200" indent="-457200">
              <a:lnSpc>
                <a:spcPct val="100000"/>
              </a:lnSpc>
              <a:spcBef>
                <a:spcPts val="0"/>
              </a:spcBef>
              <a:spcAft>
                <a:spcPts val="0"/>
              </a:spcAft>
              <a:buFont typeface="Arial,Sans-Serif"/>
              <a:buChar char="•"/>
            </a:pPr>
            <a:r>
              <a:rPr lang="en-US">
                <a:solidFill>
                  <a:srgbClr val="000000"/>
                </a:solidFill>
                <a:latin typeface="Arial"/>
                <a:cs typeface="Arial"/>
              </a:rPr>
              <a:t>Highlights the </a:t>
            </a:r>
            <a:r>
              <a:rPr lang="en-US" b="1">
                <a:solidFill>
                  <a:srgbClr val="000000"/>
                </a:solidFill>
                <a:latin typeface="Arial"/>
                <a:cs typeface="Arial"/>
              </a:rPr>
              <a:t>importance of accessible mental health</a:t>
            </a:r>
            <a:r>
              <a:rPr lang="en-US">
                <a:solidFill>
                  <a:srgbClr val="000000"/>
                </a:solidFill>
                <a:latin typeface="Arial"/>
                <a:cs typeface="Arial"/>
              </a:rPr>
              <a:t> and substance abuse treatment to address underlying issues contributing to cr</a:t>
            </a:r>
            <a:r>
              <a:rPr lang="en-US">
                <a:solidFill>
                  <a:schemeClr val="tx1"/>
                </a:solidFill>
                <a:latin typeface="Arial"/>
                <a:cs typeface="Arial"/>
              </a:rPr>
              <a:t>iminal behavior. </a:t>
            </a:r>
            <a:endParaRPr lang="en-US">
              <a:solidFill>
                <a:schemeClr val="tx1"/>
              </a:solidFill>
              <a:ea typeface="Meiryo"/>
            </a:endParaRPr>
          </a:p>
        </p:txBody>
      </p:sp>
    </p:spTree>
    <p:extLst>
      <p:ext uri="{BB962C8B-B14F-4D97-AF65-F5344CB8AC3E}">
        <p14:creationId xmlns:p14="http://schemas.microsoft.com/office/powerpoint/2010/main" val="4488652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30E0F-10C6-298A-C347-E831FFF4ECB8}"/>
              </a:ext>
            </a:extLst>
          </p:cNvPr>
          <p:cNvSpPr>
            <a:spLocks noGrp="1"/>
          </p:cNvSpPr>
          <p:nvPr>
            <p:ph type="title"/>
          </p:nvPr>
        </p:nvSpPr>
        <p:spPr>
          <a:xfrm>
            <a:off x="1535372" y="5101362"/>
            <a:ext cx="10013709" cy="1033272"/>
          </a:xfrm>
        </p:spPr>
        <p:txBody>
          <a:bodyPr/>
          <a:lstStyle/>
          <a:p>
            <a:r>
              <a:rPr lang="en-US" sz="4400">
                <a:ea typeface="+mj-lt"/>
                <a:cs typeface="+mj-lt"/>
              </a:rPr>
              <a:t>COLORADO</a:t>
            </a:r>
            <a:endParaRPr lang="en-US" sz="4400" b="0">
              <a:ea typeface="Meiryo"/>
            </a:endParaRPr>
          </a:p>
          <a:p>
            <a:endParaRPr lang="en-US">
              <a:ea typeface="Meiryo"/>
            </a:endParaRPr>
          </a:p>
        </p:txBody>
      </p:sp>
      <p:sp>
        <p:nvSpPr>
          <p:cNvPr id="5" name="Content Placeholder 4">
            <a:extLst>
              <a:ext uri="{FF2B5EF4-FFF2-40B4-BE49-F238E27FC236}">
                <a16:creationId xmlns:a16="http://schemas.microsoft.com/office/drawing/2014/main" id="{F4C98D95-35C8-2A81-7D95-6587E978CB99}"/>
              </a:ext>
            </a:extLst>
          </p:cNvPr>
          <p:cNvSpPr>
            <a:spLocks noGrp="1"/>
          </p:cNvSpPr>
          <p:nvPr>
            <p:ph sz="quarter" idx="14"/>
          </p:nvPr>
        </p:nvSpPr>
        <p:spPr>
          <a:xfrm>
            <a:off x="1535372" y="462243"/>
            <a:ext cx="9966321" cy="3866324"/>
          </a:xfrm>
        </p:spPr>
        <p:txBody>
          <a:bodyPr>
            <a:normAutofit fontScale="92500" lnSpcReduction="20000"/>
          </a:bodyPr>
          <a:lstStyle/>
          <a:p>
            <a:pPr>
              <a:lnSpc>
                <a:spcPct val="100000"/>
              </a:lnSpc>
              <a:spcBef>
                <a:spcPts val="0"/>
              </a:spcBef>
              <a:spcAft>
                <a:spcPts val="0"/>
              </a:spcAft>
            </a:pPr>
            <a:r>
              <a:rPr lang="en-US" sz="3200" b="1">
                <a:solidFill>
                  <a:schemeClr val="tx1"/>
                </a:solidFill>
                <a:ea typeface="+mn-lt"/>
                <a:cs typeface="+mn-lt"/>
              </a:rPr>
              <a:t>Children's System of Care </a:t>
            </a:r>
            <a:endParaRPr lang="en-US" sz="3200">
              <a:solidFill>
                <a:schemeClr val="tx1"/>
              </a:solidFill>
              <a:ea typeface="+mn-lt"/>
              <a:cs typeface="+mn-lt"/>
            </a:endParaRPr>
          </a:p>
          <a:p>
            <a:pPr marL="457200" indent="-457200">
              <a:lnSpc>
                <a:spcPct val="100000"/>
              </a:lnSpc>
              <a:spcBef>
                <a:spcPts val="0"/>
              </a:spcBef>
              <a:spcAft>
                <a:spcPts val="0"/>
              </a:spcAft>
              <a:buFont typeface="Arial,Sans-Serif"/>
              <a:buChar char="•"/>
            </a:pPr>
            <a:r>
              <a:rPr lang="en-US" sz="2800">
                <a:solidFill>
                  <a:schemeClr val="tx1"/>
                </a:solidFill>
                <a:latin typeface="Arial"/>
                <a:cs typeface="Arial"/>
              </a:rPr>
              <a:t>Serves as the </a:t>
            </a:r>
            <a:r>
              <a:rPr lang="en-US" sz="2800" b="1">
                <a:solidFill>
                  <a:schemeClr val="tx1"/>
                </a:solidFill>
                <a:latin typeface="Arial"/>
                <a:cs typeface="Arial"/>
              </a:rPr>
              <a:t>single point of access</a:t>
            </a:r>
            <a:r>
              <a:rPr lang="en-US" sz="2800">
                <a:solidFill>
                  <a:schemeClr val="tx1"/>
                </a:solidFill>
                <a:latin typeface="Arial"/>
                <a:cs typeface="Arial"/>
              </a:rPr>
              <a:t> to address the behavioral health needs of children and youth in Colorado, regardless of payer, insurance, and income.</a:t>
            </a:r>
          </a:p>
          <a:p>
            <a:pPr>
              <a:lnSpc>
                <a:spcPct val="100000"/>
              </a:lnSpc>
              <a:spcBef>
                <a:spcPts val="0"/>
              </a:spcBef>
              <a:spcAft>
                <a:spcPts val="0"/>
              </a:spcAft>
            </a:pPr>
            <a:r>
              <a:rPr lang="en-US" sz="3200" b="1">
                <a:solidFill>
                  <a:schemeClr val="tx1"/>
                </a:solidFill>
                <a:ea typeface="+mn-lt"/>
                <a:cs typeface="+mn-lt"/>
              </a:rPr>
              <a:t>I Matter </a:t>
            </a:r>
            <a:endParaRPr lang="en-US" sz="3200">
              <a:solidFill>
                <a:schemeClr val="tx1"/>
              </a:solidFill>
              <a:ea typeface="+mn-lt"/>
              <a:cs typeface="+mn-lt"/>
            </a:endParaRPr>
          </a:p>
          <a:p>
            <a:pPr marL="457200" indent="-457200">
              <a:lnSpc>
                <a:spcPct val="100000"/>
              </a:lnSpc>
              <a:spcBef>
                <a:spcPts val="0"/>
              </a:spcBef>
              <a:spcAft>
                <a:spcPts val="0"/>
              </a:spcAft>
              <a:buFont typeface="Arial,Sans-Serif"/>
              <a:buChar char="•"/>
            </a:pPr>
            <a:r>
              <a:rPr lang="en-US" sz="2800">
                <a:solidFill>
                  <a:schemeClr val="tx1"/>
                </a:solidFill>
                <a:latin typeface="Arial"/>
                <a:cs typeface="Arial"/>
              </a:rPr>
              <a:t>Colorado </a:t>
            </a:r>
            <a:r>
              <a:rPr lang="en-US" sz="2800">
                <a:solidFill>
                  <a:srgbClr val="000000"/>
                </a:solidFill>
                <a:latin typeface="Arial"/>
                <a:cs typeface="Arial"/>
                <a:hlinkClick r:id="rId3">
                  <a:extLst>
                    <a:ext uri="{A12FA001-AC4F-418D-AE19-62706E023703}">
                      <ahyp:hlinkClr xmlns:ahyp="http://schemas.microsoft.com/office/drawing/2018/hyperlinkcolor" val="tx"/>
                    </a:ext>
                  </a:extLst>
                </a:hlinkClick>
              </a:rPr>
              <a:t>House Bill 21-1258</a:t>
            </a:r>
            <a:r>
              <a:rPr lang="en-US" sz="2800">
                <a:solidFill>
                  <a:schemeClr val="tx1"/>
                </a:solidFill>
                <a:latin typeface="Arial"/>
                <a:cs typeface="Arial"/>
              </a:rPr>
              <a:t>: Provides access to mental health and substance use disorder services for youth. </a:t>
            </a:r>
          </a:p>
          <a:p>
            <a:pPr marL="457200" indent="-457200">
              <a:lnSpc>
                <a:spcPct val="100000"/>
              </a:lnSpc>
              <a:spcBef>
                <a:spcPts val="0"/>
              </a:spcBef>
              <a:spcAft>
                <a:spcPts val="0"/>
              </a:spcAft>
              <a:buFont typeface="Arial,Sans-Serif"/>
              <a:buChar char="•"/>
            </a:pPr>
            <a:r>
              <a:rPr lang="en-US" sz="2800">
                <a:solidFill>
                  <a:schemeClr val="tx1"/>
                </a:solidFill>
                <a:latin typeface="Arial"/>
                <a:cs typeface="Arial"/>
              </a:rPr>
              <a:t>Addresses needs that may have resulted from the COVID-19 pandemic. </a:t>
            </a:r>
          </a:p>
          <a:p>
            <a:pPr marL="457200" indent="-457200">
              <a:lnSpc>
                <a:spcPct val="100000"/>
              </a:lnSpc>
              <a:spcBef>
                <a:spcPts val="0"/>
              </a:spcBef>
              <a:spcAft>
                <a:spcPts val="0"/>
              </a:spcAft>
              <a:buFont typeface="Arial,Sans-Serif"/>
              <a:buChar char="•"/>
            </a:pPr>
            <a:endParaRPr lang="en-US">
              <a:solidFill>
                <a:schemeClr val="tx1"/>
              </a:solidFill>
            </a:endParaRPr>
          </a:p>
        </p:txBody>
      </p:sp>
    </p:spTree>
    <p:extLst>
      <p:ext uri="{BB962C8B-B14F-4D97-AF65-F5344CB8AC3E}">
        <p14:creationId xmlns:p14="http://schemas.microsoft.com/office/powerpoint/2010/main" val="2394014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91CEB-0EBA-5E5C-BC27-C915B0305C4B}"/>
              </a:ext>
            </a:extLst>
          </p:cNvPr>
          <p:cNvSpPr>
            <a:spLocks noGrp="1"/>
          </p:cNvSpPr>
          <p:nvPr>
            <p:ph type="title"/>
          </p:nvPr>
        </p:nvSpPr>
        <p:spPr/>
        <p:txBody>
          <a:bodyPr/>
          <a:lstStyle/>
          <a:p>
            <a:r>
              <a:rPr lang="en-US">
                <a:ea typeface="Meiryo"/>
              </a:rPr>
              <a:t>Why does this matter?</a:t>
            </a:r>
            <a:endParaRPr lang="en-US"/>
          </a:p>
        </p:txBody>
      </p:sp>
      <p:sp>
        <p:nvSpPr>
          <p:cNvPr id="3" name="Content Placeholder 2">
            <a:extLst>
              <a:ext uri="{FF2B5EF4-FFF2-40B4-BE49-F238E27FC236}">
                <a16:creationId xmlns:a16="http://schemas.microsoft.com/office/drawing/2014/main" id="{2F2BAC94-B0D3-F4A5-1BFA-5293A8AEC4DA}"/>
              </a:ext>
            </a:extLst>
          </p:cNvPr>
          <p:cNvSpPr>
            <a:spLocks noGrp="1"/>
          </p:cNvSpPr>
          <p:nvPr>
            <p:ph sz="quarter" idx="14"/>
          </p:nvPr>
        </p:nvSpPr>
        <p:spPr>
          <a:xfrm>
            <a:off x="1671665" y="344536"/>
            <a:ext cx="9733399" cy="4361933"/>
          </a:xfrm>
        </p:spPr>
        <p:txBody>
          <a:bodyPr>
            <a:normAutofit fontScale="92500" lnSpcReduction="10000"/>
          </a:bodyPr>
          <a:lstStyle/>
          <a:p>
            <a:pPr>
              <a:lnSpc>
                <a:spcPct val="100000"/>
              </a:lnSpc>
              <a:spcBef>
                <a:spcPts val="0"/>
              </a:spcBef>
              <a:spcAft>
                <a:spcPts val="0"/>
              </a:spcAft>
            </a:pPr>
            <a:r>
              <a:rPr lang="en-US" sz="3600" b="1" dirty="0">
                <a:solidFill>
                  <a:schemeClr val="tx1"/>
                </a:solidFill>
                <a:ea typeface="+mn-lt"/>
                <a:cs typeface="+mn-lt"/>
              </a:rPr>
              <a:t>Medicaid Disenrollment Crisis</a:t>
            </a:r>
            <a:endParaRPr lang="en-US" sz="3600" dirty="0">
              <a:solidFill>
                <a:schemeClr val="tx1"/>
              </a:solidFill>
              <a:ea typeface="+mn-lt"/>
              <a:cs typeface="+mn-lt"/>
            </a:endParaRPr>
          </a:p>
          <a:p>
            <a:pPr marL="457200" indent="-457200">
              <a:lnSpc>
                <a:spcPct val="100000"/>
              </a:lnSpc>
              <a:spcBef>
                <a:spcPts val="0"/>
              </a:spcBef>
              <a:spcAft>
                <a:spcPts val="0"/>
              </a:spcAft>
              <a:buFont typeface="Arial,Sans-Serif"/>
              <a:buChar char="•"/>
            </a:pPr>
            <a:r>
              <a:rPr lang="en-US" sz="3200" dirty="0">
                <a:solidFill>
                  <a:schemeClr val="tx1"/>
                </a:solidFill>
                <a:latin typeface="Arial"/>
                <a:cs typeface="Arial"/>
              </a:rPr>
              <a:t>Flaws in connecting patients with insurance despite qualification leaves providers </a:t>
            </a:r>
            <a:r>
              <a:rPr lang="en-US" sz="3200" b="1" dirty="0">
                <a:solidFill>
                  <a:schemeClr val="tx1"/>
                </a:solidFill>
                <a:latin typeface="Arial"/>
                <a:cs typeface="Arial"/>
              </a:rPr>
              <a:t>uncompensated</a:t>
            </a:r>
            <a:r>
              <a:rPr lang="en-US" sz="3200" dirty="0">
                <a:solidFill>
                  <a:schemeClr val="tx1"/>
                </a:solidFill>
                <a:latin typeface="Arial"/>
                <a:cs typeface="Arial"/>
              </a:rPr>
              <a:t> and patients </a:t>
            </a:r>
            <a:r>
              <a:rPr lang="en-US" sz="3200" b="1" dirty="0">
                <a:solidFill>
                  <a:schemeClr val="tx1"/>
                </a:solidFill>
                <a:latin typeface="Arial"/>
                <a:cs typeface="Arial"/>
              </a:rPr>
              <a:t>without necessary treatment</a:t>
            </a:r>
            <a:r>
              <a:rPr lang="en-US" sz="3200" dirty="0">
                <a:solidFill>
                  <a:schemeClr val="tx1"/>
                </a:solidFill>
                <a:latin typeface="Arial"/>
                <a:cs typeface="Arial"/>
              </a:rPr>
              <a:t>. </a:t>
            </a:r>
          </a:p>
          <a:p>
            <a:pPr marL="737870" lvl="1" indent="-457200">
              <a:lnSpc>
                <a:spcPct val="100000"/>
              </a:lnSpc>
              <a:spcBef>
                <a:spcPts val="0"/>
              </a:spcBef>
              <a:spcAft>
                <a:spcPts val="0"/>
              </a:spcAft>
              <a:buFont typeface="Courier New"/>
              <a:buChar char="o"/>
            </a:pPr>
            <a:r>
              <a:rPr lang="en-US" sz="3200" dirty="0">
                <a:solidFill>
                  <a:schemeClr val="tx1"/>
                </a:solidFill>
                <a:latin typeface="Arial"/>
                <a:ea typeface="+mn-lt"/>
                <a:cs typeface="Arial"/>
              </a:rPr>
              <a:t>During COVID-19, state agencies were required to provide coverage, regardless of eligibility.</a:t>
            </a:r>
          </a:p>
          <a:p>
            <a:pPr marL="1023620" lvl="2" indent="-457200">
              <a:lnSpc>
                <a:spcPct val="100000"/>
              </a:lnSpc>
              <a:spcBef>
                <a:spcPts val="0"/>
              </a:spcBef>
              <a:spcAft>
                <a:spcPts val="0"/>
              </a:spcAft>
              <a:buFont typeface="Wingdings"/>
              <a:buChar char="§"/>
            </a:pPr>
            <a:r>
              <a:rPr lang="en-US" sz="3200" i="0" dirty="0">
                <a:solidFill>
                  <a:schemeClr val="tx1"/>
                </a:solidFill>
                <a:latin typeface="Arial"/>
                <a:ea typeface="Meiryo"/>
                <a:cs typeface="Arial"/>
              </a:rPr>
              <a:t>After COVID-19, a significant number (~30%) of </a:t>
            </a:r>
            <a:r>
              <a:rPr lang="en-US" sz="3200" b="1" i="0" dirty="0">
                <a:solidFill>
                  <a:schemeClr val="tx1"/>
                </a:solidFill>
                <a:latin typeface="Arial"/>
                <a:ea typeface="Meiryo"/>
                <a:cs typeface="Arial"/>
              </a:rPr>
              <a:t>qualified </a:t>
            </a:r>
            <a:r>
              <a:rPr lang="en-US" sz="3200" i="0" dirty="0">
                <a:solidFill>
                  <a:schemeClr val="tx1"/>
                </a:solidFill>
                <a:latin typeface="Arial"/>
                <a:ea typeface="Meiryo"/>
                <a:cs typeface="Arial"/>
              </a:rPr>
              <a:t>members </a:t>
            </a:r>
            <a:r>
              <a:rPr lang="en-US" sz="3200" b="1" i="0" dirty="0">
                <a:solidFill>
                  <a:schemeClr val="tx1"/>
                </a:solidFill>
                <a:latin typeface="Arial"/>
                <a:ea typeface="Meiryo"/>
                <a:cs typeface="Arial"/>
              </a:rPr>
              <a:t>lost coverage</a:t>
            </a:r>
            <a:r>
              <a:rPr lang="en-US" sz="3200" i="0" dirty="0">
                <a:solidFill>
                  <a:schemeClr val="tx1"/>
                </a:solidFill>
                <a:latin typeface="Arial"/>
                <a:ea typeface="Meiryo"/>
                <a:cs typeface="Arial"/>
              </a:rPr>
              <a:t>.</a:t>
            </a:r>
          </a:p>
          <a:p>
            <a:pPr marL="1307465" lvl="3" indent="-457200">
              <a:lnSpc>
                <a:spcPct val="100000"/>
              </a:lnSpc>
              <a:spcBef>
                <a:spcPts val="0"/>
              </a:spcBef>
              <a:spcAft>
                <a:spcPts val="0"/>
              </a:spcAft>
              <a:buFont typeface="Arial,Sans-Serif"/>
              <a:buChar char="•"/>
            </a:pPr>
            <a:endParaRPr lang="en-US" sz="1400">
              <a:solidFill>
                <a:srgbClr val="000000"/>
              </a:solidFill>
              <a:ea typeface="Meiryo"/>
            </a:endParaRPr>
          </a:p>
          <a:p>
            <a:endParaRPr lang="en-US">
              <a:ea typeface="Meiryo"/>
            </a:endParaRPr>
          </a:p>
        </p:txBody>
      </p:sp>
    </p:spTree>
    <p:extLst>
      <p:ext uri="{BB962C8B-B14F-4D97-AF65-F5344CB8AC3E}">
        <p14:creationId xmlns:p14="http://schemas.microsoft.com/office/powerpoint/2010/main" val="2731917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D69555-EE48-4B19-812B-4E1068DBF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3754" y="0"/>
            <a:ext cx="4618246"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57">
            <a:extLst>
              <a:ext uri="{FF2B5EF4-FFF2-40B4-BE49-F238E27FC236}">
                <a16:creationId xmlns:a16="http://schemas.microsoft.com/office/drawing/2014/main" id="{57AEB73D-F521-4B19-820F-12DB6BCC8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sp>
        <p:nvSpPr>
          <p:cNvPr id="16" name="Rectangle 15">
            <a:extLst>
              <a:ext uri="{FF2B5EF4-FFF2-40B4-BE49-F238E27FC236}">
                <a16:creationId xmlns:a16="http://schemas.microsoft.com/office/drawing/2014/main" id="{6B72EEBA-3A5D-41CE-8465-A45A0F656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17">
            <a:extLst>
              <a:ext uri="{FF2B5EF4-FFF2-40B4-BE49-F238E27FC236}">
                <a16:creationId xmlns:a16="http://schemas.microsoft.com/office/drawing/2014/main" id="{EA164D6B-6878-4B9F-A2D0-985D39B17B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62F176A-9349-4CD7-8042-59C0200C8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57648" y="-4078"/>
            <a:ext cx="3031302" cy="105654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CC6B177-0D45-4129-AAC6-121B645D06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69788"/>
            <a:ext cx="647701" cy="50978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32C3162B-47DE-4EA0-A4BE-9A143AEC6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7513" y="1069788"/>
            <a:ext cx="8516959" cy="507686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0814B6A3-5F3E-4909-8ED5-87FE82492264}"/>
              </a:ext>
            </a:extLst>
          </p:cNvPr>
          <p:cNvSpPr>
            <a:spLocks noGrp="1"/>
          </p:cNvSpPr>
          <p:nvPr>
            <p:ph type="ctrTitle"/>
          </p:nvPr>
        </p:nvSpPr>
        <p:spPr>
          <a:xfrm>
            <a:off x="1220271" y="2130203"/>
            <a:ext cx="7641402" cy="2605958"/>
          </a:xfrm>
        </p:spPr>
        <p:txBody>
          <a:bodyPr vert="horz" lIns="109728" tIns="109728" rIns="109728" bIns="91440" rtlCol="0" anchor="b">
            <a:normAutofit/>
          </a:bodyPr>
          <a:lstStyle/>
          <a:p>
            <a:pPr>
              <a:lnSpc>
                <a:spcPct val="125000"/>
              </a:lnSpc>
            </a:pPr>
            <a:r>
              <a:rPr lang="en-US" sz="6100" b="0">
                <a:ea typeface="Meiryo"/>
              </a:rPr>
              <a:t>Methods- Survey</a:t>
            </a:r>
          </a:p>
        </p:txBody>
      </p:sp>
      <p:sp>
        <p:nvSpPr>
          <p:cNvPr id="26" name="Rectangle 25">
            <a:extLst>
              <a:ext uri="{FF2B5EF4-FFF2-40B4-BE49-F238E27FC236}">
                <a16:creationId xmlns:a16="http://schemas.microsoft.com/office/drawing/2014/main" id="{91DF095C-665A-4B22-A777-D3196F4951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64472" y="1052464"/>
            <a:ext cx="3027528" cy="5115151"/>
          </a:xfrm>
          <a:prstGeom prst="rect">
            <a:avLst/>
          </a:prstGeom>
          <a:solidFill>
            <a:schemeClr val="bg2">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985AAE23-FCB6-4663-907C-0110B0FDC5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6167615"/>
            <a:ext cx="12185902"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9C969C2C-E7E3-4052-87D4-61E733EC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6112401"/>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7C60369F-A41B-4D6E-8990-30E2715C5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43991"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4E9A171F-91A7-42F8-B25C-E38B244E7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1031500"/>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94691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0786F82F-1B47-46ED-8EAE-53EF71E59E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8302" y="0"/>
            <a:ext cx="7473698"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EF1BAF6F-6275-4646-9C59-331B29B955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57298"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5" name="Rectangle 34">
            <a:extLst>
              <a:ext uri="{FF2B5EF4-FFF2-40B4-BE49-F238E27FC236}">
                <a16:creationId xmlns:a16="http://schemas.microsoft.com/office/drawing/2014/main" id="{72526924-84D3-45FB-A5FE-62D8FCBF53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5C2A6256-1DD0-4E4B-A8B3-9A711B4DBE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8768" y="2130218"/>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41760540-185E-4652-BFD2-9B362EF3B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6641"/>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1C64F6-64A4-1B10-394D-8F2218322555}"/>
              </a:ext>
            </a:extLst>
          </p:cNvPr>
          <p:cNvSpPr>
            <a:spLocks noGrp="1"/>
          </p:cNvSpPr>
          <p:nvPr>
            <p:ph type="ctrTitle"/>
          </p:nvPr>
        </p:nvSpPr>
        <p:spPr>
          <a:xfrm>
            <a:off x="1535371" y="1044054"/>
            <a:ext cx="10013709" cy="1030360"/>
          </a:xfrm>
        </p:spPr>
        <p:txBody>
          <a:bodyPr vert="horz" lIns="109728" tIns="109728" rIns="109728" bIns="91440" rtlCol="0" anchor="ctr">
            <a:normAutofit/>
          </a:bodyPr>
          <a:lstStyle/>
          <a:p>
            <a:pPr>
              <a:lnSpc>
                <a:spcPct val="140000"/>
              </a:lnSpc>
            </a:pPr>
            <a:r>
              <a:rPr lang="en-US" sz="3100"/>
              <a:t>Healthy Kids COlorado Survey (HKCS) </a:t>
            </a:r>
          </a:p>
        </p:txBody>
      </p:sp>
      <p:sp>
        <p:nvSpPr>
          <p:cNvPr id="41" name="Rectangle 40">
            <a:extLst>
              <a:ext uri="{FF2B5EF4-FFF2-40B4-BE49-F238E27FC236}">
                <a16:creationId xmlns:a16="http://schemas.microsoft.com/office/drawing/2014/main" id="{729789F4-85C1-41A0-83EB-992E22210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962423"/>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9D9D367D-6DD2-4A7C-8918-0DCAC2975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80DE8C8-18AB-46AE-2250-5C76CE398C91}"/>
              </a:ext>
            </a:extLst>
          </p:cNvPr>
          <p:cNvSpPr txBox="1"/>
          <p:nvPr/>
        </p:nvSpPr>
        <p:spPr>
          <a:xfrm>
            <a:off x="1535371" y="2702257"/>
            <a:ext cx="9935571" cy="3426158"/>
          </a:xfrm>
          <a:prstGeom prst="rect">
            <a:avLst/>
          </a:prstGeom>
        </p:spPr>
        <p:txBody>
          <a:bodyPr rot="0" spcFirstLastPara="0" vertOverflow="overflow" horzOverflow="overflow" vert="horz" lIns="109728" tIns="109728" rIns="109728" bIns="91440" numCol="1" spcCol="0" rtlCol="0" fromWordArt="0" anchor="t" anchorCtr="0" forceAA="0" compatLnSpc="1">
            <a:prstTxWarp prst="textNoShape">
              <a:avLst/>
            </a:prstTxWarp>
            <a:normAutofit/>
          </a:bodyPr>
          <a:lstStyle/>
          <a:p>
            <a:pPr>
              <a:lnSpc>
                <a:spcPct val="130000"/>
              </a:lnSpc>
              <a:spcBef>
                <a:spcPts val="930"/>
              </a:spcBef>
              <a:buFont typeface="Corbel" panose="020B0503020204020204" pitchFamily="34" charset="0"/>
            </a:pPr>
            <a:endParaRPr lang="en-US" sz="1400" spc="150">
              <a:solidFill>
                <a:schemeClr val="tx1">
                  <a:lumMod val="75000"/>
                  <a:lumOff val="25000"/>
                </a:schemeClr>
              </a:solidFill>
            </a:endParaRPr>
          </a:p>
          <a:p>
            <a:pPr indent="-342900">
              <a:lnSpc>
                <a:spcPct val="130000"/>
              </a:lnSpc>
              <a:spcBef>
                <a:spcPts val="930"/>
              </a:spcBef>
              <a:buFont typeface="Corbel" panose="020B0503020204020204" pitchFamily="34" charset="0"/>
              <a:buChar char="•"/>
            </a:pPr>
            <a:r>
              <a:rPr lang="en-US" sz="1400" b="1" spc="150">
                <a:solidFill>
                  <a:schemeClr val="tx1">
                    <a:lumMod val="75000"/>
                    <a:lumOff val="25000"/>
                  </a:schemeClr>
                </a:solidFill>
              </a:rPr>
              <a:t>26%</a:t>
            </a:r>
            <a:r>
              <a:rPr lang="en-US" sz="1400" spc="150">
                <a:solidFill>
                  <a:schemeClr val="tx1">
                    <a:lumMod val="75000"/>
                    <a:lumOff val="25000"/>
                  </a:schemeClr>
                </a:solidFill>
              </a:rPr>
              <a:t> of youth reported persistent feelings of sadness or hopelessness in the past year (</a:t>
            </a:r>
            <a:r>
              <a:rPr lang="en-US" sz="1400" b="1" spc="150">
                <a:solidFill>
                  <a:schemeClr val="tx1">
                    <a:lumMod val="75000"/>
                    <a:lumOff val="25000"/>
                  </a:schemeClr>
                </a:solidFill>
              </a:rPr>
              <a:t>decrease </a:t>
            </a:r>
            <a:r>
              <a:rPr lang="en-US" sz="1400" spc="150">
                <a:solidFill>
                  <a:schemeClr val="tx1">
                    <a:lumMod val="75000"/>
                    <a:lumOff val="25000"/>
                  </a:schemeClr>
                </a:solidFill>
              </a:rPr>
              <a:t>from 40% in 2021).</a:t>
            </a:r>
          </a:p>
          <a:p>
            <a:pPr>
              <a:lnSpc>
                <a:spcPct val="130000"/>
              </a:lnSpc>
              <a:spcBef>
                <a:spcPts val="930"/>
              </a:spcBef>
              <a:buFont typeface="Corbel" panose="020B0503020204020204" pitchFamily="34" charset="0"/>
            </a:pPr>
            <a:endParaRPr lang="en-US" sz="1400" spc="150">
              <a:solidFill>
                <a:schemeClr val="tx1">
                  <a:lumMod val="75000"/>
                  <a:lumOff val="25000"/>
                </a:schemeClr>
              </a:solidFill>
            </a:endParaRPr>
          </a:p>
          <a:p>
            <a:pPr indent="-342900">
              <a:lnSpc>
                <a:spcPct val="130000"/>
              </a:lnSpc>
              <a:spcBef>
                <a:spcPts val="930"/>
              </a:spcBef>
              <a:buFont typeface="Corbel" panose="020B0503020204020204" pitchFamily="34" charset="0"/>
              <a:buChar char="•"/>
            </a:pPr>
            <a:r>
              <a:rPr lang="en-US" sz="1400" b="1" spc="150">
                <a:solidFill>
                  <a:schemeClr val="tx1">
                    <a:lumMod val="75000"/>
                    <a:lumOff val="25000"/>
                  </a:schemeClr>
                </a:solidFill>
              </a:rPr>
              <a:t>11%</a:t>
            </a:r>
            <a:r>
              <a:rPr lang="en-US" sz="1400" spc="150">
                <a:solidFill>
                  <a:schemeClr val="tx1">
                    <a:lumMod val="75000"/>
                    <a:lumOff val="25000"/>
                  </a:schemeClr>
                </a:solidFill>
              </a:rPr>
              <a:t> of youth seriously considered suicide in the past year (</a:t>
            </a:r>
            <a:r>
              <a:rPr lang="en-US" sz="1400" b="1" spc="150">
                <a:solidFill>
                  <a:schemeClr val="tx1">
                    <a:lumMod val="75000"/>
                    <a:lumOff val="25000"/>
                  </a:schemeClr>
                </a:solidFill>
              </a:rPr>
              <a:t>decrease </a:t>
            </a:r>
            <a:r>
              <a:rPr lang="en-US" sz="1400" spc="150">
                <a:solidFill>
                  <a:schemeClr val="tx1">
                    <a:lumMod val="75000"/>
                    <a:lumOff val="25000"/>
                  </a:schemeClr>
                </a:solidFill>
              </a:rPr>
              <a:t>from 17% in 2021).</a:t>
            </a:r>
          </a:p>
          <a:p>
            <a:pPr>
              <a:lnSpc>
                <a:spcPct val="130000"/>
              </a:lnSpc>
              <a:spcBef>
                <a:spcPts val="930"/>
              </a:spcBef>
              <a:buFont typeface="Corbel" panose="020B0503020204020204" pitchFamily="34" charset="0"/>
            </a:pPr>
            <a:endParaRPr lang="en-US" sz="1400" spc="150">
              <a:solidFill>
                <a:schemeClr val="tx1">
                  <a:lumMod val="75000"/>
                  <a:lumOff val="25000"/>
                </a:schemeClr>
              </a:solidFill>
            </a:endParaRPr>
          </a:p>
          <a:p>
            <a:pPr indent="-342900">
              <a:lnSpc>
                <a:spcPct val="130000"/>
              </a:lnSpc>
              <a:spcBef>
                <a:spcPts val="930"/>
              </a:spcBef>
              <a:buFont typeface="Corbel" panose="020B0503020204020204" pitchFamily="34" charset="0"/>
              <a:buChar char="•"/>
            </a:pPr>
            <a:r>
              <a:rPr lang="en-US" sz="1400" b="1" spc="150">
                <a:solidFill>
                  <a:schemeClr val="tx1">
                    <a:lumMod val="75000"/>
                    <a:lumOff val="25000"/>
                  </a:schemeClr>
                </a:solidFill>
              </a:rPr>
              <a:t>19%</a:t>
            </a:r>
            <a:r>
              <a:rPr lang="en-US" sz="1400" spc="150">
                <a:solidFill>
                  <a:schemeClr val="tx1">
                    <a:lumMod val="75000"/>
                    <a:lumOff val="25000"/>
                  </a:schemeClr>
                </a:solidFill>
              </a:rPr>
              <a:t> of youth could fire a loaded gun without adult permission in less than an hour.</a:t>
            </a:r>
          </a:p>
        </p:txBody>
      </p:sp>
    </p:spTree>
    <p:extLst>
      <p:ext uri="{BB962C8B-B14F-4D97-AF65-F5344CB8AC3E}">
        <p14:creationId xmlns:p14="http://schemas.microsoft.com/office/powerpoint/2010/main" val="2127336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fade">
                                      <p:cBhvr>
                                        <p:cTn id="12" dur="500"/>
                                        <p:tgtEl>
                                          <p:spTgt spid="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animEffect transition="in" filter="fade">
                                      <p:cBhvr>
                                        <p:cTn id="1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D69555-EE48-4B19-812B-4E1068DBF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3754" y="0"/>
            <a:ext cx="4618246"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57">
            <a:extLst>
              <a:ext uri="{FF2B5EF4-FFF2-40B4-BE49-F238E27FC236}">
                <a16:creationId xmlns:a16="http://schemas.microsoft.com/office/drawing/2014/main" id="{57AEB73D-F521-4B19-820F-12DB6BCC8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sp>
        <p:nvSpPr>
          <p:cNvPr id="16" name="Rectangle 15">
            <a:extLst>
              <a:ext uri="{FF2B5EF4-FFF2-40B4-BE49-F238E27FC236}">
                <a16:creationId xmlns:a16="http://schemas.microsoft.com/office/drawing/2014/main" id="{6B72EEBA-3A5D-41CE-8465-A45A0F656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17">
            <a:extLst>
              <a:ext uri="{FF2B5EF4-FFF2-40B4-BE49-F238E27FC236}">
                <a16:creationId xmlns:a16="http://schemas.microsoft.com/office/drawing/2014/main" id="{EA164D6B-6878-4B9F-A2D0-985D39B17B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62F176A-9349-4CD7-8042-59C0200C8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57648" y="-4078"/>
            <a:ext cx="3031302" cy="105654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CC6B177-0D45-4129-AAC6-121B645D06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69788"/>
            <a:ext cx="647701" cy="50978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32C3162B-47DE-4EA0-A4BE-9A143AEC6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7513" y="1069788"/>
            <a:ext cx="8516959" cy="507686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0814B6A3-5F3E-4909-8ED5-87FE82492264}"/>
              </a:ext>
            </a:extLst>
          </p:cNvPr>
          <p:cNvSpPr>
            <a:spLocks noGrp="1"/>
          </p:cNvSpPr>
          <p:nvPr>
            <p:ph type="ctrTitle"/>
          </p:nvPr>
        </p:nvSpPr>
        <p:spPr>
          <a:xfrm>
            <a:off x="1220271" y="1801862"/>
            <a:ext cx="7641402" cy="3256445"/>
          </a:xfrm>
        </p:spPr>
        <p:txBody>
          <a:bodyPr vert="horz" lIns="109728" tIns="109728" rIns="109728" bIns="91440" rtlCol="0" anchor="b">
            <a:normAutofit fontScale="90000"/>
          </a:bodyPr>
          <a:lstStyle/>
          <a:p>
            <a:pPr>
              <a:lnSpc>
                <a:spcPct val="125000"/>
              </a:lnSpc>
            </a:pPr>
            <a:r>
              <a:rPr lang="en-US" sz="6100" b="0"/>
              <a:t>Methods- Literature Review</a:t>
            </a:r>
            <a:endParaRPr lang="en-US"/>
          </a:p>
        </p:txBody>
      </p:sp>
      <p:sp>
        <p:nvSpPr>
          <p:cNvPr id="26" name="Rectangle 25">
            <a:extLst>
              <a:ext uri="{FF2B5EF4-FFF2-40B4-BE49-F238E27FC236}">
                <a16:creationId xmlns:a16="http://schemas.microsoft.com/office/drawing/2014/main" id="{91DF095C-665A-4B22-A777-D3196F4951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64472" y="1052464"/>
            <a:ext cx="3027528" cy="5115151"/>
          </a:xfrm>
          <a:prstGeom prst="rect">
            <a:avLst/>
          </a:prstGeom>
          <a:solidFill>
            <a:schemeClr val="bg2">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985AAE23-FCB6-4663-907C-0110B0FDC5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6167615"/>
            <a:ext cx="12185902"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9C969C2C-E7E3-4052-87D4-61E733EC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6112401"/>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7C60369F-A41B-4D6E-8990-30E2715C5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43991"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4E9A171F-91A7-42F8-B25C-E38B244E7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1031500"/>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15440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1042867-2E00-711C-A3C0-DDC9D4DFC3D7}"/>
              </a:ext>
            </a:extLst>
          </p:cNvPr>
          <p:cNvSpPr txBox="1"/>
          <p:nvPr/>
        </p:nvSpPr>
        <p:spPr>
          <a:xfrm>
            <a:off x="1541047" y="443443"/>
            <a:ext cx="10129911"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Sans-Serif"/>
              <a:buChar char="•"/>
            </a:pPr>
            <a:r>
              <a:rPr lang="en-US" sz="2000">
                <a:latin typeface="Arial"/>
                <a:cs typeface="Arial"/>
              </a:rPr>
              <a:t>Children with externalizing symptoms in elementary school tend to have worse outcomes in life. The internalizing symptoms only </a:t>
            </a:r>
            <a:r>
              <a:rPr lang="en-US" sz="2000" b="1">
                <a:latin typeface="Arial"/>
                <a:cs typeface="Arial"/>
              </a:rPr>
              <a:t>increased into adulthood</a:t>
            </a:r>
            <a:r>
              <a:rPr lang="en-US" sz="2000">
                <a:latin typeface="Arial"/>
                <a:cs typeface="Arial"/>
              </a:rPr>
              <a:t>.</a:t>
            </a:r>
          </a:p>
          <a:p>
            <a:endParaRPr lang="en-US" sz="2000">
              <a:latin typeface="Arial"/>
              <a:cs typeface="Arial"/>
            </a:endParaRPr>
          </a:p>
          <a:p>
            <a:endParaRPr lang="en-US" sz="2000">
              <a:latin typeface="Arial"/>
              <a:cs typeface="Arial"/>
            </a:endParaRPr>
          </a:p>
          <a:p>
            <a:pPr marL="457200" indent="-457200">
              <a:buFont typeface="Arial,Sans-Serif"/>
              <a:buChar char="•"/>
            </a:pPr>
            <a:r>
              <a:rPr lang="en-US" sz="2000">
                <a:latin typeface="Arial"/>
                <a:cs typeface="Arial"/>
              </a:rPr>
              <a:t>Academic improvement in students has been linked to services that support </a:t>
            </a:r>
            <a:r>
              <a:rPr lang="en-US" sz="2000" b="1">
                <a:latin typeface="Arial"/>
                <a:cs typeface="Arial"/>
              </a:rPr>
              <a:t>social emotional functioning</a:t>
            </a:r>
            <a:r>
              <a:rPr lang="en-US" sz="2000">
                <a:latin typeface="Arial"/>
                <a:cs typeface="Arial"/>
              </a:rPr>
              <a:t>, whether that be prevention or therapy. </a:t>
            </a:r>
          </a:p>
          <a:p>
            <a:endParaRPr lang="en-US" sz="2000">
              <a:latin typeface="Arial"/>
              <a:ea typeface="Meiryo"/>
              <a:cs typeface="Arial"/>
            </a:endParaRPr>
          </a:p>
          <a:p>
            <a:endParaRPr lang="en-US" sz="2000">
              <a:latin typeface="Arial"/>
              <a:ea typeface="Meiryo"/>
              <a:cs typeface="Arial"/>
            </a:endParaRPr>
          </a:p>
          <a:p>
            <a:pPr marL="457200" indent="-457200">
              <a:buFont typeface="Arial,Sans-Serif"/>
              <a:buChar char="•"/>
            </a:pPr>
            <a:r>
              <a:rPr lang="en-US" sz="2000">
                <a:latin typeface="Arial"/>
                <a:ea typeface="Meiryo"/>
                <a:cs typeface="Arial"/>
              </a:rPr>
              <a:t>Students who excel in social and behavioral areas targeted by SEL (social emotional learning) programs scored </a:t>
            </a:r>
            <a:r>
              <a:rPr lang="en-US" sz="2000" b="1">
                <a:latin typeface="Arial"/>
                <a:ea typeface="Meiryo"/>
                <a:cs typeface="Arial"/>
              </a:rPr>
              <a:t>higher</a:t>
            </a:r>
            <a:r>
              <a:rPr lang="en-US" sz="2000">
                <a:latin typeface="Arial"/>
                <a:ea typeface="Meiryo"/>
                <a:cs typeface="Arial"/>
              </a:rPr>
              <a:t> on the Washington Assessment of Student Learning (WASL) than students with high levels of substance use, attention problems, depression, and antisocial behavior. </a:t>
            </a:r>
          </a:p>
        </p:txBody>
      </p:sp>
    </p:spTree>
    <p:extLst>
      <p:ext uri="{BB962C8B-B14F-4D97-AF65-F5344CB8AC3E}">
        <p14:creationId xmlns:p14="http://schemas.microsoft.com/office/powerpoint/2010/main" val="1230700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3" end="3"/>
                                            </p:txEl>
                                          </p:spTgt>
                                        </p:tgtEl>
                                        <p:attrNameLst>
                                          <p:attrName>style.visibility</p:attrName>
                                        </p:attrNameLst>
                                      </p:cBhvr>
                                      <p:to>
                                        <p:strVal val="visible"/>
                                      </p:to>
                                    </p:set>
                                    <p:animEffect transition="in" filter="fade">
                                      <p:cBhvr>
                                        <p:cTn id="12" dur="500"/>
                                        <p:tgtEl>
                                          <p:spTgt spid="8">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6" end="6"/>
                                            </p:txEl>
                                          </p:spTgt>
                                        </p:tgtEl>
                                        <p:attrNameLst>
                                          <p:attrName>style.visibility</p:attrName>
                                        </p:attrNameLst>
                                      </p:cBhvr>
                                      <p:to>
                                        <p:strVal val="visible"/>
                                      </p:to>
                                    </p:set>
                                    <p:animEffect transition="in" filter="fade">
                                      <p:cBhvr>
                                        <p:cTn id="17"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D69555-EE48-4B19-812B-4E1068DBF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3754" y="0"/>
            <a:ext cx="4618246"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57">
            <a:extLst>
              <a:ext uri="{FF2B5EF4-FFF2-40B4-BE49-F238E27FC236}">
                <a16:creationId xmlns:a16="http://schemas.microsoft.com/office/drawing/2014/main" id="{57AEB73D-F521-4B19-820F-12DB6BCC8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sp>
        <p:nvSpPr>
          <p:cNvPr id="16" name="Rectangle 15">
            <a:extLst>
              <a:ext uri="{FF2B5EF4-FFF2-40B4-BE49-F238E27FC236}">
                <a16:creationId xmlns:a16="http://schemas.microsoft.com/office/drawing/2014/main" id="{6B72EEBA-3A5D-41CE-8465-A45A0F656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17">
            <a:extLst>
              <a:ext uri="{FF2B5EF4-FFF2-40B4-BE49-F238E27FC236}">
                <a16:creationId xmlns:a16="http://schemas.microsoft.com/office/drawing/2014/main" id="{EA164D6B-6878-4B9F-A2D0-985D39B17B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62F176A-9349-4CD7-8042-59C0200C8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57648" y="-4078"/>
            <a:ext cx="3031302" cy="105654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CC6B177-0D45-4129-AAC6-121B645D06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69788"/>
            <a:ext cx="647701" cy="50978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32C3162B-47DE-4EA0-A4BE-9A143AEC6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7513" y="1069788"/>
            <a:ext cx="8516959" cy="507686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0814B6A3-5F3E-4909-8ED5-87FE82492264}"/>
              </a:ext>
            </a:extLst>
          </p:cNvPr>
          <p:cNvSpPr>
            <a:spLocks noGrp="1"/>
          </p:cNvSpPr>
          <p:nvPr>
            <p:ph type="ctrTitle"/>
          </p:nvPr>
        </p:nvSpPr>
        <p:spPr>
          <a:xfrm>
            <a:off x="1091622" y="2851409"/>
            <a:ext cx="7641402" cy="1514731"/>
          </a:xfrm>
        </p:spPr>
        <p:txBody>
          <a:bodyPr vert="horz" lIns="109728" tIns="109728" rIns="109728" bIns="91440" rtlCol="0" anchor="b">
            <a:normAutofit/>
          </a:bodyPr>
          <a:lstStyle/>
          <a:p>
            <a:pPr>
              <a:lnSpc>
                <a:spcPct val="125000"/>
              </a:lnSpc>
            </a:pPr>
            <a:r>
              <a:rPr lang="en-US" sz="6100" b="0"/>
              <a:t>Results</a:t>
            </a:r>
            <a:endParaRPr lang="en-US"/>
          </a:p>
        </p:txBody>
      </p:sp>
      <p:sp>
        <p:nvSpPr>
          <p:cNvPr id="26" name="Rectangle 25">
            <a:extLst>
              <a:ext uri="{FF2B5EF4-FFF2-40B4-BE49-F238E27FC236}">
                <a16:creationId xmlns:a16="http://schemas.microsoft.com/office/drawing/2014/main" id="{91DF095C-665A-4B22-A777-D3196F4951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64472" y="1052464"/>
            <a:ext cx="3027528" cy="5115151"/>
          </a:xfrm>
          <a:prstGeom prst="rect">
            <a:avLst/>
          </a:prstGeom>
          <a:solidFill>
            <a:schemeClr val="bg2">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985AAE23-FCB6-4663-907C-0110B0FDC5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6167615"/>
            <a:ext cx="12185902"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9C969C2C-E7E3-4052-87D4-61E733EC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6112401"/>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7C60369F-A41B-4D6E-8990-30E2715C5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43991"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4E9A171F-91A7-42F8-B25C-E38B244E7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1031500"/>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2" descr="Magnifying glass outline">
            <a:extLst>
              <a:ext uri="{FF2B5EF4-FFF2-40B4-BE49-F238E27FC236}">
                <a16:creationId xmlns:a16="http://schemas.microsoft.com/office/drawing/2014/main" id="{A484033A-EE86-2349-FF73-0A30E552D08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91417" y="2673876"/>
            <a:ext cx="1911302" cy="1888384"/>
          </a:xfrm>
          <a:prstGeom prst="rect">
            <a:avLst/>
          </a:prstGeom>
        </p:spPr>
      </p:pic>
    </p:spTree>
    <p:extLst>
      <p:ext uri="{BB962C8B-B14F-4D97-AF65-F5344CB8AC3E}">
        <p14:creationId xmlns:p14="http://schemas.microsoft.com/office/powerpoint/2010/main" val="26287240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ED69555-EE48-4B19-812B-4E1068DBF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3754" y="0"/>
            <a:ext cx="4618246"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57">
            <a:extLst>
              <a:ext uri="{FF2B5EF4-FFF2-40B4-BE49-F238E27FC236}">
                <a16:creationId xmlns:a16="http://schemas.microsoft.com/office/drawing/2014/main" id="{57AEB73D-F521-4B19-820F-12DB6BCC8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sp>
        <p:nvSpPr>
          <p:cNvPr id="11" name="Rectangle 10">
            <a:extLst>
              <a:ext uri="{FF2B5EF4-FFF2-40B4-BE49-F238E27FC236}">
                <a16:creationId xmlns:a16="http://schemas.microsoft.com/office/drawing/2014/main" id="{6B72EEBA-3A5D-41CE-8465-A45A0F656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EA164D6B-6878-4B9F-A2D0-985D39B17B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413CD7F-736E-4AF7-AB2B-473CAA9E1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8768" y="-2946"/>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1D2E17-418B-CCA6-27AD-5B9D28FD2A8D}"/>
              </a:ext>
            </a:extLst>
          </p:cNvPr>
          <p:cNvSpPr>
            <a:spLocks noGrp="1"/>
          </p:cNvSpPr>
          <p:nvPr>
            <p:ph type="ctrTitle"/>
          </p:nvPr>
        </p:nvSpPr>
        <p:spPr>
          <a:xfrm>
            <a:off x="1298634" y="256479"/>
            <a:ext cx="10840279" cy="4459163"/>
          </a:xfrm>
        </p:spPr>
        <p:txBody>
          <a:bodyPr vert="horz" lIns="109728" tIns="109728" rIns="109728" bIns="91440" rtlCol="0" anchor="b">
            <a:normAutofit fontScale="90000"/>
          </a:bodyPr>
          <a:lstStyle/>
          <a:p>
            <a:pPr marL="342900" indent="-342900">
              <a:spcBef>
                <a:spcPts val="0"/>
              </a:spcBef>
              <a:buFont typeface="Arial"/>
              <a:buChar char="•"/>
            </a:pPr>
            <a:r>
              <a:rPr lang="en-US" sz="2200" b="0">
                <a:solidFill>
                  <a:srgbClr val="000000"/>
                </a:solidFill>
                <a:latin typeface="Arial"/>
                <a:cs typeface="Arial"/>
              </a:rPr>
              <a:t>Mental health and student outcomes has shown to be a </a:t>
            </a:r>
            <a:r>
              <a:rPr lang="en-US" sz="2200">
                <a:solidFill>
                  <a:srgbClr val="000000"/>
                </a:solidFill>
                <a:latin typeface="Arial"/>
                <a:cs typeface="Arial"/>
              </a:rPr>
              <a:t>bidirectional relationship. </a:t>
            </a:r>
            <a:endParaRPr lang="en-US" sz="2200" b="0">
              <a:solidFill>
                <a:srgbClr val="000000"/>
              </a:solidFill>
              <a:latin typeface="Arial"/>
              <a:cs typeface="Arial"/>
            </a:endParaRPr>
          </a:p>
          <a:p>
            <a:pPr>
              <a:spcBef>
                <a:spcPts val="0"/>
              </a:spcBef>
            </a:pPr>
            <a:endParaRPr lang="en-US" sz="2200" b="0">
              <a:solidFill>
                <a:srgbClr val="000000"/>
              </a:solidFill>
              <a:latin typeface="Arial"/>
              <a:ea typeface="Meiryo"/>
              <a:cs typeface="Arial"/>
            </a:endParaRPr>
          </a:p>
          <a:p>
            <a:pPr marL="342900" indent="-342900">
              <a:spcBef>
                <a:spcPts val="0"/>
              </a:spcBef>
              <a:buFont typeface="Arial"/>
              <a:buChar char="•"/>
            </a:pPr>
            <a:r>
              <a:rPr lang="en-US" sz="2200" b="0">
                <a:solidFill>
                  <a:srgbClr val="000000"/>
                </a:solidFill>
                <a:latin typeface="Arial"/>
                <a:cs typeface="Arial"/>
              </a:rPr>
              <a:t>If schools center student engagement across social and emotional learning, schools may perform better academically, which in turn can reward them with </a:t>
            </a:r>
            <a:r>
              <a:rPr lang="en-US" sz="2200">
                <a:solidFill>
                  <a:srgbClr val="000000"/>
                </a:solidFill>
                <a:latin typeface="Arial"/>
                <a:cs typeface="Arial"/>
              </a:rPr>
              <a:t>more funding</a:t>
            </a:r>
            <a:r>
              <a:rPr lang="en-US" sz="2200" b="0">
                <a:solidFill>
                  <a:srgbClr val="000000"/>
                </a:solidFill>
                <a:latin typeface="Arial"/>
                <a:cs typeface="Arial"/>
              </a:rPr>
              <a:t>. </a:t>
            </a:r>
            <a:endParaRPr lang="en-US" sz="2200" b="0">
              <a:solidFill>
                <a:srgbClr val="000000"/>
              </a:solidFill>
              <a:latin typeface="Arial"/>
              <a:ea typeface="Meiryo"/>
              <a:cs typeface="Arial"/>
            </a:endParaRPr>
          </a:p>
          <a:p>
            <a:pPr>
              <a:spcBef>
                <a:spcPts val="0"/>
              </a:spcBef>
            </a:pPr>
            <a:endParaRPr lang="en-US" sz="2200" b="0">
              <a:solidFill>
                <a:srgbClr val="000000"/>
              </a:solidFill>
              <a:latin typeface="Arial"/>
              <a:cs typeface="Arial"/>
            </a:endParaRPr>
          </a:p>
          <a:p>
            <a:pPr marL="342900" indent="-342900">
              <a:spcBef>
                <a:spcPts val="0"/>
              </a:spcBef>
              <a:buFont typeface="Arial"/>
              <a:buChar char="•"/>
            </a:pPr>
            <a:r>
              <a:rPr lang="en-US" sz="2200" b="0">
                <a:solidFill>
                  <a:srgbClr val="000000"/>
                </a:solidFill>
                <a:latin typeface="Arial"/>
                <a:cs typeface="Arial"/>
              </a:rPr>
              <a:t>Funding is an obstacle across schools and legislation. </a:t>
            </a:r>
            <a:br>
              <a:rPr lang="en-US" sz="2200" b="0">
                <a:solidFill>
                  <a:srgbClr val="000000"/>
                </a:solidFill>
                <a:latin typeface="Arial"/>
                <a:cs typeface="Arial"/>
              </a:rPr>
            </a:br>
            <a:endParaRPr lang="en-US" sz="2200" b="0">
              <a:solidFill>
                <a:srgbClr val="000000"/>
              </a:solidFill>
              <a:latin typeface="Arial"/>
              <a:cs typeface="Arial"/>
            </a:endParaRPr>
          </a:p>
          <a:p>
            <a:pPr marL="342900" indent="-342900">
              <a:spcBef>
                <a:spcPts val="0"/>
              </a:spcBef>
              <a:buFont typeface="Arial"/>
              <a:buChar char="•"/>
            </a:pPr>
            <a:r>
              <a:rPr lang="en-US" sz="2200" b="0">
                <a:solidFill>
                  <a:srgbClr val="000000"/>
                </a:solidFill>
                <a:latin typeface="Arial"/>
                <a:cs typeface="Arial"/>
              </a:rPr>
              <a:t>School districts </a:t>
            </a:r>
            <a:r>
              <a:rPr lang="en-US" sz="2200">
                <a:solidFill>
                  <a:srgbClr val="000000"/>
                </a:solidFill>
                <a:latin typeface="Arial"/>
                <a:cs typeface="Arial"/>
              </a:rPr>
              <a:t>hesitate</a:t>
            </a:r>
            <a:r>
              <a:rPr lang="en-US" sz="2200" b="0">
                <a:solidFill>
                  <a:srgbClr val="000000"/>
                </a:solidFill>
                <a:latin typeface="Arial"/>
                <a:cs typeface="Arial"/>
              </a:rPr>
              <a:t> to implement programs for a variety of reasons, including trust in continuous funds, delegation of program requirements, and grant processes.</a:t>
            </a:r>
            <a:br>
              <a:rPr lang="en-US" sz="2200" b="0">
                <a:solidFill>
                  <a:srgbClr val="000000"/>
                </a:solidFill>
                <a:latin typeface="Arial"/>
                <a:cs typeface="Arial"/>
              </a:rPr>
            </a:br>
            <a:r>
              <a:rPr lang="en-US" sz="2200" b="0">
                <a:solidFill>
                  <a:srgbClr val="000000"/>
                </a:solidFill>
                <a:latin typeface="Arial"/>
                <a:cs typeface="Arial"/>
              </a:rPr>
              <a:t> Ex. Greenlights Grant Initiative, TCHATT Program</a:t>
            </a:r>
            <a:endParaRPr lang="en-US">
              <a:ea typeface="Meiryo"/>
            </a:endParaRPr>
          </a:p>
        </p:txBody>
      </p:sp>
      <p:sp>
        <p:nvSpPr>
          <p:cNvPr id="17" name="Rectangle 16">
            <a:extLst>
              <a:ext uri="{FF2B5EF4-FFF2-40B4-BE49-F238E27FC236}">
                <a16:creationId xmlns:a16="http://schemas.microsoft.com/office/drawing/2014/main" id="{55EDA2F5-6B28-478B-9AC4-43FE41E2B3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724838"/>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01D712E-ABB9-4258-877D-9349C8577A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790620"/>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7528E56-1447-4C98-882B-CE26279501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2927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D69555-EE48-4B19-812B-4E1068DBF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3754" y="0"/>
            <a:ext cx="4618246"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57">
            <a:extLst>
              <a:ext uri="{FF2B5EF4-FFF2-40B4-BE49-F238E27FC236}">
                <a16:creationId xmlns:a16="http://schemas.microsoft.com/office/drawing/2014/main" id="{57AEB73D-F521-4B19-820F-12DB6BCC8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sp>
        <p:nvSpPr>
          <p:cNvPr id="16" name="Rectangle 15">
            <a:extLst>
              <a:ext uri="{FF2B5EF4-FFF2-40B4-BE49-F238E27FC236}">
                <a16:creationId xmlns:a16="http://schemas.microsoft.com/office/drawing/2014/main" id="{6B72EEBA-3A5D-41CE-8465-A45A0F656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17">
            <a:extLst>
              <a:ext uri="{FF2B5EF4-FFF2-40B4-BE49-F238E27FC236}">
                <a16:creationId xmlns:a16="http://schemas.microsoft.com/office/drawing/2014/main" id="{EA164D6B-6878-4B9F-A2D0-985D39B17B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62F176A-9349-4CD7-8042-59C0200C8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57648" y="-4078"/>
            <a:ext cx="3031302" cy="105654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CC6B177-0D45-4129-AAC6-121B645D06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69788"/>
            <a:ext cx="647701" cy="50978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32C3162B-47DE-4EA0-A4BE-9A143AEC6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7513" y="1069788"/>
            <a:ext cx="8516959" cy="507686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0814B6A3-5F3E-4909-8ED5-87FE82492264}"/>
              </a:ext>
            </a:extLst>
          </p:cNvPr>
          <p:cNvSpPr>
            <a:spLocks noGrp="1"/>
          </p:cNvSpPr>
          <p:nvPr>
            <p:ph type="ctrTitle"/>
          </p:nvPr>
        </p:nvSpPr>
        <p:spPr>
          <a:xfrm>
            <a:off x="1220271" y="2946659"/>
            <a:ext cx="7366236" cy="1330279"/>
          </a:xfrm>
        </p:spPr>
        <p:txBody>
          <a:bodyPr vert="horz" lIns="109728" tIns="109728" rIns="109728" bIns="91440" rtlCol="0" anchor="b">
            <a:normAutofit/>
          </a:bodyPr>
          <a:lstStyle/>
          <a:p>
            <a:pPr>
              <a:lnSpc>
                <a:spcPct val="125000"/>
              </a:lnSpc>
            </a:pPr>
            <a:r>
              <a:rPr lang="en-US" sz="6100" b="0"/>
              <a:t>Background</a:t>
            </a:r>
            <a:endParaRPr lang="en-US"/>
          </a:p>
        </p:txBody>
      </p:sp>
      <p:sp>
        <p:nvSpPr>
          <p:cNvPr id="26" name="Rectangle 25">
            <a:extLst>
              <a:ext uri="{FF2B5EF4-FFF2-40B4-BE49-F238E27FC236}">
                <a16:creationId xmlns:a16="http://schemas.microsoft.com/office/drawing/2014/main" id="{91DF095C-665A-4B22-A777-D3196F4951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64472" y="1052464"/>
            <a:ext cx="3027528" cy="5115151"/>
          </a:xfrm>
          <a:prstGeom prst="rect">
            <a:avLst/>
          </a:prstGeom>
          <a:solidFill>
            <a:schemeClr val="bg2">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985AAE23-FCB6-4663-907C-0110B0FDC5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6167615"/>
            <a:ext cx="12185902"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9C969C2C-E7E3-4052-87D4-61E733EC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6112401"/>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7C60369F-A41B-4D6E-8990-30E2715C5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43991"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4E9A171F-91A7-42F8-B25C-E38B244E7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1031500"/>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60228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21D6930-FA42-2055-3EFF-9F981325B6A5}"/>
              </a:ext>
            </a:extLst>
          </p:cNvPr>
          <p:cNvSpPr txBox="1"/>
          <p:nvPr/>
        </p:nvSpPr>
        <p:spPr>
          <a:xfrm>
            <a:off x="4480899" y="1540532"/>
            <a:ext cx="6914025"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400">
                <a:ea typeface="+mn-lt"/>
                <a:cs typeface="+mn-lt"/>
              </a:rPr>
              <a:t>The data for expulsion/suspension available did not include title 1 or at-risk schools, but instead separated by gender, race/ethnicity, or ELL, special needs, or 504 statuses. </a:t>
            </a:r>
            <a:endParaRPr lang="en-US"/>
          </a:p>
          <a:p>
            <a:endParaRPr lang="en-US" sz="2400">
              <a:ea typeface="+mn-lt"/>
              <a:cs typeface="+mn-lt"/>
            </a:endParaRPr>
          </a:p>
          <a:p>
            <a:pPr marL="342900" indent="-342900">
              <a:buFont typeface="Arial"/>
              <a:buChar char="•"/>
            </a:pPr>
            <a:r>
              <a:rPr lang="en-US" sz="2400">
                <a:ea typeface="+mn-lt"/>
                <a:cs typeface="+mn-lt"/>
              </a:rPr>
              <a:t>Because education data was restricted and often had missing or unrelated info, it was difficult to correlate school psychologists and similar access points to students' academic success. </a:t>
            </a:r>
            <a:endParaRPr lang="en-US" sz="2400">
              <a:ea typeface="Meiryo"/>
            </a:endParaRPr>
          </a:p>
        </p:txBody>
      </p:sp>
      <p:sp>
        <p:nvSpPr>
          <p:cNvPr id="6" name="TextBox 5">
            <a:extLst>
              <a:ext uri="{FF2B5EF4-FFF2-40B4-BE49-F238E27FC236}">
                <a16:creationId xmlns:a16="http://schemas.microsoft.com/office/drawing/2014/main" id="{3FC66BF0-C28D-DAA0-CD52-AB5C573462D9}"/>
              </a:ext>
            </a:extLst>
          </p:cNvPr>
          <p:cNvSpPr txBox="1"/>
          <p:nvPr/>
        </p:nvSpPr>
        <p:spPr>
          <a:xfrm>
            <a:off x="398265" y="3227848"/>
            <a:ext cx="3228109"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400">
                <a:ea typeface="Meiryo"/>
              </a:rPr>
              <a:t>Limitations</a:t>
            </a:r>
          </a:p>
        </p:txBody>
      </p:sp>
    </p:spTree>
    <p:extLst>
      <p:ext uri="{BB962C8B-B14F-4D97-AF65-F5344CB8AC3E}">
        <p14:creationId xmlns:p14="http://schemas.microsoft.com/office/powerpoint/2010/main" val="35617379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D69555-EE48-4B19-812B-4E1068DBF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3754" y="0"/>
            <a:ext cx="4618246"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57">
            <a:extLst>
              <a:ext uri="{FF2B5EF4-FFF2-40B4-BE49-F238E27FC236}">
                <a16:creationId xmlns:a16="http://schemas.microsoft.com/office/drawing/2014/main" id="{57AEB73D-F521-4B19-820F-12DB6BCC8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sp>
        <p:nvSpPr>
          <p:cNvPr id="16" name="Rectangle 15">
            <a:extLst>
              <a:ext uri="{FF2B5EF4-FFF2-40B4-BE49-F238E27FC236}">
                <a16:creationId xmlns:a16="http://schemas.microsoft.com/office/drawing/2014/main" id="{6B72EEBA-3A5D-41CE-8465-A45A0F656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17">
            <a:extLst>
              <a:ext uri="{FF2B5EF4-FFF2-40B4-BE49-F238E27FC236}">
                <a16:creationId xmlns:a16="http://schemas.microsoft.com/office/drawing/2014/main" id="{EA164D6B-6878-4B9F-A2D0-985D39B17B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62F176A-9349-4CD7-8042-59C0200C8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57648" y="-4078"/>
            <a:ext cx="3031302" cy="105654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CC6B177-0D45-4129-AAC6-121B645D06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69788"/>
            <a:ext cx="647701" cy="50978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32C3162B-47DE-4EA0-A4BE-9A143AEC6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7513" y="1069788"/>
            <a:ext cx="8516959" cy="507686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0814B6A3-5F3E-4909-8ED5-87FE82492264}"/>
              </a:ext>
            </a:extLst>
          </p:cNvPr>
          <p:cNvSpPr>
            <a:spLocks noGrp="1"/>
          </p:cNvSpPr>
          <p:nvPr>
            <p:ph type="ctrTitle"/>
          </p:nvPr>
        </p:nvSpPr>
        <p:spPr>
          <a:xfrm>
            <a:off x="882281" y="2026988"/>
            <a:ext cx="8034961" cy="3189456"/>
          </a:xfrm>
        </p:spPr>
        <p:txBody>
          <a:bodyPr vert="horz" lIns="109728" tIns="109728" rIns="109728" bIns="91440" rtlCol="0" anchor="b">
            <a:normAutofit fontScale="90000"/>
          </a:bodyPr>
          <a:lstStyle/>
          <a:p>
            <a:pPr>
              <a:lnSpc>
                <a:spcPct val="125000"/>
              </a:lnSpc>
            </a:pPr>
            <a:r>
              <a:rPr lang="en-US" sz="6100" b="0"/>
              <a:t>Future Implications/NEXT STEPS</a:t>
            </a:r>
            <a:endParaRPr lang="en-US" sz="6100" b="0">
              <a:ea typeface="Meiryo"/>
            </a:endParaRPr>
          </a:p>
        </p:txBody>
      </p:sp>
      <p:sp>
        <p:nvSpPr>
          <p:cNvPr id="26" name="Rectangle 25">
            <a:extLst>
              <a:ext uri="{FF2B5EF4-FFF2-40B4-BE49-F238E27FC236}">
                <a16:creationId xmlns:a16="http://schemas.microsoft.com/office/drawing/2014/main" id="{91DF095C-665A-4B22-A777-D3196F4951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64472" y="1052464"/>
            <a:ext cx="3027528" cy="5115151"/>
          </a:xfrm>
          <a:prstGeom prst="rect">
            <a:avLst/>
          </a:prstGeom>
          <a:solidFill>
            <a:schemeClr val="bg2">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985AAE23-FCB6-4663-907C-0110B0FDC5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6167615"/>
            <a:ext cx="12185902"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9C969C2C-E7E3-4052-87D4-61E733EC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6112401"/>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7C60369F-A41B-4D6E-8990-30E2715C5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43991"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4E9A171F-91A7-42F8-B25C-E38B244E7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1031500"/>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80766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ED69555-EE48-4B19-812B-4E1068DBF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3754" y="0"/>
            <a:ext cx="4618246"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57">
            <a:extLst>
              <a:ext uri="{FF2B5EF4-FFF2-40B4-BE49-F238E27FC236}">
                <a16:creationId xmlns:a16="http://schemas.microsoft.com/office/drawing/2014/main" id="{57AEB73D-F521-4B19-820F-12DB6BCC8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sp>
        <p:nvSpPr>
          <p:cNvPr id="11" name="Rectangle 10">
            <a:extLst>
              <a:ext uri="{FF2B5EF4-FFF2-40B4-BE49-F238E27FC236}">
                <a16:creationId xmlns:a16="http://schemas.microsoft.com/office/drawing/2014/main" id="{6B72EEBA-3A5D-41CE-8465-A45A0F656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EA164D6B-6878-4B9F-A2D0-985D39B17B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413CD7F-736E-4AF7-AB2B-473CAA9E1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8768" y="-2946"/>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1D2E17-418B-CCA6-27AD-5B9D28FD2A8D}"/>
              </a:ext>
            </a:extLst>
          </p:cNvPr>
          <p:cNvSpPr>
            <a:spLocks noGrp="1"/>
          </p:cNvSpPr>
          <p:nvPr>
            <p:ph type="ctrTitle"/>
          </p:nvPr>
        </p:nvSpPr>
        <p:spPr>
          <a:xfrm>
            <a:off x="1261804" y="370101"/>
            <a:ext cx="10803447" cy="5638756"/>
          </a:xfrm>
        </p:spPr>
        <p:txBody>
          <a:bodyPr vert="horz" lIns="109728" tIns="109728" rIns="109728" bIns="91440" rtlCol="0" anchor="b">
            <a:noAutofit/>
          </a:bodyPr>
          <a:lstStyle/>
          <a:p>
            <a:pPr>
              <a:lnSpc>
                <a:spcPct val="115000"/>
              </a:lnSpc>
            </a:pPr>
            <a:br>
              <a:rPr lang="en-US" sz="2000" b="0"/>
            </a:br>
            <a:r>
              <a:rPr lang="en-US" sz="2000" b="0">
                <a:solidFill>
                  <a:schemeClr val="tx1"/>
                </a:solidFill>
                <a:latin typeface="Calibri"/>
                <a:ea typeface="Calibri"/>
                <a:cs typeface="Calibri"/>
              </a:rPr>
              <a:t>Expand student success</a:t>
            </a:r>
            <a:r>
              <a:rPr lang="en-US" sz="2000">
                <a:solidFill>
                  <a:schemeClr val="tx1"/>
                </a:solidFill>
                <a:latin typeface="Calibri"/>
                <a:ea typeface="Calibri"/>
                <a:cs typeface="Calibri"/>
              </a:rPr>
              <a:t> outside of academic outcomes</a:t>
            </a:r>
            <a:r>
              <a:rPr lang="en-US" sz="2000" b="0">
                <a:solidFill>
                  <a:schemeClr val="tx1"/>
                </a:solidFill>
                <a:latin typeface="Calibri"/>
                <a:ea typeface="Calibri"/>
                <a:cs typeface="Calibri"/>
              </a:rPr>
              <a:t>.</a:t>
            </a:r>
            <a:br>
              <a:rPr lang="en-US" sz="2000" b="0">
                <a:solidFill>
                  <a:schemeClr val="tx1"/>
                </a:solidFill>
                <a:latin typeface="Calibri"/>
              </a:rPr>
            </a:br>
            <a:endParaRPr lang="en-US" sz="2000" b="0">
              <a:solidFill>
                <a:schemeClr val="tx1"/>
              </a:solidFill>
              <a:latin typeface="Calibri"/>
              <a:ea typeface="Meiryo"/>
              <a:cs typeface="Calibri"/>
            </a:endParaRPr>
          </a:p>
          <a:p>
            <a:pPr>
              <a:lnSpc>
                <a:spcPct val="115000"/>
              </a:lnSpc>
            </a:pPr>
            <a:r>
              <a:rPr lang="en-US" sz="2000">
                <a:solidFill>
                  <a:schemeClr val="tx1"/>
                </a:solidFill>
                <a:latin typeface="Calibri"/>
                <a:ea typeface="Calibri"/>
                <a:cs typeface="Calibri"/>
              </a:rPr>
              <a:t>Invest in early prevention strategies</a:t>
            </a:r>
            <a:r>
              <a:rPr lang="en-US" sz="2000" b="0">
                <a:solidFill>
                  <a:schemeClr val="tx1"/>
                </a:solidFill>
                <a:latin typeface="Calibri"/>
                <a:ea typeface="Calibri"/>
                <a:cs typeface="Calibri"/>
              </a:rPr>
              <a:t>, fostering </a:t>
            </a:r>
            <a:r>
              <a:rPr lang="en-US" sz="2000">
                <a:solidFill>
                  <a:schemeClr val="tx1"/>
                </a:solidFill>
                <a:latin typeface="Calibri"/>
                <a:ea typeface="Calibri"/>
                <a:cs typeface="Calibri"/>
              </a:rPr>
              <a:t>healthy relationships</a:t>
            </a:r>
            <a:r>
              <a:rPr lang="en-US" sz="2000" b="0">
                <a:solidFill>
                  <a:schemeClr val="tx1"/>
                </a:solidFill>
                <a:latin typeface="Calibri"/>
                <a:ea typeface="Calibri"/>
                <a:cs typeface="Calibri"/>
              </a:rPr>
              <a:t> with caregivers, trusted adults, and the community.</a:t>
            </a:r>
          </a:p>
          <a:p>
            <a:pPr marL="457200" indent="-457200">
              <a:lnSpc>
                <a:spcPct val="115000"/>
              </a:lnSpc>
            </a:pPr>
            <a:endParaRPr lang="en-US" sz="2000" b="0">
              <a:solidFill>
                <a:schemeClr val="tx1"/>
              </a:solidFill>
              <a:latin typeface="Calibri"/>
              <a:ea typeface="Calibri"/>
              <a:cs typeface="Calibri"/>
            </a:endParaRPr>
          </a:p>
          <a:p>
            <a:pPr marL="457200" indent="-457200">
              <a:lnSpc>
                <a:spcPct val="115000"/>
              </a:lnSpc>
            </a:pPr>
            <a:r>
              <a:rPr lang="en-US" sz="2000">
                <a:solidFill>
                  <a:schemeClr val="tx1"/>
                </a:solidFill>
                <a:latin typeface="Calibri"/>
                <a:ea typeface="Calibri"/>
                <a:cs typeface="Calibri"/>
              </a:rPr>
              <a:t>Increase access points</a:t>
            </a:r>
            <a:r>
              <a:rPr lang="en-US" sz="2000" b="0">
                <a:solidFill>
                  <a:schemeClr val="tx1"/>
                </a:solidFill>
                <a:latin typeface="Calibri"/>
                <a:ea typeface="Calibri"/>
                <a:cs typeface="Calibri"/>
              </a:rPr>
              <a:t> for youth, including school psychologists, counselors, and social workers.</a:t>
            </a:r>
          </a:p>
          <a:p>
            <a:pPr marL="457200" indent="-457200">
              <a:lnSpc>
                <a:spcPct val="115000"/>
              </a:lnSpc>
            </a:pPr>
            <a:endParaRPr lang="en-US" sz="2000" b="0">
              <a:solidFill>
                <a:schemeClr val="tx1"/>
              </a:solidFill>
              <a:latin typeface="Calibri"/>
              <a:ea typeface="Calibri"/>
              <a:cs typeface="Calibri"/>
            </a:endParaRPr>
          </a:p>
          <a:p>
            <a:pPr marL="457200" indent="-457200">
              <a:lnSpc>
                <a:spcPct val="115000"/>
              </a:lnSpc>
            </a:pPr>
            <a:r>
              <a:rPr lang="en-US" sz="2000">
                <a:solidFill>
                  <a:schemeClr val="tx1"/>
                </a:solidFill>
                <a:latin typeface="Calibri"/>
                <a:ea typeface="Calibri"/>
                <a:cs typeface="Calibri"/>
              </a:rPr>
              <a:t>Remove barriers</a:t>
            </a:r>
            <a:r>
              <a:rPr lang="en-US" sz="2000" b="0">
                <a:solidFill>
                  <a:schemeClr val="tx1"/>
                </a:solidFill>
                <a:latin typeface="Calibri"/>
                <a:ea typeface="Calibri"/>
                <a:cs typeface="Calibri"/>
              </a:rPr>
              <a:t> to care, regardless of income or insurance providers</a:t>
            </a:r>
          </a:p>
          <a:p>
            <a:pPr marL="457200" indent="-457200">
              <a:lnSpc>
                <a:spcPct val="115000"/>
              </a:lnSpc>
            </a:pPr>
            <a:endParaRPr lang="en-US" sz="2000" b="0">
              <a:solidFill>
                <a:schemeClr val="tx1"/>
              </a:solidFill>
              <a:latin typeface="Calibri"/>
              <a:ea typeface="Calibri"/>
              <a:cs typeface="Calibri"/>
            </a:endParaRPr>
          </a:p>
          <a:p>
            <a:pPr marL="457200" indent="-457200">
              <a:lnSpc>
                <a:spcPct val="115000"/>
              </a:lnSpc>
            </a:pPr>
            <a:r>
              <a:rPr lang="en-US" sz="2000">
                <a:solidFill>
                  <a:schemeClr val="tx1"/>
                </a:solidFill>
                <a:latin typeface="Calibri"/>
                <a:ea typeface="Calibri"/>
                <a:cs typeface="Calibri"/>
              </a:rPr>
              <a:t>Create healthy environments for youth</a:t>
            </a:r>
            <a:r>
              <a:rPr lang="en-US" sz="2000" b="0">
                <a:solidFill>
                  <a:schemeClr val="tx1"/>
                </a:solidFill>
                <a:latin typeface="Calibri"/>
                <a:ea typeface="Calibri"/>
                <a:cs typeface="Calibri"/>
              </a:rPr>
              <a:t>, promoting safe discussions surrounding mental health. </a:t>
            </a:r>
          </a:p>
          <a:p>
            <a:pPr marL="457200" indent="-457200">
              <a:lnSpc>
                <a:spcPct val="115000"/>
              </a:lnSpc>
            </a:pPr>
            <a:endParaRPr lang="en-US" sz="2000" b="0">
              <a:solidFill>
                <a:schemeClr val="tx1"/>
              </a:solidFill>
              <a:latin typeface="Calibri"/>
              <a:ea typeface="Calibri"/>
              <a:cs typeface="Calibri"/>
            </a:endParaRPr>
          </a:p>
          <a:p>
            <a:pPr marL="457200" indent="-457200">
              <a:lnSpc>
                <a:spcPct val="115000"/>
              </a:lnSpc>
            </a:pPr>
            <a:r>
              <a:rPr lang="en-US" sz="2000">
                <a:solidFill>
                  <a:schemeClr val="tx1"/>
                </a:solidFill>
                <a:latin typeface="Calibri"/>
                <a:ea typeface="Calibri"/>
                <a:cs typeface="Calibri"/>
              </a:rPr>
              <a:t>Implement better frameworks</a:t>
            </a:r>
            <a:r>
              <a:rPr lang="en-US" sz="2000" b="0">
                <a:solidFill>
                  <a:schemeClr val="tx1"/>
                </a:solidFill>
                <a:latin typeface="Calibri"/>
                <a:ea typeface="Calibri"/>
                <a:cs typeface="Calibri"/>
              </a:rPr>
              <a:t> between legislative, political, and educational systems. </a:t>
            </a:r>
          </a:p>
        </p:txBody>
      </p:sp>
      <p:sp>
        <p:nvSpPr>
          <p:cNvPr id="19" name="Rectangle 18">
            <a:extLst>
              <a:ext uri="{FF2B5EF4-FFF2-40B4-BE49-F238E27FC236}">
                <a16:creationId xmlns:a16="http://schemas.microsoft.com/office/drawing/2014/main" id="{701D712E-ABB9-4258-877D-9349C8577A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790620"/>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7528E56-1447-4C98-882B-CE26279501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descr="Child with balloon outline">
            <a:extLst>
              <a:ext uri="{FF2B5EF4-FFF2-40B4-BE49-F238E27FC236}">
                <a16:creationId xmlns:a16="http://schemas.microsoft.com/office/drawing/2014/main" id="{FF6000E8-F372-DC81-195A-F9DBFC43531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91537" y="4891123"/>
            <a:ext cx="1825362" cy="1819633"/>
          </a:xfrm>
          <a:prstGeom prst="rect">
            <a:avLst/>
          </a:prstGeom>
        </p:spPr>
      </p:pic>
    </p:spTree>
    <p:extLst>
      <p:ext uri="{BB962C8B-B14F-4D97-AF65-F5344CB8AC3E}">
        <p14:creationId xmlns:p14="http://schemas.microsoft.com/office/powerpoint/2010/main" val="14569802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ED69555-EE48-4B19-812B-4E1068DBF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3754" y="0"/>
            <a:ext cx="4618246"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57">
            <a:extLst>
              <a:ext uri="{FF2B5EF4-FFF2-40B4-BE49-F238E27FC236}">
                <a16:creationId xmlns:a16="http://schemas.microsoft.com/office/drawing/2014/main" id="{57AEB73D-F521-4B19-820F-12DB6BCC8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sp>
        <p:nvSpPr>
          <p:cNvPr id="13" name="Rectangle 12">
            <a:extLst>
              <a:ext uri="{FF2B5EF4-FFF2-40B4-BE49-F238E27FC236}">
                <a16:creationId xmlns:a16="http://schemas.microsoft.com/office/drawing/2014/main" id="{6B72EEBA-3A5D-41CE-8465-A45A0F656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Rectangle 14">
            <a:extLst>
              <a:ext uri="{FF2B5EF4-FFF2-40B4-BE49-F238E27FC236}">
                <a16:creationId xmlns:a16="http://schemas.microsoft.com/office/drawing/2014/main" id="{B725BC23-E0DD-4037-B2B8-7B6FA64543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99EE120-2D35-4A48-BAAE-238F986A13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426072" cy="18040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descr="A qr code with a white background&#10;&#10;Description automatically generated">
            <a:extLst>
              <a:ext uri="{FF2B5EF4-FFF2-40B4-BE49-F238E27FC236}">
                <a16:creationId xmlns:a16="http://schemas.microsoft.com/office/drawing/2014/main" id="{17FA3B0D-C33F-E75E-638D-115B22BCA133}"/>
              </a:ext>
            </a:extLst>
          </p:cNvPr>
          <p:cNvPicPr>
            <a:picLocks noGrp="1" noChangeAspect="1"/>
          </p:cNvPicPr>
          <p:nvPr>
            <p:ph type="pic" sz="quarter" idx="13"/>
          </p:nvPr>
        </p:nvPicPr>
        <p:blipFill>
          <a:blip r:embed="rId2"/>
          <a:srcRect r="-1" b="2427"/>
          <a:stretch/>
        </p:blipFill>
        <p:spPr>
          <a:xfrm>
            <a:off x="20" y="1804072"/>
            <a:ext cx="4458058" cy="4349801"/>
          </a:xfrm>
          <a:prstGeom prst="rect">
            <a:avLst/>
          </a:prstGeom>
        </p:spPr>
      </p:pic>
      <p:sp>
        <p:nvSpPr>
          <p:cNvPr id="19" name="Rectangle 18">
            <a:extLst>
              <a:ext uri="{FF2B5EF4-FFF2-40B4-BE49-F238E27FC236}">
                <a16:creationId xmlns:a16="http://schemas.microsoft.com/office/drawing/2014/main" id="{552F9EAC-0C70-441C-AC78-65174C285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426076" y="1740090"/>
            <a:ext cx="7765922" cy="442752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32EB8D-4A95-5392-0C14-20DA3D06463A}"/>
              </a:ext>
            </a:extLst>
          </p:cNvPr>
          <p:cNvSpPr>
            <a:spLocks noGrp="1"/>
          </p:cNvSpPr>
          <p:nvPr>
            <p:ph type="ctrTitle"/>
          </p:nvPr>
        </p:nvSpPr>
        <p:spPr>
          <a:xfrm>
            <a:off x="4973770" y="3361467"/>
            <a:ext cx="6666980" cy="1185833"/>
          </a:xfrm>
        </p:spPr>
        <p:txBody>
          <a:bodyPr vert="horz" lIns="109728" tIns="109728" rIns="109728" bIns="91440" rtlCol="0" anchor="b">
            <a:normAutofit fontScale="90000"/>
          </a:bodyPr>
          <a:lstStyle/>
          <a:p>
            <a:pPr>
              <a:lnSpc>
                <a:spcPct val="125000"/>
              </a:lnSpc>
            </a:pPr>
            <a:r>
              <a:rPr lang="en-US" sz="6000" b="0">
                <a:solidFill>
                  <a:schemeClr val="tx1"/>
                </a:solidFill>
                <a:latin typeface="Calibri"/>
                <a:ea typeface="Calibri"/>
                <a:cs typeface="Calibri"/>
              </a:rPr>
              <a:t>REFERENCES</a:t>
            </a:r>
          </a:p>
        </p:txBody>
      </p:sp>
      <p:sp>
        <p:nvSpPr>
          <p:cNvPr id="21" name="Rectangle 20">
            <a:extLst>
              <a:ext uri="{FF2B5EF4-FFF2-40B4-BE49-F238E27FC236}">
                <a16:creationId xmlns:a16="http://schemas.microsoft.com/office/drawing/2014/main" id="{0D48F6B8-EF56-4340-982E-F4D6F5DC2F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1753806"/>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C596C40-FEA6-4867-853D-CF37DE3B6B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49" y="6167615"/>
            <a:ext cx="12192001"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DC7C5E2-274E-49A3-A8E0-46A5B8CAC3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6109423"/>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6CF8D2C-9E01-48EC-8DDF-8A1FF60AED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94070"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Books outline">
            <a:extLst>
              <a:ext uri="{FF2B5EF4-FFF2-40B4-BE49-F238E27FC236}">
                <a16:creationId xmlns:a16="http://schemas.microsoft.com/office/drawing/2014/main" id="{A346471A-E62F-9FDA-36AF-C159A12076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06618" y="3017636"/>
            <a:ext cx="1934220" cy="1922761"/>
          </a:xfrm>
          <a:prstGeom prst="rect">
            <a:avLst/>
          </a:prstGeom>
        </p:spPr>
      </p:pic>
    </p:spTree>
    <p:extLst>
      <p:ext uri="{BB962C8B-B14F-4D97-AF65-F5344CB8AC3E}">
        <p14:creationId xmlns:p14="http://schemas.microsoft.com/office/powerpoint/2010/main" val="39987029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9" name="Freeform 57">
            <a:extLst>
              <a:ext uri="{FF2B5EF4-FFF2-40B4-BE49-F238E27FC236}">
                <a16:creationId xmlns:a16="http://schemas.microsoft.com/office/drawing/2014/main" id="{57AEB73D-F521-4B19-820F-12DB6BCC8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sp>
        <p:nvSpPr>
          <p:cNvPr id="61" name="Rectangle 60">
            <a:extLst>
              <a:ext uri="{FF2B5EF4-FFF2-40B4-BE49-F238E27FC236}">
                <a16:creationId xmlns:a16="http://schemas.microsoft.com/office/drawing/2014/main" id="{6B72EEBA-3A5D-41CE-8465-A45A0F656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3" name="Rectangle 62">
            <a:extLst>
              <a:ext uri="{FF2B5EF4-FFF2-40B4-BE49-F238E27FC236}">
                <a16:creationId xmlns:a16="http://schemas.microsoft.com/office/drawing/2014/main" id="{EA164D6B-6878-4B9F-A2D0-985D39B17B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57851D67-7085-40E2-B146-F91433A28E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31500"/>
            <a:ext cx="7534656" cy="511290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362F176A-9349-4CD7-8042-59C0200C8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0904" y="-4078"/>
            <a:ext cx="4641096" cy="10565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4E9A171F-91A7-42F8-B25C-E38B244E7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1031500"/>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9C969C2C-E7E3-4052-87D4-61E733EC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6112401"/>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24A91DB-769D-126A-3F97-2D0C243092AD}"/>
              </a:ext>
            </a:extLst>
          </p:cNvPr>
          <p:cNvSpPr txBox="1"/>
          <p:nvPr/>
        </p:nvSpPr>
        <p:spPr>
          <a:xfrm>
            <a:off x="254096" y="2484904"/>
            <a:ext cx="10896945"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800">
                <a:latin typeface="Calibri"/>
                <a:cs typeface="Segoe UI"/>
              </a:rPr>
              <a:t>Dr. Ron-Li Liaw, Chair of PMHI​</a:t>
            </a:r>
            <a:endParaRPr lang="en-US" sz="2800">
              <a:latin typeface="Calibri"/>
              <a:ea typeface="Calibri"/>
              <a:cs typeface="Segoe UI"/>
            </a:endParaRPr>
          </a:p>
          <a:p>
            <a:pPr marL="342900" indent="-342900">
              <a:buFont typeface="Arial"/>
              <a:buChar char="•"/>
            </a:pPr>
            <a:r>
              <a:rPr lang="en-US" sz="2800">
                <a:latin typeface="Calibri"/>
                <a:cs typeface="Segoe UI"/>
              </a:rPr>
              <a:t>Dr. Neill Epperson, Chair of Department of Psychiatry​</a:t>
            </a:r>
            <a:endParaRPr lang="en-US" sz="2800">
              <a:latin typeface="Calibri"/>
              <a:ea typeface="Calibri"/>
              <a:cs typeface="Segoe UI"/>
            </a:endParaRPr>
          </a:p>
          <a:p>
            <a:pPr marL="342900" indent="-342900">
              <a:buFont typeface="Arial"/>
              <a:buChar char="•"/>
            </a:pPr>
            <a:r>
              <a:rPr lang="en-US" sz="2800">
                <a:latin typeface="Calibri"/>
                <a:cs typeface="Segoe UI"/>
              </a:rPr>
              <a:t>Dr. Dominic Martinez, Dir. Office of Inclusion and Outreach, CCTSI​</a:t>
            </a:r>
            <a:endParaRPr lang="en-US" sz="2800">
              <a:latin typeface="Calibri"/>
              <a:ea typeface="Calibri"/>
              <a:cs typeface="Segoe UI"/>
            </a:endParaRPr>
          </a:p>
          <a:p>
            <a:pPr marL="342900" indent="-342900">
              <a:buFont typeface="Arial"/>
              <a:buChar char="•"/>
            </a:pPr>
            <a:r>
              <a:rPr lang="en-US" sz="2800">
                <a:latin typeface="Calibri"/>
                <a:cs typeface="Segoe UI"/>
              </a:rPr>
              <a:t>Ellen Stern, Director of Government Affairs​</a:t>
            </a:r>
            <a:endParaRPr lang="en-US" sz="2800">
              <a:latin typeface="Calibri"/>
              <a:ea typeface="Calibri"/>
              <a:cs typeface="Segoe UI"/>
            </a:endParaRPr>
          </a:p>
          <a:p>
            <a:pPr marL="342900" indent="-342900">
              <a:buFont typeface="Arial"/>
              <a:buChar char="•"/>
            </a:pPr>
            <a:r>
              <a:rPr lang="en-US" sz="2800">
                <a:latin typeface="Calibri"/>
                <a:cs typeface="Segoe UI"/>
              </a:rPr>
              <a:t>Elizabeth Freudenthal, Senior Medicaid Consultant ​</a:t>
            </a:r>
            <a:r>
              <a:rPr lang="en-US" sz="2800" err="1">
                <a:latin typeface="Calibri"/>
                <a:cs typeface="Segoe UI"/>
              </a:rPr>
              <a:t>Yunliang</a:t>
            </a:r>
            <a:r>
              <a:rPr lang="en-US" sz="2800">
                <a:latin typeface="Calibri"/>
                <a:cs typeface="Segoe UI"/>
              </a:rPr>
              <a:t> (Lily) Luo, Director PURPLE Program​</a:t>
            </a:r>
            <a:endParaRPr lang="en-US" sz="2800">
              <a:latin typeface="Calibri"/>
              <a:ea typeface="Calibri"/>
              <a:cs typeface="Segoe UI"/>
            </a:endParaRPr>
          </a:p>
          <a:p>
            <a:pPr marL="342900" indent="-342900">
              <a:buFont typeface="Arial"/>
              <a:buChar char="•"/>
            </a:pPr>
            <a:r>
              <a:rPr lang="en-US" sz="2800">
                <a:latin typeface="Calibri"/>
                <a:cs typeface="Segoe UI"/>
              </a:rPr>
              <a:t>Shanna Trott, Director PURPLE Program​</a:t>
            </a:r>
            <a:endParaRPr lang="en-US" sz="2800">
              <a:latin typeface="Calibri"/>
              <a:ea typeface="Calibri"/>
              <a:cs typeface="Segoe UI"/>
            </a:endParaRPr>
          </a:p>
          <a:p>
            <a:pPr marL="342900" indent="-342900">
              <a:buFont typeface="Arial"/>
              <a:buChar char="•"/>
            </a:pPr>
            <a:r>
              <a:rPr lang="en-US" sz="2800">
                <a:latin typeface="Calibri"/>
                <a:cs typeface="Segoe UI"/>
              </a:rPr>
              <a:t>Dr. Merlin </a:t>
            </a:r>
            <a:r>
              <a:rPr lang="en-US" sz="2800" err="1">
                <a:latin typeface="Calibri"/>
                <a:cs typeface="Segoe UI"/>
              </a:rPr>
              <a:t>Ariefdjohan</a:t>
            </a:r>
            <a:r>
              <a:rPr lang="en-US" sz="2800">
                <a:latin typeface="Calibri"/>
                <a:cs typeface="Segoe UI"/>
              </a:rPr>
              <a:t>, PURPLE Program Founder and Faculty Advisor</a:t>
            </a:r>
            <a:endParaRPr lang="en-US" sz="2800">
              <a:latin typeface="Calibri"/>
              <a:ea typeface="Calibri"/>
              <a:cs typeface="Segoe UI"/>
            </a:endParaRPr>
          </a:p>
        </p:txBody>
      </p:sp>
      <p:sp>
        <p:nvSpPr>
          <p:cNvPr id="3" name="TextBox 2">
            <a:extLst>
              <a:ext uri="{FF2B5EF4-FFF2-40B4-BE49-F238E27FC236}">
                <a16:creationId xmlns:a16="http://schemas.microsoft.com/office/drawing/2014/main" id="{C094C724-DAFC-7AF7-23A5-266BA952C285}"/>
              </a:ext>
            </a:extLst>
          </p:cNvPr>
          <p:cNvSpPr txBox="1"/>
          <p:nvPr/>
        </p:nvSpPr>
        <p:spPr>
          <a:xfrm>
            <a:off x="252019" y="1449110"/>
            <a:ext cx="958932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a:latin typeface="Calibri"/>
                <a:ea typeface="Meiryo"/>
                <a:cs typeface="Calibri"/>
              </a:rPr>
              <a:t>SPECIAL THANKS TO: </a:t>
            </a:r>
          </a:p>
        </p:txBody>
      </p:sp>
      <p:pic>
        <p:nvPicPr>
          <p:cNvPr id="4" name="Graphic 3" descr="Megaphone outline">
            <a:extLst>
              <a:ext uri="{FF2B5EF4-FFF2-40B4-BE49-F238E27FC236}">
                <a16:creationId xmlns:a16="http://schemas.microsoft.com/office/drawing/2014/main" id="{5D8F4EEC-FA2B-6304-7412-3A0F2A5D3C5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981628" y="1184250"/>
            <a:ext cx="1727963" cy="1687859"/>
          </a:xfrm>
          <a:prstGeom prst="rect">
            <a:avLst/>
          </a:prstGeom>
        </p:spPr>
      </p:pic>
    </p:spTree>
    <p:extLst>
      <p:ext uri="{BB962C8B-B14F-4D97-AF65-F5344CB8AC3E}">
        <p14:creationId xmlns:p14="http://schemas.microsoft.com/office/powerpoint/2010/main" val="798203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786F82F-1B47-46ED-8EAE-53EF71E59E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8302" y="0"/>
            <a:ext cx="7473698"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F1BAF6F-6275-4646-9C59-331B29B955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57298"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099405E2-1A96-4DBA-A9DC-4C2A1B421C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A212158-300D-44D0-9CCE-472C3F669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5807463"/>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07382B3-F826-A232-4E7D-0F196C0CC079}"/>
              </a:ext>
            </a:extLst>
          </p:cNvPr>
          <p:cNvSpPr>
            <a:spLocks noGrp="1"/>
          </p:cNvSpPr>
          <p:nvPr>
            <p:ph sz="quarter" idx="15"/>
          </p:nvPr>
        </p:nvSpPr>
        <p:spPr>
          <a:xfrm>
            <a:off x="361116" y="344155"/>
            <a:ext cx="10159301" cy="4900735"/>
          </a:xfrm>
        </p:spPr>
        <p:txBody>
          <a:bodyPr>
            <a:normAutofit/>
          </a:bodyPr>
          <a:lstStyle/>
          <a:p>
            <a:pPr>
              <a:spcBef>
                <a:spcPts val="0"/>
              </a:spcBef>
              <a:spcAft>
                <a:spcPts val="0"/>
              </a:spcAft>
            </a:pPr>
            <a:r>
              <a:rPr lang="en-US" sz="2400">
                <a:solidFill>
                  <a:srgbClr val="000000"/>
                </a:solidFill>
                <a:ea typeface="+mn-lt"/>
                <a:cs typeface="+mn-lt"/>
              </a:rPr>
              <a:t>Student outcomes can be </a:t>
            </a:r>
            <a:r>
              <a:rPr lang="en-US" sz="2400" b="1">
                <a:solidFill>
                  <a:srgbClr val="000000"/>
                </a:solidFill>
                <a:ea typeface="+mn-lt"/>
                <a:cs typeface="+mn-lt"/>
              </a:rPr>
              <a:t>proximal </a:t>
            </a:r>
            <a:r>
              <a:rPr lang="en-US" sz="2400">
                <a:solidFill>
                  <a:srgbClr val="000000"/>
                </a:solidFill>
                <a:ea typeface="+mn-lt"/>
                <a:cs typeface="+mn-lt"/>
              </a:rPr>
              <a:t>or </a:t>
            </a:r>
            <a:r>
              <a:rPr lang="en-US" sz="2400" b="1">
                <a:solidFill>
                  <a:srgbClr val="000000"/>
                </a:solidFill>
                <a:ea typeface="+mn-lt"/>
                <a:cs typeface="+mn-lt"/>
              </a:rPr>
              <a:t>distal</a:t>
            </a:r>
            <a:r>
              <a:rPr lang="en-US" sz="2400">
                <a:solidFill>
                  <a:srgbClr val="000000"/>
                </a:solidFill>
                <a:ea typeface="+mn-lt"/>
                <a:cs typeface="+mn-lt"/>
              </a:rPr>
              <a:t>, across skills, behaviors, and attitudes, all measured and observed on an individual scale. </a:t>
            </a:r>
          </a:p>
          <a:p>
            <a:pPr>
              <a:spcBef>
                <a:spcPts val="0"/>
              </a:spcBef>
              <a:spcAft>
                <a:spcPts val="0"/>
              </a:spcAft>
            </a:pPr>
            <a:endParaRPr lang="en-US" sz="3200">
              <a:solidFill>
                <a:srgbClr val="000000"/>
              </a:solidFill>
              <a:ea typeface="Meiryo"/>
            </a:endParaRPr>
          </a:p>
          <a:p>
            <a:pPr>
              <a:spcBef>
                <a:spcPts val="0"/>
              </a:spcBef>
              <a:spcAft>
                <a:spcPts val="0"/>
              </a:spcAft>
            </a:pPr>
            <a:endParaRPr lang="en-US" sz="3200">
              <a:solidFill>
                <a:srgbClr val="000000"/>
              </a:solidFill>
              <a:ea typeface="+mn-lt"/>
              <a:cs typeface="+mn-lt"/>
            </a:endParaRPr>
          </a:p>
          <a:p>
            <a:pPr>
              <a:spcBef>
                <a:spcPts val="0"/>
              </a:spcBef>
              <a:spcAft>
                <a:spcPts val="0"/>
              </a:spcAft>
            </a:pPr>
            <a:r>
              <a:rPr lang="en-US" sz="2500">
                <a:solidFill>
                  <a:srgbClr val="000000"/>
                </a:solidFill>
                <a:ea typeface="+mn-lt"/>
                <a:cs typeface="+mn-lt"/>
              </a:rPr>
              <a:t>For example:</a:t>
            </a:r>
          </a:p>
          <a:p>
            <a:pPr>
              <a:spcBef>
                <a:spcPts val="0"/>
              </a:spcBef>
              <a:spcAft>
                <a:spcPts val="0"/>
              </a:spcAft>
            </a:pPr>
            <a:r>
              <a:rPr lang="en-US" sz="2500">
                <a:solidFill>
                  <a:srgbClr val="000000"/>
                </a:solidFill>
                <a:ea typeface="+mn-lt"/>
                <a:cs typeface="+mn-lt"/>
              </a:rPr>
              <a:t> - </a:t>
            </a:r>
            <a:r>
              <a:rPr lang="en-US" sz="2500" b="1">
                <a:solidFill>
                  <a:srgbClr val="000000"/>
                </a:solidFill>
                <a:ea typeface="+mn-lt"/>
                <a:cs typeface="+mn-lt"/>
              </a:rPr>
              <a:t>proximal behavior</a:t>
            </a:r>
            <a:r>
              <a:rPr lang="en-US" sz="2500">
                <a:solidFill>
                  <a:srgbClr val="000000"/>
                </a:solidFill>
                <a:ea typeface="+mn-lt"/>
                <a:cs typeface="+mn-lt"/>
              </a:rPr>
              <a:t> would include </a:t>
            </a:r>
            <a:r>
              <a:rPr lang="en-US" sz="2500" b="1">
                <a:solidFill>
                  <a:srgbClr val="000000"/>
                </a:solidFill>
                <a:ea typeface="+mn-lt"/>
                <a:cs typeface="+mn-lt"/>
              </a:rPr>
              <a:t>observations</a:t>
            </a:r>
            <a:r>
              <a:rPr lang="en-US" sz="2500">
                <a:solidFill>
                  <a:srgbClr val="000000"/>
                </a:solidFill>
                <a:ea typeface="+mn-lt"/>
                <a:cs typeface="+mn-lt"/>
              </a:rPr>
              <a:t> of a student doing an instructed task</a:t>
            </a:r>
          </a:p>
          <a:p>
            <a:pPr>
              <a:spcBef>
                <a:spcPts val="0"/>
              </a:spcBef>
              <a:spcAft>
                <a:spcPts val="0"/>
              </a:spcAft>
            </a:pPr>
            <a:r>
              <a:rPr lang="en-US" sz="2500">
                <a:solidFill>
                  <a:srgbClr val="000000"/>
                </a:solidFill>
                <a:ea typeface="+mn-lt"/>
                <a:cs typeface="+mn-lt"/>
              </a:rPr>
              <a:t> - a </a:t>
            </a:r>
            <a:r>
              <a:rPr lang="en-US" sz="2500" b="1">
                <a:solidFill>
                  <a:srgbClr val="000000"/>
                </a:solidFill>
                <a:ea typeface="+mn-lt"/>
                <a:cs typeface="+mn-lt"/>
              </a:rPr>
              <a:t>distal skill</a:t>
            </a:r>
            <a:r>
              <a:rPr lang="en-US" sz="2500">
                <a:solidFill>
                  <a:srgbClr val="000000"/>
                </a:solidFill>
                <a:ea typeface="+mn-lt"/>
                <a:cs typeface="+mn-lt"/>
              </a:rPr>
              <a:t> would include course grades, or </a:t>
            </a:r>
            <a:r>
              <a:rPr lang="en-US" sz="2500" b="1">
                <a:solidFill>
                  <a:srgbClr val="000000"/>
                </a:solidFill>
                <a:ea typeface="+mn-lt"/>
                <a:cs typeface="+mn-lt"/>
              </a:rPr>
              <a:t>performance</a:t>
            </a:r>
            <a:r>
              <a:rPr lang="en-US" sz="2500">
                <a:solidFill>
                  <a:srgbClr val="000000"/>
                </a:solidFill>
                <a:ea typeface="+mn-lt"/>
                <a:cs typeface="+mn-lt"/>
              </a:rPr>
              <a:t> on broad, standardized tasks.</a:t>
            </a:r>
            <a:endParaRPr lang="en-US"/>
          </a:p>
        </p:txBody>
      </p:sp>
      <p:pic>
        <p:nvPicPr>
          <p:cNvPr id="2" name="Graphic 1" descr="Pencil outline">
            <a:extLst>
              <a:ext uri="{FF2B5EF4-FFF2-40B4-BE49-F238E27FC236}">
                <a16:creationId xmlns:a16="http://schemas.microsoft.com/office/drawing/2014/main" id="{F272BBA3-C5C4-D4F5-4B65-71F88F6344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32138" y="3665048"/>
            <a:ext cx="1945678" cy="1939948"/>
          </a:xfrm>
          <a:prstGeom prst="rect">
            <a:avLst/>
          </a:prstGeom>
        </p:spPr>
      </p:pic>
    </p:spTree>
    <p:extLst>
      <p:ext uri="{BB962C8B-B14F-4D97-AF65-F5344CB8AC3E}">
        <p14:creationId xmlns:p14="http://schemas.microsoft.com/office/powerpoint/2010/main" val="280140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8E2F8B-1000-F404-5343-DC9B4CF1DBE8}"/>
              </a:ext>
            </a:extLst>
          </p:cNvPr>
          <p:cNvSpPr>
            <a:spLocks noGrp="1"/>
          </p:cNvSpPr>
          <p:nvPr>
            <p:ph sz="quarter" idx="14"/>
          </p:nvPr>
        </p:nvSpPr>
        <p:spPr>
          <a:xfrm>
            <a:off x="306136" y="1306832"/>
            <a:ext cx="7545240" cy="4239135"/>
          </a:xfrm>
        </p:spPr>
        <p:txBody>
          <a:bodyPr/>
          <a:lstStyle/>
          <a:p>
            <a:r>
              <a:rPr lang="en-US">
                <a:solidFill>
                  <a:schemeClr val="tx1"/>
                </a:solidFill>
                <a:ea typeface="+mn-lt"/>
                <a:cs typeface="+mn-lt"/>
              </a:rPr>
              <a:t>After the COVID-19 Pandemic, youth anxiety and depression rates have </a:t>
            </a:r>
            <a:r>
              <a:rPr lang="en-US" b="1">
                <a:solidFill>
                  <a:schemeClr val="tx1"/>
                </a:solidFill>
                <a:ea typeface="+mn-lt"/>
                <a:cs typeface="+mn-lt"/>
              </a:rPr>
              <a:t>doubled</a:t>
            </a:r>
            <a:r>
              <a:rPr lang="en-US">
                <a:solidFill>
                  <a:schemeClr val="tx1"/>
                </a:solidFill>
                <a:ea typeface="+mn-lt"/>
                <a:cs typeface="+mn-lt"/>
              </a:rPr>
              <a:t>.</a:t>
            </a:r>
            <a:endParaRPr lang="en-US">
              <a:solidFill>
                <a:schemeClr val="tx1"/>
              </a:solidFill>
              <a:ea typeface="Meiryo"/>
            </a:endParaRPr>
          </a:p>
          <a:p>
            <a:pPr marL="342900" indent="-342900">
              <a:buFont typeface="Arial" panose="020B0503020204020204" pitchFamily="34" charset="0"/>
              <a:buChar char="•"/>
            </a:pPr>
            <a:r>
              <a:rPr lang="en-US">
                <a:solidFill>
                  <a:schemeClr val="tx1"/>
                </a:solidFill>
                <a:ea typeface="+mn-lt"/>
                <a:cs typeface="+mn-lt"/>
              </a:rPr>
              <a:t>School based mental health systems have become a </a:t>
            </a:r>
            <a:r>
              <a:rPr lang="en-US" b="1">
                <a:solidFill>
                  <a:schemeClr val="tx1"/>
                </a:solidFill>
                <a:ea typeface="+mn-lt"/>
                <a:cs typeface="+mn-lt"/>
              </a:rPr>
              <a:t>critical point of access</a:t>
            </a:r>
            <a:r>
              <a:rPr lang="en-US">
                <a:solidFill>
                  <a:schemeClr val="tx1"/>
                </a:solidFill>
                <a:ea typeface="+mn-lt"/>
                <a:cs typeface="+mn-lt"/>
              </a:rPr>
              <a:t> for youth experiencing mental health issues. </a:t>
            </a:r>
            <a:endParaRPr lang="en-US">
              <a:solidFill>
                <a:schemeClr val="tx1"/>
              </a:solidFill>
              <a:ea typeface="Meiryo"/>
            </a:endParaRPr>
          </a:p>
          <a:p>
            <a:pPr marL="342900" indent="-342900">
              <a:buFont typeface="Arial" panose="020B0503020204020204" pitchFamily="34" charset="0"/>
              <a:buChar char="•"/>
            </a:pPr>
            <a:r>
              <a:rPr lang="en-US">
                <a:solidFill>
                  <a:schemeClr val="tx1"/>
                </a:solidFill>
                <a:ea typeface="+mn-lt"/>
                <a:cs typeface="+mn-lt"/>
              </a:rPr>
              <a:t> Schools can </a:t>
            </a:r>
            <a:r>
              <a:rPr lang="en-US" b="1">
                <a:solidFill>
                  <a:schemeClr val="tx1"/>
                </a:solidFill>
                <a:ea typeface="+mn-lt"/>
                <a:cs typeface="+mn-lt"/>
              </a:rPr>
              <a:t>recognize early or current symptoms</a:t>
            </a:r>
            <a:r>
              <a:rPr lang="en-US">
                <a:solidFill>
                  <a:schemeClr val="tx1"/>
                </a:solidFill>
                <a:ea typeface="+mn-lt"/>
                <a:cs typeface="+mn-lt"/>
              </a:rPr>
              <a:t>, as they manage students for most of their day.</a:t>
            </a:r>
            <a:endParaRPr lang="en-US">
              <a:solidFill>
                <a:schemeClr val="tx1"/>
              </a:solidFill>
              <a:ea typeface="Meiryo"/>
            </a:endParaRPr>
          </a:p>
        </p:txBody>
      </p:sp>
      <p:pic>
        <p:nvPicPr>
          <p:cNvPr id="4" name="Graphic 3" descr="Children outline">
            <a:extLst>
              <a:ext uri="{FF2B5EF4-FFF2-40B4-BE49-F238E27FC236}">
                <a16:creationId xmlns:a16="http://schemas.microsoft.com/office/drawing/2014/main" id="{38913E26-8A09-DF1F-27A8-AD824897535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46108" y="4667681"/>
            <a:ext cx="1762339" cy="1756610"/>
          </a:xfrm>
          <a:prstGeom prst="rect">
            <a:avLst/>
          </a:prstGeom>
        </p:spPr>
      </p:pic>
    </p:spTree>
    <p:extLst>
      <p:ext uri="{BB962C8B-B14F-4D97-AF65-F5344CB8AC3E}">
        <p14:creationId xmlns:p14="http://schemas.microsoft.com/office/powerpoint/2010/main" val="320299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3A98FB-7FD5-A7B9-90EE-0CE77953A6AA}"/>
              </a:ext>
            </a:extLst>
          </p:cNvPr>
          <p:cNvPicPr>
            <a:picLocks noChangeAspect="1"/>
          </p:cNvPicPr>
          <p:nvPr/>
        </p:nvPicPr>
        <p:blipFill>
          <a:blip r:embed="rId3"/>
          <a:stretch>
            <a:fillRect/>
          </a:stretch>
        </p:blipFill>
        <p:spPr>
          <a:xfrm>
            <a:off x="1828442" y="1318810"/>
            <a:ext cx="8530167" cy="4517262"/>
          </a:xfrm>
          <a:prstGeom prst="rect">
            <a:avLst/>
          </a:prstGeom>
        </p:spPr>
      </p:pic>
      <p:sp>
        <p:nvSpPr>
          <p:cNvPr id="6" name="TextBox 5">
            <a:extLst>
              <a:ext uri="{FF2B5EF4-FFF2-40B4-BE49-F238E27FC236}">
                <a16:creationId xmlns:a16="http://schemas.microsoft.com/office/drawing/2014/main" id="{DC9F699F-1F3B-0C6C-492F-99C1E38EBC66}"/>
              </a:ext>
            </a:extLst>
          </p:cNvPr>
          <p:cNvSpPr txBox="1"/>
          <p:nvPr/>
        </p:nvSpPr>
        <p:spPr>
          <a:xfrm>
            <a:off x="6547160" y="256294"/>
            <a:ext cx="3681321" cy="6989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Tree>
    <p:extLst>
      <p:ext uri="{BB962C8B-B14F-4D97-AF65-F5344CB8AC3E}">
        <p14:creationId xmlns:p14="http://schemas.microsoft.com/office/powerpoint/2010/main" val="2779792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786F82F-1B47-46ED-8EAE-53EF71E59E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8302" y="0"/>
            <a:ext cx="7473698"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F1BAF6F-6275-4646-9C59-331B29B955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57298"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099405E2-1A96-4DBA-A9DC-4C2A1B421C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186DD79-F4CA-4DD7-9C78-AC180665FA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495508"/>
            <a:ext cx="4426072" cy="43680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CF4857D-F003-4CA1-82AB-00900B100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4426072" cy="151447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9855050-A75B-4DD0-9B56-8B1C7722D8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426076" y="1514475"/>
            <a:ext cx="7765922" cy="4356996"/>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5E6738EB-6FF0-4AF9-8462-57F4494B88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1501324"/>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B791336-FCAA-4174-9303-B3F3748611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51" y="5863306"/>
            <a:ext cx="12192001" cy="994694"/>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A212158-300D-44D0-9CCE-472C3F669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5807463"/>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988521F4-D44A-42C5-9BDB-5CA255540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94070"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descr="A graph with blue dots&#10;&#10;Description automatically generated">
            <a:extLst>
              <a:ext uri="{FF2B5EF4-FFF2-40B4-BE49-F238E27FC236}">
                <a16:creationId xmlns:a16="http://schemas.microsoft.com/office/drawing/2014/main" id="{650B9452-E56E-B45B-D3C6-65D645DFD0AD}"/>
              </a:ext>
            </a:extLst>
          </p:cNvPr>
          <p:cNvPicPr>
            <a:picLocks noGrp="1" noChangeAspect="1"/>
          </p:cNvPicPr>
          <p:nvPr>
            <p:ph sz="quarter" idx="15"/>
          </p:nvPr>
        </p:nvPicPr>
        <p:blipFill>
          <a:blip r:embed="rId3"/>
          <a:stretch>
            <a:fillRect/>
          </a:stretch>
        </p:blipFill>
        <p:spPr>
          <a:xfrm>
            <a:off x="5296586" y="1603167"/>
            <a:ext cx="6314018" cy="4161653"/>
          </a:xfrm>
        </p:spPr>
      </p:pic>
      <p:sp>
        <p:nvSpPr>
          <p:cNvPr id="14" name="TextBox 13">
            <a:extLst>
              <a:ext uri="{FF2B5EF4-FFF2-40B4-BE49-F238E27FC236}">
                <a16:creationId xmlns:a16="http://schemas.microsoft.com/office/drawing/2014/main" id="{0E3A306E-A477-F0BC-ECC3-37E807B87412}"/>
              </a:ext>
            </a:extLst>
          </p:cNvPr>
          <p:cNvSpPr txBox="1"/>
          <p:nvPr/>
        </p:nvSpPr>
        <p:spPr>
          <a:xfrm>
            <a:off x="300567" y="2782416"/>
            <a:ext cx="4097866"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solidFill>
                  <a:schemeClr val="bg1"/>
                </a:solidFill>
                <a:latin typeface="Calibri"/>
              </a:rPr>
              <a:t>The graph illustrates the correlation between school psychologists and graduation rates. </a:t>
            </a:r>
            <a:endParaRPr lang="en-US" sz="2800">
              <a:solidFill>
                <a:schemeClr val="bg1"/>
              </a:solidFill>
              <a:latin typeface="Calibri"/>
              <a:ea typeface="Calibri"/>
              <a:cs typeface="Calibri"/>
            </a:endParaRPr>
          </a:p>
        </p:txBody>
      </p:sp>
    </p:spTree>
    <p:extLst>
      <p:ext uri="{BB962C8B-B14F-4D97-AF65-F5344CB8AC3E}">
        <p14:creationId xmlns:p14="http://schemas.microsoft.com/office/powerpoint/2010/main" val="1170108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814B6A3-5F3E-4909-8ED5-87FE82492264}"/>
              </a:ext>
            </a:extLst>
          </p:cNvPr>
          <p:cNvSpPr>
            <a:spLocks noGrp="1"/>
          </p:cNvSpPr>
          <p:nvPr>
            <p:ph type="ctrTitle"/>
          </p:nvPr>
        </p:nvSpPr>
        <p:spPr>
          <a:xfrm>
            <a:off x="1257835" y="1360768"/>
            <a:ext cx="10385847" cy="5169291"/>
          </a:xfrm>
        </p:spPr>
        <p:txBody>
          <a:bodyPr vert="horz" lIns="109728" tIns="109728" rIns="109728" bIns="91440" rtlCol="0" anchor="b">
            <a:normAutofit/>
          </a:bodyPr>
          <a:lstStyle/>
          <a:p>
            <a:pPr>
              <a:spcBef>
                <a:spcPts val="0"/>
              </a:spcBef>
            </a:pPr>
            <a:r>
              <a:rPr lang="en-US" sz="3200">
                <a:ea typeface="+mj-lt"/>
                <a:cs typeface="+mj-lt"/>
              </a:rPr>
              <a:t>Project Aim:</a:t>
            </a:r>
            <a:endParaRPr lang="en-US" sz="3200" b="0">
              <a:ea typeface="+mj-lt"/>
              <a:cs typeface="+mj-lt"/>
            </a:endParaRPr>
          </a:p>
          <a:p>
            <a:pPr>
              <a:spcBef>
                <a:spcPts val="0"/>
              </a:spcBef>
            </a:pPr>
            <a:r>
              <a:rPr lang="en-US" sz="3200">
                <a:ea typeface="+mj-lt"/>
                <a:cs typeface="+mj-lt"/>
              </a:rPr>
              <a:t>To investigate the barriers of implementing school based mental health systems and its effect on youth by analyzing student outcomes.</a:t>
            </a:r>
            <a:endParaRPr lang="en-US" sz="3200" b="0">
              <a:ea typeface="+mj-lt"/>
              <a:cs typeface="+mj-lt"/>
            </a:endParaRPr>
          </a:p>
          <a:p>
            <a:pPr>
              <a:spcBef>
                <a:spcPts val="0"/>
              </a:spcBef>
            </a:pPr>
            <a:endParaRPr lang="en-US" sz="3200" b="0">
              <a:solidFill>
                <a:srgbClr val="000000"/>
              </a:solidFill>
              <a:ea typeface="+mj-lt"/>
              <a:cs typeface="+mj-lt"/>
            </a:endParaRPr>
          </a:p>
          <a:p>
            <a:pPr algn="ctr"/>
            <a:endParaRPr lang="en-US" sz="2600" b="0">
              <a:solidFill>
                <a:srgbClr val="FFFFFF"/>
              </a:solidFill>
              <a:ea typeface="+mj-lt"/>
              <a:cs typeface="+mj-lt"/>
            </a:endParaRPr>
          </a:p>
          <a:p>
            <a:endParaRPr lang="en-US">
              <a:ea typeface="Meiryo"/>
            </a:endParaRPr>
          </a:p>
        </p:txBody>
      </p:sp>
    </p:spTree>
    <p:extLst>
      <p:ext uri="{BB962C8B-B14F-4D97-AF65-F5344CB8AC3E}">
        <p14:creationId xmlns:p14="http://schemas.microsoft.com/office/powerpoint/2010/main" val="3111549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descr="Questions outline">
            <a:extLst>
              <a:ext uri="{FF2B5EF4-FFF2-40B4-BE49-F238E27FC236}">
                <a16:creationId xmlns:a16="http://schemas.microsoft.com/office/drawing/2014/main" id="{8625128C-D81B-5F72-529C-CD4D77671ED9}"/>
              </a:ext>
            </a:extLst>
          </p:cNvPr>
          <p:cNvPicPr>
            <a:picLocks noGrp="1" noChangeAspect="1"/>
          </p:cNvPicPr>
          <p:nvPr>
            <p:ph sz="quarter" idx="16"/>
          </p:nvPr>
        </p:nvPicPr>
        <p:blipFill>
          <a:blip r:embed="rId2">
            <a:extLst>
              <a:ext uri="{96DAC541-7B7A-43D3-8B79-37D633B846F1}">
                <asvg:svgBlip xmlns:asvg="http://schemas.microsoft.com/office/drawing/2016/SVG/main" r:embed="rId3"/>
              </a:ext>
            </a:extLst>
          </a:blip>
          <a:stretch>
            <a:fillRect/>
          </a:stretch>
        </p:blipFill>
        <p:spPr>
          <a:xfrm>
            <a:off x="1113107" y="2015004"/>
            <a:ext cx="2827993" cy="2827993"/>
          </a:xfrm>
        </p:spPr>
      </p:pic>
      <p:sp>
        <p:nvSpPr>
          <p:cNvPr id="4" name="Content Placeholder 3">
            <a:extLst>
              <a:ext uri="{FF2B5EF4-FFF2-40B4-BE49-F238E27FC236}">
                <a16:creationId xmlns:a16="http://schemas.microsoft.com/office/drawing/2014/main" id="{13BDD0F9-4A33-6D8B-B915-DB8D271210E9}"/>
              </a:ext>
            </a:extLst>
          </p:cNvPr>
          <p:cNvSpPr>
            <a:spLocks noGrp="1"/>
          </p:cNvSpPr>
          <p:nvPr>
            <p:ph sz="quarter" idx="15"/>
          </p:nvPr>
        </p:nvSpPr>
        <p:spPr>
          <a:xfrm>
            <a:off x="5412548" y="2362300"/>
            <a:ext cx="6408665" cy="2141474"/>
          </a:xfrm>
        </p:spPr>
        <p:txBody>
          <a:bodyPr>
            <a:normAutofit lnSpcReduction="10000"/>
          </a:bodyPr>
          <a:lstStyle/>
          <a:p>
            <a:r>
              <a:rPr lang="en-US" sz="3200" b="1">
                <a:solidFill>
                  <a:srgbClr val="000000"/>
                </a:solidFill>
                <a:ea typeface="+mn-lt"/>
                <a:cs typeface="+mn-lt"/>
              </a:rPr>
              <a:t>If school psychologists are too difficult to administer, what other initiatives are available?</a:t>
            </a:r>
            <a:endParaRPr lang="en-US" sz="3200">
              <a:solidFill>
                <a:srgbClr val="000000"/>
              </a:solidFill>
              <a:ea typeface="+mn-lt"/>
              <a:cs typeface="+mn-lt"/>
            </a:endParaRPr>
          </a:p>
          <a:p>
            <a:pPr>
              <a:spcBef>
                <a:spcPts val="0"/>
              </a:spcBef>
              <a:spcAft>
                <a:spcPts val="0"/>
              </a:spcAft>
            </a:pPr>
            <a:endParaRPr lang="en-US" sz="2500">
              <a:solidFill>
                <a:srgbClr val="000000"/>
              </a:solidFill>
              <a:ea typeface="Meiryo"/>
            </a:endParaRPr>
          </a:p>
        </p:txBody>
      </p:sp>
    </p:spTree>
    <p:extLst>
      <p:ext uri="{BB962C8B-B14F-4D97-AF65-F5344CB8AC3E}">
        <p14:creationId xmlns:p14="http://schemas.microsoft.com/office/powerpoint/2010/main" val="2669828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D69555-EE48-4B19-812B-4E1068DBF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3754" y="0"/>
            <a:ext cx="4618246"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57">
            <a:extLst>
              <a:ext uri="{FF2B5EF4-FFF2-40B4-BE49-F238E27FC236}">
                <a16:creationId xmlns:a16="http://schemas.microsoft.com/office/drawing/2014/main" id="{57AEB73D-F521-4B19-820F-12DB6BCC8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sp>
        <p:nvSpPr>
          <p:cNvPr id="16" name="Rectangle 15">
            <a:extLst>
              <a:ext uri="{FF2B5EF4-FFF2-40B4-BE49-F238E27FC236}">
                <a16:creationId xmlns:a16="http://schemas.microsoft.com/office/drawing/2014/main" id="{6B72EEBA-3A5D-41CE-8465-A45A0F656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17">
            <a:extLst>
              <a:ext uri="{FF2B5EF4-FFF2-40B4-BE49-F238E27FC236}">
                <a16:creationId xmlns:a16="http://schemas.microsoft.com/office/drawing/2014/main" id="{EA164D6B-6878-4B9F-A2D0-985D39B17B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62F176A-9349-4CD7-8042-59C0200C8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57648" y="-4078"/>
            <a:ext cx="3031302" cy="105654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CC6B177-0D45-4129-AAC6-121B645D06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69788"/>
            <a:ext cx="647701" cy="50978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32C3162B-47DE-4EA0-A4BE-9A143AEC6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7513" y="1069788"/>
            <a:ext cx="8516959" cy="507686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0814B6A3-5F3E-4909-8ED5-87FE82492264}"/>
              </a:ext>
            </a:extLst>
          </p:cNvPr>
          <p:cNvSpPr>
            <a:spLocks noGrp="1"/>
          </p:cNvSpPr>
          <p:nvPr>
            <p:ph type="ctrTitle"/>
          </p:nvPr>
        </p:nvSpPr>
        <p:spPr>
          <a:xfrm>
            <a:off x="1091622" y="2049825"/>
            <a:ext cx="7641402" cy="2771536"/>
          </a:xfrm>
        </p:spPr>
        <p:txBody>
          <a:bodyPr vert="horz" lIns="109728" tIns="109728" rIns="109728" bIns="91440" rtlCol="0" anchor="b">
            <a:normAutofit/>
          </a:bodyPr>
          <a:lstStyle/>
          <a:p>
            <a:pPr>
              <a:lnSpc>
                <a:spcPct val="125000"/>
              </a:lnSpc>
            </a:pPr>
            <a:r>
              <a:rPr lang="en-US" sz="6100" b="0"/>
              <a:t>Methods- Legislation</a:t>
            </a:r>
            <a:endParaRPr lang="en-US" sz="6100" b="0">
              <a:ea typeface="Meiryo"/>
            </a:endParaRPr>
          </a:p>
        </p:txBody>
      </p:sp>
      <p:sp>
        <p:nvSpPr>
          <p:cNvPr id="26" name="Rectangle 25">
            <a:extLst>
              <a:ext uri="{FF2B5EF4-FFF2-40B4-BE49-F238E27FC236}">
                <a16:creationId xmlns:a16="http://schemas.microsoft.com/office/drawing/2014/main" id="{91DF095C-665A-4B22-A777-D3196F4951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64472" y="1052464"/>
            <a:ext cx="3027528" cy="5115151"/>
          </a:xfrm>
          <a:prstGeom prst="rect">
            <a:avLst/>
          </a:prstGeom>
          <a:solidFill>
            <a:schemeClr val="bg2">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985AAE23-FCB6-4663-907C-0110B0FDC5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6167615"/>
            <a:ext cx="12185902"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9C969C2C-E7E3-4052-87D4-61E733EC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6112401"/>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7C60369F-A41B-4D6E-8990-30E2715C5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43991"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4E9A171F-91A7-42F8-B25C-E38B244E7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1031500"/>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0675914"/>
      </p:ext>
    </p:extLst>
  </p:cSld>
  <p:clrMapOvr>
    <a:masterClrMapping/>
  </p:clrMapOvr>
</p:sld>
</file>

<file path=ppt/theme/theme1.xml><?xml version="1.0" encoding="utf-8"?>
<a:theme xmlns:a="http://schemas.openxmlformats.org/drawingml/2006/main" name="ShojiVTI">
  <a:themeElements>
    <a:clrScheme name="Shoji">
      <a:dk1>
        <a:sysClr val="windowText" lastClr="000000"/>
      </a:dk1>
      <a:lt1>
        <a:sysClr val="window" lastClr="FFFFFF"/>
      </a:lt1>
      <a:dk2>
        <a:srgbClr val="595460"/>
      </a:dk2>
      <a:lt2>
        <a:srgbClr val="EBEDEB"/>
      </a:lt2>
      <a:accent1>
        <a:srgbClr val="97A7B8"/>
      </a:accent1>
      <a:accent2>
        <a:srgbClr val="A5B592"/>
      </a:accent2>
      <a:accent3>
        <a:srgbClr val="CED228"/>
      </a:accent3>
      <a:accent4>
        <a:srgbClr val="D1C499"/>
      </a:accent4>
      <a:accent5>
        <a:srgbClr val="BDB3B6"/>
      </a:accent5>
      <a:accent6>
        <a:srgbClr val="C5A98D"/>
      </a:accent6>
      <a:hlink>
        <a:srgbClr val="CC9900"/>
      </a:hlink>
      <a:folHlink>
        <a:srgbClr val="96A9A9"/>
      </a:folHlink>
    </a:clrScheme>
    <a:fontScheme name="Custom 7">
      <a:majorFont>
        <a:latin typeface="Meiryo"/>
        <a:ea typeface=""/>
        <a:cs typeface=""/>
      </a:majorFont>
      <a:minorFont>
        <a:latin typeface="Meiryo"/>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hojiVTI" id="{00D0DDEB-E771-48E5-9E96-0647434F08B1}" vid="{9D22D596-7FD0-4F89-958C-AD79A09491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d07119f-ec39-461f-9d35-e9dde5481e50" xsi:nil="true"/>
    <MediaServiceKeyPoints xmlns="b10b96fc-3cac-4f39-8741-761b5c694de7" xsi:nil="true"/>
    <lcf76f155ced4ddcb4097134ff3c332f xmlns="b10b96fc-3cac-4f39-8741-761b5c694de7">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8F4D360F85661468B9B23CC78D0CBAF" ma:contentTypeVersion="18" ma:contentTypeDescription="Create a new document." ma:contentTypeScope="" ma:versionID="f39e63fe1a22b1bedbcf6fb692222841">
  <xsd:schema xmlns:xsd="http://www.w3.org/2001/XMLSchema" xmlns:xs="http://www.w3.org/2001/XMLSchema" xmlns:p="http://schemas.microsoft.com/office/2006/metadata/properties" xmlns:ns2="b10b96fc-3cac-4f39-8741-761b5c694de7" xmlns:ns3="cd07119f-ec39-461f-9d35-e9dde5481e50" targetNamespace="http://schemas.microsoft.com/office/2006/metadata/properties" ma:root="true" ma:fieldsID="1bc355f65d7d3abee87d101411c176a8" ns2:_="" ns3:_="">
    <xsd:import namespace="b10b96fc-3cac-4f39-8741-761b5c694de7"/>
    <xsd:import namespace="cd07119f-ec39-461f-9d35-e9dde5481e5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0b96fc-3cac-4f39-8741-761b5c694de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7310ada-04f1-49d1-83c9-5a60708465d1"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d07119f-ec39-461f-9d35-e9dde5481e50"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575d1d3-11ac-4cfd-9924-75d384c3cee9}" ma:internalName="TaxCatchAll" ma:showField="CatchAllData" ma:web="cd07119f-ec39-461f-9d35-e9dde5481e5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7FF477C-132F-44F8-8C56-EBFF95FAF97B}">
  <ds:schemaRefs>
    <ds:schemaRef ds:uri="230e9df3-be65-4c73-a93b-d1236ebd677e"/>
    <ds:schemaRef ds:uri="71af3243-3dd4-4a8d-8c0d-dd76da1f02a5"/>
    <ds:schemaRef ds:uri="http://schemas.microsoft.com/office/2006/metadata/properties"/>
    <ds:schemaRef ds:uri="http://schemas.microsoft.com/office/infopath/2007/PartnerControls"/>
    <ds:schemaRef ds:uri="http://schemas.microsoft.com/sharepoint/v3"/>
  </ds:schemaRefs>
</ds:datastoreItem>
</file>

<file path=customXml/itemProps2.xml><?xml version="1.0" encoding="utf-8"?>
<ds:datastoreItem xmlns:ds="http://schemas.openxmlformats.org/officeDocument/2006/customXml" ds:itemID="{B49E90C4-63CC-436D-96D4-3FA46DC02E18}"/>
</file>

<file path=customXml/itemProps3.xml><?xml version="1.0" encoding="utf-8"?>
<ds:datastoreItem xmlns:ds="http://schemas.openxmlformats.org/officeDocument/2006/customXml" ds:itemID="{6F36CB81-A037-44A8-88EB-C0C0F17FD4B1}">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ShojiVTI</Template>
  <Application>Microsoft Office PowerPoint</Application>
  <PresentationFormat>Widescreen</PresentationFormat>
  <Slides>24</Slides>
  <Notes>17</Notes>
  <HiddenSlides>0</HiddenSlide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ShojiVTI</vt:lpstr>
      <vt:lpstr>Bridging the Gap: School based mental health and student outcomes</vt:lpstr>
      <vt:lpstr>Background</vt:lpstr>
      <vt:lpstr>PowerPoint Presentation</vt:lpstr>
      <vt:lpstr>PowerPoint Presentation</vt:lpstr>
      <vt:lpstr>PowerPoint Presentation</vt:lpstr>
      <vt:lpstr>PowerPoint Presentation</vt:lpstr>
      <vt:lpstr>Project Aim: To investigate the barriers of implementing school based mental health systems and its effect on youth by analyzing student outcomes.   </vt:lpstr>
      <vt:lpstr>PowerPoint Presentation</vt:lpstr>
      <vt:lpstr>Methods- Legislation</vt:lpstr>
      <vt:lpstr>Nationwide Initiatives</vt:lpstr>
      <vt:lpstr>Nationwide Initiatives</vt:lpstr>
      <vt:lpstr>COLORADO </vt:lpstr>
      <vt:lpstr>Why does this matter?</vt:lpstr>
      <vt:lpstr>Methods- Survey</vt:lpstr>
      <vt:lpstr>Healthy Kids COlorado Survey (HKCS) </vt:lpstr>
      <vt:lpstr>Methods- Literature Review</vt:lpstr>
      <vt:lpstr>PowerPoint Presentation</vt:lpstr>
      <vt:lpstr>Results</vt:lpstr>
      <vt:lpstr>Mental health and student outcomes has shown to be a bidirectional relationship.   If schools center student engagement across social and emotional learning, schools may perform better academically, which in turn can reward them with more funding.   Funding is an obstacle across schools and legislation.   School districts hesitate to implement programs for a variety of reasons, including trust in continuous funds, delegation of program requirements, and grant processes.  Ex. Greenlights Grant Initiative, TCHATT Program</vt:lpstr>
      <vt:lpstr>PowerPoint Presentation</vt:lpstr>
      <vt:lpstr>Future Implications/NEXT STEPS</vt:lpstr>
      <vt:lpstr> Expand student success outside of academic outcomes.  Invest in early prevention strategies, fostering healthy relationships with caregivers, trusted adults, and the community.  Increase access points for youth, including school psychologists, counselors, and social workers.  Remove barriers to care, regardless of income or insurance providers  Create healthy environments for youth, promoting safe discussions surrounding mental health.   Implement better frameworks between legislative, political, and educational systems. </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 Presentation</dc:title>
  <dc:creator/>
  <cp:revision>31</cp:revision>
  <dcterms:created xsi:type="dcterms:W3CDTF">2024-06-02T03:27:23Z</dcterms:created>
  <dcterms:modified xsi:type="dcterms:W3CDTF">2024-08-12T19:34:35Z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0x010100C8F4D360F85661468B9B23CC78D0CBAF</vt:lpwstr>
  </property>
  <property fmtid="{D5CDD505-2E9C-101B-9397-08002B2CF9AE}" pid="3" name="MediaServiceImageTags">
    <vt:lpwstr/>
  </property>
</Properties>
</file>