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78" r:id="rId3"/>
    <p:sldId id="279" r:id="rId4"/>
    <p:sldId id="259" r:id="rId5"/>
    <p:sldId id="280" r:id="rId6"/>
    <p:sldId id="260" r:id="rId7"/>
    <p:sldId id="294" r:id="rId8"/>
    <p:sldId id="262" r:id="rId9"/>
    <p:sldId id="282" r:id="rId10"/>
    <p:sldId id="272" r:id="rId11"/>
    <p:sldId id="291" r:id="rId12"/>
    <p:sldId id="292" r:id="rId13"/>
    <p:sldId id="293" r:id="rId14"/>
    <p:sldId id="277" r:id="rId15"/>
    <p:sldId id="274" r:id="rId16"/>
    <p:sldId id="267" r:id="rId17"/>
    <p:sldId id="265" r:id="rId18"/>
    <p:sldId id="275" r:id="rId19"/>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Inter" panose="020B0502030000000004" pitchFamily="34" charset="0"/>
      <p:regular r:id="rId25"/>
    </p:embeddedFont>
    <p:embeddedFont>
      <p:font typeface="TAN Twinkle" pitchFamily="2"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B1B6"/>
    <a:srgbClr val="E1DAD6"/>
    <a:srgbClr val="EFE5E0"/>
    <a:srgbClr val="F0B9D5"/>
    <a:srgbClr val="F1DB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311204-5498-3942-83E8-A441C86A2F16}" v="2558" dt="2024-08-12T19:25:35.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72"/>
    <p:restoredTop sz="81479"/>
  </p:normalViewPr>
  <p:slideViewPr>
    <p:cSldViewPr snapToGrid="0">
      <p:cViewPr varScale="1">
        <p:scale>
          <a:sx n="66" d="100"/>
          <a:sy n="66" d="100"/>
        </p:scale>
        <p:origin x="1304"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dgu, Tsenaat" userId="0eeadea8-ad7c-4482-b982-77f4002c6454" providerId="ADAL" clId="{E9311204-5498-3942-83E8-A441C86A2F16}"/>
    <pc:docChg chg="undo redo custSel addSld delSld modSld sldOrd">
      <pc:chgData name="Hadgu, Tsenaat" userId="0eeadea8-ad7c-4482-b982-77f4002c6454" providerId="ADAL" clId="{E9311204-5498-3942-83E8-A441C86A2F16}" dt="2024-08-12T19:26:14.636" v="6471" actId="20577"/>
      <pc:docMkLst>
        <pc:docMk/>
      </pc:docMkLst>
      <pc:sldChg chg="modSp mod modTransition modNotesTx">
        <pc:chgData name="Hadgu, Tsenaat" userId="0eeadea8-ad7c-4482-b982-77f4002c6454" providerId="ADAL" clId="{E9311204-5498-3942-83E8-A441C86A2F16}" dt="2024-08-12T16:54:54.560" v="6271" actId="1076"/>
        <pc:sldMkLst>
          <pc:docMk/>
          <pc:sldMk cId="0" sldId="256"/>
        </pc:sldMkLst>
        <pc:spChg chg="mod">
          <ac:chgData name="Hadgu, Tsenaat" userId="0eeadea8-ad7c-4482-b982-77f4002c6454" providerId="ADAL" clId="{E9311204-5498-3942-83E8-A441C86A2F16}" dt="2024-08-12T16:54:24.281" v="6266" actId="57"/>
          <ac:spMkLst>
            <pc:docMk/>
            <pc:sldMk cId="0" sldId="256"/>
            <ac:spMk id="9" creationId="{00000000-0000-0000-0000-000000000000}"/>
          </ac:spMkLst>
        </pc:spChg>
        <pc:spChg chg="mod">
          <ac:chgData name="Hadgu, Tsenaat" userId="0eeadea8-ad7c-4482-b982-77f4002c6454" providerId="ADAL" clId="{E9311204-5498-3942-83E8-A441C86A2F16}" dt="2024-08-12T16:54:54.560" v="6271" actId="1076"/>
          <ac:spMkLst>
            <pc:docMk/>
            <pc:sldMk cId="0" sldId="256"/>
            <ac:spMk id="13" creationId="{8530FDE0-5FFE-129D-5C8B-46A65E09EB5E}"/>
          </ac:spMkLst>
        </pc:spChg>
      </pc:sldChg>
      <pc:sldChg chg="modSp del mod">
        <pc:chgData name="Hadgu, Tsenaat" userId="0eeadea8-ad7c-4482-b982-77f4002c6454" providerId="ADAL" clId="{E9311204-5498-3942-83E8-A441C86A2F16}" dt="2024-08-06T05:20:21.887" v="990" actId="2696"/>
        <pc:sldMkLst>
          <pc:docMk/>
          <pc:sldMk cId="0" sldId="258"/>
        </pc:sldMkLst>
        <pc:spChg chg="mod">
          <ac:chgData name="Hadgu, Tsenaat" userId="0eeadea8-ad7c-4482-b982-77f4002c6454" providerId="ADAL" clId="{E9311204-5498-3942-83E8-A441C86A2F16}" dt="2024-08-06T04:28:31.169" v="29" actId="1076"/>
          <ac:spMkLst>
            <pc:docMk/>
            <pc:sldMk cId="0" sldId="258"/>
            <ac:spMk id="9" creationId="{00000000-0000-0000-0000-000000000000}"/>
          </ac:spMkLst>
        </pc:spChg>
      </pc:sldChg>
      <pc:sldChg chg="addSp delSp modSp mod ord modTransition modAnim modNotesTx">
        <pc:chgData name="Hadgu, Tsenaat" userId="0eeadea8-ad7c-4482-b982-77f4002c6454" providerId="ADAL" clId="{E9311204-5498-3942-83E8-A441C86A2F16}" dt="2024-08-12T16:20:57.307" v="6227" actId="113"/>
        <pc:sldMkLst>
          <pc:docMk/>
          <pc:sldMk cId="0" sldId="259"/>
        </pc:sldMkLst>
        <pc:spChg chg="add del mod">
          <ac:chgData name="Hadgu, Tsenaat" userId="0eeadea8-ad7c-4482-b982-77f4002c6454" providerId="ADAL" clId="{E9311204-5498-3942-83E8-A441C86A2F16}" dt="2024-08-06T16:57:39.664" v="3194" actId="478"/>
          <ac:spMkLst>
            <pc:docMk/>
            <pc:sldMk cId="0" sldId="259"/>
            <ac:spMk id="7" creationId="{29BA8231-09D6-A071-FAB5-0F97B2CB81A8}"/>
          </ac:spMkLst>
        </pc:spChg>
        <pc:spChg chg="mod">
          <ac:chgData name="Hadgu, Tsenaat" userId="0eeadea8-ad7c-4482-b982-77f4002c6454" providerId="ADAL" clId="{E9311204-5498-3942-83E8-A441C86A2F16}" dt="2024-08-06T16:56:45.534" v="3176" actId="1076"/>
          <ac:spMkLst>
            <pc:docMk/>
            <pc:sldMk cId="0" sldId="259"/>
            <ac:spMk id="9" creationId="{00000000-0000-0000-0000-000000000000}"/>
          </ac:spMkLst>
        </pc:spChg>
        <pc:spChg chg="del mod">
          <ac:chgData name="Hadgu, Tsenaat" userId="0eeadea8-ad7c-4482-b982-77f4002c6454" providerId="ADAL" clId="{E9311204-5498-3942-83E8-A441C86A2F16}" dt="2024-08-06T04:52:03.890" v="601"/>
          <ac:spMkLst>
            <pc:docMk/>
            <pc:sldMk cId="0" sldId="259"/>
            <ac:spMk id="11" creationId="{00000000-0000-0000-0000-000000000000}"/>
          </ac:spMkLst>
        </pc:spChg>
        <pc:spChg chg="mod">
          <ac:chgData name="Hadgu, Tsenaat" userId="0eeadea8-ad7c-4482-b982-77f4002c6454" providerId="ADAL" clId="{E9311204-5498-3942-83E8-A441C86A2F16}" dt="2024-08-06T16:57:58.510" v="3196" actId="1076"/>
          <ac:spMkLst>
            <pc:docMk/>
            <pc:sldMk cId="0" sldId="259"/>
            <ac:spMk id="12" creationId="{C09BFC23-C629-2CB4-1AB6-0CE544F41253}"/>
          </ac:spMkLst>
        </pc:spChg>
        <pc:spChg chg="mod">
          <ac:chgData name="Hadgu, Tsenaat" userId="0eeadea8-ad7c-4482-b982-77f4002c6454" providerId="ADAL" clId="{E9311204-5498-3942-83E8-A441C86A2F16}" dt="2024-08-06T16:57:26.382" v="3188"/>
          <ac:spMkLst>
            <pc:docMk/>
            <pc:sldMk cId="0" sldId="259"/>
            <ac:spMk id="13" creationId="{90D503E6-8A20-89DE-6FD3-B7E34F01C379}"/>
          </ac:spMkLst>
        </pc:spChg>
        <pc:spChg chg="add mod">
          <ac:chgData name="Hadgu, Tsenaat" userId="0eeadea8-ad7c-4482-b982-77f4002c6454" providerId="ADAL" clId="{E9311204-5498-3942-83E8-A441C86A2F16}" dt="2024-08-12T03:22:42.606" v="5750" actId="1076"/>
          <ac:spMkLst>
            <pc:docMk/>
            <pc:sldMk cId="0" sldId="259"/>
            <ac:spMk id="14" creationId="{34FBA5BD-1A8F-988D-9FE1-706E2C205E5D}"/>
          </ac:spMkLst>
        </pc:spChg>
        <pc:spChg chg="mod">
          <ac:chgData name="Hadgu, Tsenaat" userId="0eeadea8-ad7c-4482-b982-77f4002c6454" providerId="ADAL" clId="{E9311204-5498-3942-83E8-A441C86A2F16}" dt="2024-08-07T18:02:10.275" v="4131" actId="1076"/>
          <ac:spMkLst>
            <pc:docMk/>
            <pc:sldMk cId="0" sldId="259"/>
            <ac:spMk id="18" creationId="{00000000-0000-0000-0000-000000000000}"/>
          </ac:spMkLst>
        </pc:spChg>
        <pc:spChg chg="mod">
          <ac:chgData name="Hadgu, Tsenaat" userId="0eeadea8-ad7c-4482-b982-77f4002c6454" providerId="ADAL" clId="{E9311204-5498-3942-83E8-A441C86A2F16}" dt="2024-08-07T18:02:03.140" v="4130" actId="1076"/>
          <ac:spMkLst>
            <pc:docMk/>
            <pc:sldMk cId="0" sldId="259"/>
            <ac:spMk id="19" creationId="{00000000-0000-0000-0000-000000000000}"/>
          </ac:spMkLst>
        </pc:spChg>
        <pc:spChg chg="mod">
          <ac:chgData name="Hadgu, Tsenaat" userId="0eeadea8-ad7c-4482-b982-77f4002c6454" providerId="ADAL" clId="{E9311204-5498-3942-83E8-A441C86A2F16}" dt="2024-08-06T06:16:23.726" v="1267" actId="255"/>
          <ac:spMkLst>
            <pc:docMk/>
            <pc:sldMk cId="0" sldId="259"/>
            <ac:spMk id="21" creationId="{8978DF63-0290-8E8E-8D35-F42202FB5B5D}"/>
          </ac:spMkLst>
        </pc:spChg>
        <pc:spChg chg="mod">
          <ac:chgData name="Hadgu, Tsenaat" userId="0eeadea8-ad7c-4482-b982-77f4002c6454" providerId="ADAL" clId="{E9311204-5498-3942-83E8-A441C86A2F16}" dt="2024-08-09T19:38:15.618" v="5744" actId="20577"/>
          <ac:spMkLst>
            <pc:docMk/>
            <pc:sldMk cId="0" sldId="259"/>
            <ac:spMk id="22" creationId="{2FFEC055-BA05-9081-B1DA-D38B8F5E84D3}"/>
          </ac:spMkLst>
        </pc:spChg>
        <pc:grpChg chg="del mod">
          <ac:chgData name="Hadgu, Tsenaat" userId="0eeadea8-ad7c-4482-b982-77f4002c6454" providerId="ADAL" clId="{E9311204-5498-3942-83E8-A441C86A2F16}" dt="2024-08-06T16:57:40.616" v="3195" actId="478"/>
          <ac:grpSpMkLst>
            <pc:docMk/>
            <pc:sldMk cId="0" sldId="259"/>
            <ac:grpSpMk id="4" creationId="{00000000-0000-0000-0000-000000000000}"/>
          </ac:grpSpMkLst>
        </pc:grpChg>
        <pc:grpChg chg="mod">
          <ac:chgData name="Hadgu, Tsenaat" userId="0eeadea8-ad7c-4482-b982-77f4002c6454" providerId="ADAL" clId="{E9311204-5498-3942-83E8-A441C86A2F16}" dt="2024-08-06T16:56:41.796" v="3175" actId="14100"/>
          <ac:grpSpMkLst>
            <pc:docMk/>
            <pc:sldMk cId="0" sldId="259"/>
            <ac:grpSpMk id="8" creationId="{00000000-0000-0000-0000-000000000000}"/>
          </ac:grpSpMkLst>
        </pc:grpChg>
        <pc:grpChg chg="add mod">
          <ac:chgData name="Hadgu, Tsenaat" userId="0eeadea8-ad7c-4482-b982-77f4002c6454" providerId="ADAL" clId="{E9311204-5498-3942-83E8-A441C86A2F16}" dt="2024-08-12T03:14:50.793" v="5747" actId="14100"/>
          <ac:grpSpMkLst>
            <pc:docMk/>
            <pc:sldMk cId="0" sldId="259"/>
            <ac:grpSpMk id="11" creationId="{396F4B43-5E36-59C8-87DE-4E2F2B8EDDAF}"/>
          </ac:grpSpMkLst>
        </pc:grpChg>
        <pc:picChg chg="add mod">
          <ac:chgData name="Hadgu, Tsenaat" userId="0eeadea8-ad7c-4482-b982-77f4002c6454" providerId="ADAL" clId="{E9311204-5498-3942-83E8-A441C86A2F16}" dt="2024-08-06T16:58:45.868" v="3212" actId="1076"/>
          <ac:picMkLst>
            <pc:docMk/>
            <pc:sldMk cId="0" sldId="259"/>
            <ac:picMk id="15" creationId="{05F50126-707B-5A93-4BEC-01E20280EF37}"/>
          </ac:picMkLst>
        </pc:picChg>
        <pc:picChg chg="mod">
          <ac:chgData name="Hadgu, Tsenaat" userId="0eeadea8-ad7c-4482-b982-77f4002c6454" providerId="ADAL" clId="{E9311204-5498-3942-83E8-A441C86A2F16}" dt="2024-08-06T17:09:30.960" v="3215" actId="1076"/>
          <ac:picMkLst>
            <pc:docMk/>
            <pc:sldMk cId="0" sldId="259"/>
            <ac:picMk id="1026" creationId="{3DEFC421-C258-5A9E-FFDD-5D035179B8BD}"/>
          </ac:picMkLst>
        </pc:picChg>
        <pc:picChg chg="del mod">
          <ac:chgData name="Hadgu, Tsenaat" userId="0eeadea8-ad7c-4482-b982-77f4002c6454" providerId="ADAL" clId="{E9311204-5498-3942-83E8-A441C86A2F16}" dt="2024-08-06T16:58:43.551" v="3211" actId="478"/>
          <ac:picMkLst>
            <pc:docMk/>
            <pc:sldMk cId="0" sldId="259"/>
            <ac:picMk id="1028" creationId="{6081A33D-F1A1-A997-98BB-D8659194387A}"/>
          </ac:picMkLst>
        </pc:picChg>
      </pc:sldChg>
      <pc:sldChg chg="addSp delSp modSp mod ord modTransition modNotesTx">
        <pc:chgData name="Hadgu, Tsenaat" userId="0eeadea8-ad7c-4482-b982-77f4002c6454" providerId="ADAL" clId="{E9311204-5498-3942-83E8-A441C86A2F16}" dt="2024-08-07T20:45:35.683" v="5185"/>
        <pc:sldMkLst>
          <pc:docMk/>
          <pc:sldMk cId="0" sldId="260"/>
        </pc:sldMkLst>
        <pc:spChg chg="mod">
          <ac:chgData name="Hadgu, Tsenaat" userId="0eeadea8-ad7c-4482-b982-77f4002c6454" providerId="ADAL" clId="{E9311204-5498-3942-83E8-A441C86A2F16}" dt="2024-08-06T06:16:32.164" v="1268" actId="255"/>
          <ac:spMkLst>
            <pc:docMk/>
            <pc:sldMk cId="0" sldId="260"/>
            <ac:spMk id="9" creationId="{00000000-0000-0000-0000-000000000000}"/>
          </ac:spMkLst>
        </pc:spChg>
        <pc:spChg chg="mod">
          <ac:chgData name="Hadgu, Tsenaat" userId="0eeadea8-ad7c-4482-b982-77f4002c6454" providerId="ADAL" clId="{E9311204-5498-3942-83E8-A441C86A2F16}" dt="2024-08-06T05:02:46" v="927" actId="1076"/>
          <ac:spMkLst>
            <pc:docMk/>
            <pc:sldMk cId="0" sldId="260"/>
            <ac:spMk id="14" creationId="{C86E3489-B3B8-A328-B6F9-97DD7A34FC58}"/>
          </ac:spMkLst>
        </pc:spChg>
        <pc:picChg chg="add del mod">
          <ac:chgData name="Hadgu, Tsenaat" userId="0eeadea8-ad7c-4482-b982-77f4002c6454" providerId="ADAL" clId="{E9311204-5498-3942-83E8-A441C86A2F16}" dt="2024-08-06T16:36:30.207" v="3107" actId="478"/>
          <ac:picMkLst>
            <pc:docMk/>
            <pc:sldMk cId="0" sldId="260"/>
            <ac:picMk id="4" creationId="{94E2D1E5-294E-5CB6-96DC-B25366A5D167}"/>
          </ac:picMkLst>
        </pc:picChg>
        <pc:picChg chg="add del mod">
          <ac:chgData name="Hadgu, Tsenaat" userId="0eeadea8-ad7c-4482-b982-77f4002c6454" providerId="ADAL" clId="{E9311204-5498-3942-83E8-A441C86A2F16}" dt="2024-08-06T16:36:28.169" v="3106" actId="1076"/>
          <ac:picMkLst>
            <pc:docMk/>
            <pc:sldMk cId="0" sldId="260"/>
            <ac:picMk id="6146" creationId="{7F44AC2F-AAAD-A603-C194-C1260BAA002D}"/>
          </ac:picMkLst>
        </pc:picChg>
      </pc:sldChg>
      <pc:sldChg chg="del ord">
        <pc:chgData name="Hadgu, Tsenaat" userId="0eeadea8-ad7c-4482-b982-77f4002c6454" providerId="ADAL" clId="{E9311204-5498-3942-83E8-A441C86A2F16}" dt="2024-08-06T04:57:02.097" v="901" actId="2696"/>
        <pc:sldMkLst>
          <pc:docMk/>
          <pc:sldMk cId="0" sldId="261"/>
        </pc:sldMkLst>
      </pc:sldChg>
      <pc:sldChg chg="addSp delSp modSp mod ord modTransition delAnim modAnim modNotesTx">
        <pc:chgData name="Hadgu, Tsenaat" userId="0eeadea8-ad7c-4482-b982-77f4002c6454" providerId="ADAL" clId="{E9311204-5498-3942-83E8-A441C86A2F16}" dt="2024-08-12T16:53:46.247" v="6256"/>
        <pc:sldMkLst>
          <pc:docMk/>
          <pc:sldMk cId="0" sldId="262"/>
        </pc:sldMkLst>
        <pc:spChg chg="add mod">
          <ac:chgData name="Hadgu, Tsenaat" userId="0eeadea8-ad7c-4482-b982-77f4002c6454" providerId="ADAL" clId="{E9311204-5498-3942-83E8-A441C86A2F16}" dt="2024-08-09T17:36:27.260" v="5557" actId="1076"/>
          <ac:spMkLst>
            <pc:docMk/>
            <pc:sldMk cId="0" sldId="262"/>
            <ac:spMk id="4" creationId="{3E2BF6D4-BE65-8249-C1C8-D13167C36107}"/>
          </ac:spMkLst>
        </pc:spChg>
        <pc:spChg chg="del mod topLvl">
          <ac:chgData name="Hadgu, Tsenaat" userId="0eeadea8-ad7c-4482-b982-77f4002c6454" providerId="ADAL" clId="{E9311204-5498-3942-83E8-A441C86A2F16}" dt="2024-08-06T06:18:42.621" v="1296" actId="478"/>
          <ac:spMkLst>
            <pc:docMk/>
            <pc:sldMk cId="0" sldId="262"/>
            <ac:spMk id="11" creationId="{051E3CA3-D305-FCE2-083C-513F1A481656}"/>
          </ac:spMkLst>
        </pc:spChg>
        <pc:spChg chg="mod">
          <ac:chgData name="Hadgu, Tsenaat" userId="0eeadea8-ad7c-4482-b982-77f4002c6454" providerId="ADAL" clId="{E9311204-5498-3942-83E8-A441C86A2F16}" dt="2024-08-06T06:58:46.314" v="2042" actId="255"/>
          <ac:spMkLst>
            <pc:docMk/>
            <pc:sldMk cId="0" sldId="262"/>
            <ac:spMk id="12" creationId="{00000000-0000-0000-0000-000000000000}"/>
          </ac:spMkLst>
        </pc:spChg>
        <pc:spChg chg="del mod topLvl">
          <ac:chgData name="Hadgu, Tsenaat" userId="0eeadea8-ad7c-4482-b982-77f4002c6454" providerId="ADAL" clId="{E9311204-5498-3942-83E8-A441C86A2F16}" dt="2024-08-06T06:38:04.227" v="1572" actId="478"/>
          <ac:spMkLst>
            <pc:docMk/>
            <pc:sldMk cId="0" sldId="262"/>
            <ac:spMk id="13" creationId="{494035F0-6917-A7CF-D452-96B46300FFB7}"/>
          </ac:spMkLst>
        </pc:spChg>
        <pc:spChg chg="mod">
          <ac:chgData name="Hadgu, Tsenaat" userId="0eeadea8-ad7c-4482-b982-77f4002c6454" providerId="ADAL" clId="{E9311204-5498-3942-83E8-A441C86A2F16}" dt="2024-08-06T06:18:54.388" v="1299"/>
          <ac:spMkLst>
            <pc:docMk/>
            <pc:sldMk cId="0" sldId="262"/>
            <ac:spMk id="15" creationId="{45F62BF7-D5D9-F9E2-0B9E-704EA3D138BE}"/>
          </ac:spMkLst>
        </pc:spChg>
        <pc:spChg chg="mod">
          <ac:chgData name="Hadgu, Tsenaat" userId="0eeadea8-ad7c-4482-b982-77f4002c6454" providerId="ADAL" clId="{E9311204-5498-3942-83E8-A441C86A2F16}" dt="2024-08-06T06:18:54.388" v="1299"/>
          <ac:spMkLst>
            <pc:docMk/>
            <pc:sldMk cId="0" sldId="262"/>
            <ac:spMk id="16" creationId="{76306E9C-C0C1-E728-EABB-6189BC0E6C2C}"/>
          </ac:spMkLst>
        </pc:spChg>
        <pc:spChg chg="mod">
          <ac:chgData name="Hadgu, Tsenaat" userId="0eeadea8-ad7c-4482-b982-77f4002c6454" providerId="ADAL" clId="{E9311204-5498-3942-83E8-A441C86A2F16}" dt="2024-08-06T06:34:28.129" v="1544" actId="207"/>
          <ac:spMkLst>
            <pc:docMk/>
            <pc:sldMk cId="0" sldId="262"/>
            <ac:spMk id="18" creationId="{37150D7D-6BDA-07CB-274B-4760CD5BAE72}"/>
          </ac:spMkLst>
        </pc:spChg>
        <pc:spChg chg="mod">
          <ac:chgData name="Hadgu, Tsenaat" userId="0eeadea8-ad7c-4482-b982-77f4002c6454" providerId="ADAL" clId="{E9311204-5498-3942-83E8-A441C86A2F16}" dt="2024-08-06T06:34:28.129" v="1544" actId="207"/>
          <ac:spMkLst>
            <pc:docMk/>
            <pc:sldMk cId="0" sldId="262"/>
            <ac:spMk id="19" creationId="{25DBB1AA-89A8-2161-8725-4B075AC006A5}"/>
          </ac:spMkLst>
        </pc:spChg>
        <pc:spChg chg="add mod">
          <ac:chgData name="Hadgu, Tsenaat" userId="0eeadea8-ad7c-4482-b982-77f4002c6454" providerId="ADAL" clId="{E9311204-5498-3942-83E8-A441C86A2F16}" dt="2024-08-12T16:53:38.729" v="6254" actId="1076"/>
          <ac:spMkLst>
            <pc:docMk/>
            <pc:sldMk cId="0" sldId="262"/>
            <ac:spMk id="21" creationId="{5AF7B2D5-3B9F-ABB5-01DB-A69C2E950FE8}"/>
          </ac:spMkLst>
        </pc:spChg>
        <pc:spChg chg="add del mod">
          <ac:chgData name="Hadgu, Tsenaat" userId="0eeadea8-ad7c-4482-b982-77f4002c6454" providerId="ADAL" clId="{E9311204-5498-3942-83E8-A441C86A2F16}" dt="2024-08-06T06:48:38.431" v="1935" actId="478"/>
          <ac:spMkLst>
            <pc:docMk/>
            <pc:sldMk cId="0" sldId="262"/>
            <ac:spMk id="23" creationId="{23522120-1A22-9109-F492-6E7E933801AC}"/>
          </ac:spMkLst>
        </pc:spChg>
        <pc:spChg chg="add del mod topLvl">
          <ac:chgData name="Hadgu, Tsenaat" userId="0eeadea8-ad7c-4482-b982-77f4002c6454" providerId="ADAL" clId="{E9311204-5498-3942-83E8-A441C86A2F16}" dt="2024-08-09T17:32:27.120" v="5521" actId="207"/>
          <ac:spMkLst>
            <pc:docMk/>
            <pc:sldMk cId="0" sldId="262"/>
            <ac:spMk id="28" creationId="{AE700B31-2186-4B53-C9E4-DC402AE454B2}"/>
          </ac:spMkLst>
        </pc:spChg>
        <pc:spChg chg="del mod topLvl">
          <ac:chgData name="Hadgu, Tsenaat" userId="0eeadea8-ad7c-4482-b982-77f4002c6454" providerId="ADAL" clId="{E9311204-5498-3942-83E8-A441C86A2F16}" dt="2024-08-09T17:22:34.576" v="5434" actId="478"/>
          <ac:spMkLst>
            <pc:docMk/>
            <pc:sldMk cId="0" sldId="262"/>
            <ac:spMk id="29" creationId="{E3658481-CF08-0CFF-BF3B-B5F1829D8E49}"/>
          </ac:spMkLst>
        </pc:spChg>
        <pc:spChg chg="add del mod">
          <ac:chgData name="Hadgu, Tsenaat" userId="0eeadea8-ad7c-4482-b982-77f4002c6454" providerId="ADAL" clId="{E9311204-5498-3942-83E8-A441C86A2F16}" dt="2024-08-06T06:36:38.718" v="1561" actId="478"/>
          <ac:spMkLst>
            <pc:docMk/>
            <pc:sldMk cId="0" sldId="262"/>
            <ac:spMk id="31" creationId="{7B95C7FA-24D4-9942-1C9A-84F20FECA364}"/>
          </ac:spMkLst>
        </pc:spChg>
        <pc:spChg chg="mod">
          <ac:chgData name="Hadgu, Tsenaat" userId="0eeadea8-ad7c-4482-b982-77f4002c6454" providerId="ADAL" clId="{E9311204-5498-3942-83E8-A441C86A2F16}" dt="2024-08-06T06:36:31.738" v="1560" actId="571"/>
          <ac:spMkLst>
            <pc:docMk/>
            <pc:sldMk cId="0" sldId="262"/>
            <ac:spMk id="33" creationId="{294B8170-6BDC-5DA0-74DB-EC71C13E69AE}"/>
          </ac:spMkLst>
        </pc:spChg>
        <pc:spChg chg="mod">
          <ac:chgData name="Hadgu, Tsenaat" userId="0eeadea8-ad7c-4482-b982-77f4002c6454" providerId="ADAL" clId="{E9311204-5498-3942-83E8-A441C86A2F16}" dt="2024-08-06T06:36:31.738" v="1560" actId="571"/>
          <ac:spMkLst>
            <pc:docMk/>
            <pc:sldMk cId="0" sldId="262"/>
            <ac:spMk id="34" creationId="{67133098-2E6D-A82C-C5D2-84358A8720D0}"/>
          </ac:spMkLst>
        </pc:spChg>
        <pc:spChg chg="add del mod">
          <ac:chgData name="Hadgu, Tsenaat" userId="0eeadea8-ad7c-4482-b982-77f4002c6454" providerId="ADAL" clId="{E9311204-5498-3942-83E8-A441C86A2F16}" dt="2024-08-06T06:48:24.653" v="1933" actId="478"/>
          <ac:spMkLst>
            <pc:docMk/>
            <pc:sldMk cId="0" sldId="262"/>
            <ac:spMk id="37" creationId="{F593E119-7959-3520-1E75-75D7C7B5A6EC}"/>
          </ac:spMkLst>
        </pc:spChg>
        <pc:spChg chg="add mod">
          <ac:chgData name="Hadgu, Tsenaat" userId="0eeadea8-ad7c-4482-b982-77f4002c6454" providerId="ADAL" clId="{E9311204-5498-3942-83E8-A441C86A2F16}" dt="2024-08-09T17:36:39.145" v="5559" actId="1076"/>
          <ac:spMkLst>
            <pc:docMk/>
            <pc:sldMk cId="0" sldId="262"/>
            <ac:spMk id="40" creationId="{5822C6CD-FBBE-72BC-14BF-496D81400C81}"/>
          </ac:spMkLst>
        </pc:spChg>
        <pc:spChg chg="add mod">
          <ac:chgData name="Hadgu, Tsenaat" userId="0eeadea8-ad7c-4482-b982-77f4002c6454" providerId="ADAL" clId="{E9311204-5498-3942-83E8-A441C86A2F16}" dt="2024-08-09T17:32:30.026" v="5522" actId="207"/>
          <ac:spMkLst>
            <pc:docMk/>
            <pc:sldMk cId="0" sldId="262"/>
            <ac:spMk id="41" creationId="{BC3F581D-E460-CA14-C81C-6FF0BEF53F32}"/>
          </ac:spMkLst>
        </pc:spChg>
        <pc:grpChg chg="del">
          <ac:chgData name="Hadgu, Tsenaat" userId="0eeadea8-ad7c-4482-b982-77f4002c6454" providerId="ADAL" clId="{E9311204-5498-3942-83E8-A441C86A2F16}" dt="2024-08-06T06:17:12.195" v="1277" actId="478"/>
          <ac:grpSpMkLst>
            <pc:docMk/>
            <pc:sldMk cId="0" sldId="262"/>
            <ac:grpSpMk id="4" creationId="{00000000-0000-0000-0000-000000000000}"/>
          </ac:grpSpMkLst>
        </pc:grpChg>
        <pc:grpChg chg="add del mod">
          <ac:chgData name="Hadgu, Tsenaat" userId="0eeadea8-ad7c-4482-b982-77f4002c6454" providerId="ADAL" clId="{E9311204-5498-3942-83E8-A441C86A2F16}" dt="2024-08-06T06:18:42.621" v="1296" actId="478"/>
          <ac:grpSpMkLst>
            <pc:docMk/>
            <pc:sldMk cId="0" sldId="262"/>
            <ac:grpSpMk id="10" creationId="{C2DA8E79-E792-8B1B-9A95-F887E5957CA5}"/>
          </ac:grpSpMkLst>
        </pc:grpChg>
        <pc:grpChg chg="add del mod">
          <ac:chgData name="Hadgu, Tsenaat" userId="0eeadea8-ad7c-4482-b982-77f4002c6454" providerId="ADAL" clId="{E9311204-5498-3942-83E8-A441C86A2F16}" dt="2024-08-06T06:19:09.109" v="1305" actId="478"/>
          <ac:grpSpMkLst>
            <pc:docMk/>
            <pc:sldMk cId="0" sldId="262"/>
            <ac:grpSpMk id="14" creationId="{AF5AB54C-7CCA-341A-3D4B-E4A4D1B8C119}"/>
          </ac:grpSpMkLst>
        </pc:grpChg>
        <pc:grpChg chg="add del mod">
          <ac:chgData name="Hadgu, Tsenaat" userId="0eeadea8-ad7c-4482-b982-77f4002c6454" providerId="ADAL" clId="{E9311204-5498-3942-83E8-A441C86A2F16}" dt="2024-08-06T06:36:38.718" v="1561" actId="478"/>
          <ac:grpSpMkLst>
            <pc:docMk/>
            <pc:sldMk cId="0" sldId="262"/>
            <ac:grpSpMk id="17" creationId="{3C99CA9C-15AF-168B-C8C7-05A47F58012C}"/>
          </ac:grpSpMkLst>
        </pc:grpChg>
        <pc:grpChg chg="add del mod">
          <ac:chgData name="Hadgu, Tsenaat" userId="0eeadea8-ad7c-4482-b982-77f4002c6454" providerId="ADAL" clId="{E9311204-5498-3942-83E8-A441C86A2F16}" dt="2024-08-09T17:22:34.576" v="5434" actId="478"/>
          <ac:grpSpMkLst>
            <pc:docMk/>
            <pc:sldMk cId="0" sldId="262"/>
            <ac:grpSpMk id="27" creationId="{CBD12CAE-5D27-DAB4-EB6C-50921F53ACBC}"/>
          </ac:grpSpMkLst>
        </pc:grpChg>
        <pc:grpChg chg="add del mod">
          <ac:chgData name="Hadgu, Tsenaat" userId="0eeadea8-ad7c-4482-b982-77f4002c6454" providerId="ADAL" clId="{E9311204-5498-3942-83E8-A441C86A2F16}" dt="2024-08-09T17:34:42.547" v="5545" actId="478"/>
          <ac:grpSpMkLst>
            <pc:docMk/>
            <pc:sldMk cId="0" sldId="262"/>
            <ac:grpSpMk id="32" creationId="{CD14A194-0C98-BDF3-6CE6-B5FFD12C3CAE}"/>
          </ac:grpSpMkLst>
        </pc:grpChg>
        <pc:graphicFrameChg chg="add del mod">
          <ac:chgData name="Hadgu, Tsenaat" userId="0eeadea8-ad7c-4482-b982-77f4002c6454" providerId="ADAL" clId="{E9311204-5498-3942-83E8-A441C86A2F16}" dt="2024-08-07T19:02:59.372" v="4182" actId="478"/>
          <ac:graphicFrameMkLst>
            <pc:docMk/>
            <pc:sldMk cId="0" sldId="262"/>
            <ac:graphicFrameMk id="4" creationId="{31D9C6E1-58AF-E3F0-D4D2-E40B4185B778}"/>
          </ac:graphicFrameMkLst>
        </pc:graphicFrameChg>
        <pc:graphicFrameChg chg="add del mod">
          <ac:chgData name="Hadgu, Tsenaat" userId="0eeadea8-ad7c-4482-b982-77f4002c6454" providerId="ADAL" clId="{E9311204-5498-3942-83E8-A441C86A2F16}" dt="2024-08-07T19:03:01.951" v="4185" actId="478"/>
          <ac:graphicFrameMkLst>
            <pc:docMk/>
            <pc:sldMk cId="0" sldId="262"/>
            <ac:graphicFrameMk id="5" creationId="{31D9C6E1-58AF-E3F0-D4D2-E40B4185B778}"/>
          </ac:graphicFrameMkLst>
        </pc:graphicFrameChg>
        <pc:graphicFrameChg chg="add del mod">
          <ac:chgData name="Hadgu, Tsenaat" userId="0eeadea8-ad7c-4482-b982-77f4002c6454" providerId="ADAL" clId="{E9311204-5498-3942-83E8-A441C86A2F16}" dt="2024-08-07T19:09:09.557" v="4207" actId="478"/>
          <ac:graphicFrameMkLst>
            <pc:docMk/>
            <pc:sldMk cId="0" sldId="262"/>
            <ac:graphicFrameMk id="6" creationId="{31D9C6E1-58AF-E3F0-D4D2-E40B4185B778}"/>
          </ac:graphicFrameMkLst>
        </pc:graphicFrameChg>
        <pc:graphicFrameChg chg="del mod">
          <ac:chgData name="Hadgu, Tsenaat" userId="0eeadea8-ad7c-4482-b982-77f4002c6454" providerId="ADAL" clId="{E9311204-5498-3942-83E8-A441C86A2F16}" dt="2024-08-07T19:04:12.927" v="4198" actId="478"/>
          <ac:graphicFrameMkLst>
            <pc:docMk/>
            <pc:sldMk cId="0" sldId="262"/>
            <ac:graphicFrameMk id="8" creationId="{0A0A0E4E-682E-FD19-A484-D82C68E0C264}"/>
          </ac:graphicFrameMkLst>
        </pc:graphicFrameChg>
        <pc:graphicFrameChg chg="del mod">
          <ac:chgData name="Hadgu, Tsenaat" userId="0eeadea8-ad7c-4482-b982-77f4002c6454" providerId="ADAL" clId="{E9311204-5498-3942-83E8-A441C86A2F16}" dt="2024-08-07T19:04:14.610" v="4199" actId="478"/>
          <ac:graphicFrameMkLst>
            <pc:docMk/>
            <pc:sldMk cId="0" sldId="262"/>
            <ac:graphicFrameMk id="9" creationId="{0B9C84A5-6291-7DED-CCF2-30D3FEEB2A96}"/>
          </ac:graphicFrameMkLst>
        </pc:graphicFrameChg>
        <pc:graphicFrameChg chg="add del mod">
          <ac:chgData name="Hadgu, Tsenaat" userId="0eeadea8-ad7c-4482-b982-77f4002c6454" providerId="ADAL" clId="{E9311204-5498-3942-83E8-A441C86A2F16}" dt="2024-08-06T06:21:43.120" v="1357" actId="478"/>
          <ac:graphicFrameMkLst>
            <pc:docMk/>
            <pc:sldMk cId="0" sldId="262"/>
            <ac:graphicFrameMk id="9" creationId="{15A6E70F-2DCB-523C-6C7B-D42F429509B3}"/>
          </ac:graphicFrameMkLst>
        </pc:graphicFrameChg>
        <pc:graphicFrameChg chg="add del mod">
          <ac:chgData name="Hadgu, Tsenaat" userId="0eeadea8-ad7c-4482-b982-77f4002c6454" providerId="ADAL" clId="{E9311204-5498-3942-83E8-A441C86A2F16}" dt="2024-08-07T19:04:28.061" v="4201" actId="478"/>
          <ac:graphicFrameMkLst>
            <pc:docMk/>
            <pc:sldMk cId="0" sldId="262"/>
            <ac:graphicFrameMk id="10" creationId="{8A73838F-A685-AB42-0D5B-FA9D39B4EF42}"/>
          </ac:graphicFrameMkLst>
        </pc:graphicFrameChg>
        <pc:graphicFrameChg chg="add del mod">
          <ac:chgData name="Hadgu, Tsenaat" userId="0eeadea8-ad7c-4482-b982-77f4002c6454" providerId="ADAL" clId="{E9311204-5498-3942-83E8-A441C86A2F16}" dt="2024-08-07T19:09:08.443" v="4206" actId="478"/>
          <ac:graphicFrameMkLst>
            <pc:docMk/>
            <pc:sldMk cId="0" sldId="262"/>
            <ac:graphicFrameMk id="11" creationId="{2E92C205-71F1-7D34-F661-ACA27B059C77}"/>
          </ac:graphicFrameMkLst>
        </pc:graphicFrameChg>
        <pc:picChg chg="add del mod">
          <ac:chgData name="Hadgu, Tsenaat" userId="0eeadea8-ad7c-4482-b982-77f4002c6454" providerId="ADAL" clId="{E9311204-5498-3942-83E8-A441C86A2F16}" dt="2024-08-06T16:37:16.881" v="3116" actId="478"/>
          <ac:picMkLst>
            <pc:docMk/>
            <pc:sldMk cId="0" sldId="262"/>
            <ac:picMk id="4" creationId="{1B3BE71A-D5DB-5820-C83E-6AAC24B83755}"/>
          </ac:picMkLst>
        </pc:picChg>
        <pc:picChg chg="add mod">
          <ac:chgData name="Hadgu, Tsenaat" userId="0eeadea8-ad7c-4482-b982-77f4002c6454" providerId="ADAL" clId="{E9311204-5498-3942-83E8-A441C86A2F16}" dt="2024-08-09T17:36:30.619" v="5558" actId="1076"/>
          <ac:picMkLst>
            <pc:docMk/>
            <pc:sldMk cId="0" sldId="262"/>
            <ac:picMk id="5" creationId="{3AE5A854-81AA-59A9-7D17-3CB32D0AD35D}"/>
          </ac:picMkLst>
        </pc:picChg>
        <pc:picChg chg="mod">
          <ac:chgData name="Hadgu, Tsenaat" userId="0eeadea8-ad7c-4482-b982-77f4002c6454" providerId="ADAL" clId="{E9311204-5498-3942-83E8-A441C86A2F16}" dt="2024-08-09T17:30:42.901" v="5497" actId="14100"/>
          <ac:picMkLst>
            <pc:docMk/>
            <pc:sldMk cId="0" sldId="262"/>
            <ac:picMk id="7" creationId="{037141C5-6602-DDD4-39B0-094D582276B4}"/>
          </ac:picMkLst>
        </pc:picChg>
        <pc:picChg chg="del mod">
          <ac:chgData name="Hadgu, Tsenaat" userId="0eeadea8-ad7c-4482-b982-77f4002c6454" providerId="ADAL" clId="{E9311204-5498-3942-83E8-A441C86A2F16}" dt="2024-08-06T06:19:11.570" v="1306" actId="478"/>
          <ac:picMkLst>
            <pc:docMk/>
            <pc:sldMk cId="0" sldId="262"/>
            <ac:picMk id="8" creationId="{8163CCEB-54D1-3B82-59D3-A6E143C570FE}"/>
          </ac:picMkLst>
        </pc:picChg>
        <pc:picChg chg="add del mod">
          <ac:chgData name="Hadgu, Tsenaat" userId="0eeadea8-ad7c-4482-b982-77f4002c6454" providerId="ADAL" clId="{E9311204-5498-3942-83E8-A441C86A2F16}" dt="2024-08-07T19:09:47.658" v="4213" actId="478"/>
          <ac:picMkLst>
            <pc:docMk/>
            <pc:sldMk cId="0" sldId="262"/>
            <ac:picMk id="13" creationId="{1399D26D-F2AB-9E45-DCAF-C094BE7D738F}"/>
          </ac:picMkLst>
        </pc:picChg>
        <pc:picChg chg="add del mod">
          <ac:chgData name="Hadgu, Tsenaat" userId="0eeadea8-ad7c-4482-b982-77f4002c6454" providerId="ADAL" clId="{E9311204-5498-3942-83E8-A441C86A2F16}" dt="2024-08-09T17:34:43.644" v="5546" actId="478"/>
          <ac:picMkLst>
            <pc:docMk/>
            <pc:sldMk cId="0" sldId="262"/>
            <ac:picMk id="14" creationId="{8F912AFA-56F5-C4F6-26D6-A18F38F76EC5}"/>
          </ac:picMkLst>
        </pc:picChg>
        <pc:picChg chg="add del mod">
          <ac:chgData name="Hadgu, Tsenaat" userId="0eeadea8-ad7c-4482-b982-77f4002c6454" providerId="ADAL" clId="{E9311204-5498-3942-83E8-A441C86A2F16}" dt="2024-08-06T06:36:38.718" v="1561" actId="478"/>
          <ac:picMkLst>
            <pc:docMk/>
            <pc:sldMk cId="0" sldId="262"/>
            <ac:picMk id="20" creationId="{87ABADC3-8F18-4C8C-318B-393B12C4AFB6}"/>
          </ac:picMkLst>
        </pc:picChg>
        <pc:picChg chg="add del mod">
          <ac:chgData name="Hadgu, Tsenaat" userId="0eeadea8-ad7c-4482-b982-77f4002c6454" providerId="ADAL" clId="{E9311204-5498-3942-83E8-A441C86A2F16}" dt="2024-08-06T06:41:44.612" v="1670" actId="478"/>
          <ac:picMkLst>
            <pc:docMk/>
            <pc:sldMk cId="0" sldId="262"/>
            <ac:picMk id="25" creationId="{DD9620AB-6380-5AD3-6F98-63DF771679B7}"/>
          </ac:picMkLst>
        </pc:picChg>
        <pc:picChg chg="add del mod">
          <ac:chgData name="Hadgu, Tsenaat" userId="0eeadea8-ad7c-4482-b982-77f4002c6454" providerId="ADAL" clId="{E9311204-5498-3942-83E8-A441C86A2F16}" dt="2024-08-06T06:36:38.718" v="1561" actId="478"/>
          <ac:picMkLst>
            <pc:docMk/>
            <pc:sldMk cId="0" sldId="262"/>
            <ac:picMk id="30" creationId="{51C79339-AADE-15D5-1A0F-42DF82375BFC}"/>
          </ac:picMkLst>
        </pc:picChg>
        <pc:picChg chg="add del mod">
          <ac:chgData name="Hadgu, Tsenaat" userId="0eeadea8-ad7c-4482-b982-77f4002c6454" providerId="ADAL" clId="{E9311204-5498-3942-83E8-A441C86A2F16}" dt="2024-08-07T19:02:46.855" v="4176" actId="478"/>
          <ac:picMkLst>
            <pc:docMk/>
            <pc:sldMk cId="0" sldId="262"/>
            <ac:picMk id="35" creationId="{3C93F006-6CD1-D26F-A060-27D0548CCE82}"/>
          </ac:picMkLst>
        </pc:picChg>
        <pc:picChg chg="add del mod">
          <ac:chgData name="Hadgu, Tsenaat" userId="0eeadea8-ad7c-4482-b982-77f4002c6454" providerId="ADAL" clId="{E9311204-5498-3942-83E8-A441C86A2F16}" dt="2024-08-06T06:41:52.621" v="1674" actId="478"/>
          <ac:picMkLst>
            <pc:docMk/>
            <pc:sldMk cId="0" sldId="262"/>
            <ac:picMk id="36" creationId="{D5D0A6A7-9A07-8FEE-0ED1-E232989DB07F}"/>
          </ac:picMkLst>
        </pc:picChg>
        <pc:picChg chg="add del mod">
          <ac:chgData name="Hadgu, Tsenaat" userId="0eeadea8-ad7c-4482-b982-77f4002c6454" providerId="ADAL" clId="{E9311204-5498-3942-83E8-A441C86A2F16}" dt="2024-08-09T17:25:03.336" v="5462" actId="478"/>
          <ac:picMkLst>
            <pc:docMk/>
            <pc:sldMk cId="0" sldId="262"/>
            <ac:picMk id="38" creationId="{6147DDAB-CDFD-2264-65BD-A0A3FD577C47}"/>
          </ac:picMkLst>
        </pc:picChg>
        <pc:picChg chg="add del mod">
          <ac:chgData name="Hadgu, Tsenaat" userId="0eeadea8-ad7c-4482-b982-77f4002c6454" providerId="ADAL" clId="{E9311204-5498-3942-83E8-A441C86A2F16}" dt="2024-08-09T17:25:02.147" v="5461" actId="478"/>
          <ac:picMkLst>
            <pc:docMk/>
            <pc:sldMk cId="0" sldId="262"/>
            <ac:picMk id="39" creationId="{0B51312C-8669-8F98-D2FA-DA279B6120F0}"/>
          </ac:picMkLst>
        </pc:picChg>
      </pc:sldChg>
      <pc:sldChg chg="del">
        <pc:chgData name="Hadgu, Tsenaat" userId="0eeadea8-ad7c-4482-b982-77f4002c6454" providerId="ADAL" clId="{E9311204-5498-3942-83E8-A441C86A2F16}" dt="2024-08-06T07:15:11.708" v="2357" actId="2696"/>
        <pc:sldMkLst>
          <pc:docMk/>
          <pc:sldMk cId="0" sldId="263"/>
        </pc:sldMkLst>
      </pc:sldChg>
      <pc:sldChg chg="addSp delSp modSp del mod modNotesTx">
        <pc:chgData name="Hadgu, Tsenaat" userId="0eeadea8-ad7c-4482-b982-77f4002c6454" providerId="ADAL" clId="{E9311204-5498-3942-83E8-A441C86A2F16}" dt="2024-08-07T20:16:31.315" v="4786" actId="2696"/>
        <pc:sldMkLst>
          <pc:docMk/>
          <pc:sldMk cId="0" sldId="264"/>
        </pc:sldMkLst>
        <pc:spChg chg="mod">
          <ac:chgData name="Hadgu, Tsenaat" userId="0eeadea8-ad7c-4482-b982-77f4002c6454" providerId="ADAL" clId="{E9311204-5498-3942-83E8-A441C86A2F16}" dt="2024-08-06T17:53:54.931" v="3323" actId="1076"/>
          <ac:spMkLst>
            <pc:docMk/>
            <pc:sldMk cId="0" sldId="264"/>
            <ac:spMk id="2"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8"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9"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1"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2"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3"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4"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5"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6"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7" creationId="{00000000-0000-0000-0000-000000000000}"/>
          </ac:spMkLst>
        </pc:spChg>
        <pc:spChg chg="mod">
          <ac:chgData name="Hadgu, Tsenaat" userId="0eeadea8-ad7c-4482-b982-77f4002c6454" providerId="ADAL" clId="{E9311204-5498-3942-83E8-A441C86A2F16}" dt="2024-08-06T17:53:22.791" v="3315" actId="1076"/>
          <ac:spMkLst>
            <pc:docMk/>
            <pc:sldMk cId="0" sldId="264"/>
            <ac:spMk id="18" creationId="{00000000-0000-0000-0000-000000000000}"/>
          </ac:spMkLst>
        </pc:spChg>
        <pc:spChg chg="mod">
          <ac:chgData name="Hadgu, Tsenaat" userId="0eeadea8-ad7c-4482-b982-77f4002c6454" providerId="ADAL" clId="{E9311204-5498-3942-83E8-A441C86A2F16}" dt="2024-08-06T17:53:18.986" v="3314" actId="1076"/>
          <ac:spMkLst>
            <pc:docMk/>
            <pc:sldMk cId="0" sldId="264"/>
            <ac:spMk id="19" creationId="{397B8478-50B5-02E4-7A35-E85ED97A3A64}"/>
          </ac:spMkLst>
        </pc:spChg>
        <pc:spChg chg="mod">
          <ac:chgData name="Hadgu, Tsenaat" userId="0eeadea8-ad7c-4482-b982-77f4002c6454" providerId="ADAL" clId="{E9311204-5498-3942-83E8-A441C86A2F16}" dt="2024-08-06T17:53:18.986" v="3314" actId="1076"/>
          <ac:spMkLst>
            <pc:docMk/>
            <pc:sldMk cId="0" sldId="264"/>
            <ac:spMk id="20" creationId="{6CF20C54-B0A9-3D9B-05EC-7C96AFA953B3}"/>
          </ac:spMkLst>
        </pc:spChg>
        <pc:spChg chg="mod">
          <ac:chgData name="Hadgu, Tsenaat" userId="0eeadea8-ad7c-4482-b982-77f4002c6454" providerId="ADAL" clId="{E9311204-5498-3942-83E8-A441C86A2F16}" dt="2024-08-06T17:56:21.053" v="3362" actId="1076"/>
          <ac:spMkLst>
            <pc:docMk/>
            <pc:sldMk cId="0" sldId="264"/>
            <ac:spMk id="21" creationId="{00000000-0000-0000-0000-000000000000}"/>
          </ac:spMkLst>
        </pc:spChg>
        <pc:spChg chg="del mod">
          <ac:chgData name="Hadgu, Tsenaat" userId="0eeadea8-ad7c-4482-b982-77f4002c6454" providerId="ADAL" clId="{E9311204-5498-3942-83E8-A441C86A2F16}" dt="2024-08-06T17:53:06.287" v="3312" actId="478"/>
          <ac:spMkLst>
            <pc:docMk/>
            <pc:sldMk cId="0" sldId="264"/>
            <ac:spMk id="22" creationId="{00000000-0000-0000-0000-000000000000}"/>
          </ac:spMkLst>
        </pc:spChg>
        <pc:spChg chg="mod">
          <ac:chgData name="Hadgu, Tsenaat" userId="0eeadea8-ad7c-4482-b982-77f4002c6454" providerId="ADAL" clId="{E9311204-5498-3942-83E8-A441C86A2F16}" dt="2024-08-06T17:53:18.986" v="3314" actId="1076"/>
          <ac:spMkLst>
            <pc:docMk/>
            <pc:sldMk cId="0" sldId="264"/>
            <ac:spMk id="23" creationId="{B3883B06-32FF-D88A-0CE9-7E8AEB52FCC8}"/>
          </ac:spMkLst>
        </pc:spChg>
        <pc:spChg chg="mod">
          <ac:chgData name="Hadgu, Tsenaat" userId="0eeadea8-ad7c-4482-b982-77f4002c6454" providerId="ADAL" clId="{E9311204-5498-3942-83E8-A441C86A2F16}" dt="2024-08-06T17:53:18.986" v="3314" actId="1076"/>
          <ac:spMkLst>
            <pc:docMk/>
            <pc:sldMk cId="0" sldId="264"/>
            <ac:spMk id="24" creationId="{73F5FF13-ECB9-2CC0-F76D-8FD16F047EFE}"/>
          </ac:spMkLst>
        </pc:spChg>
        <pc:spChg chg="mod">
          <ac:chgData name="Hadgu, Tsenaat" userId="0eeadea8-ad7c-4482-b982-77f4002c6454" providerId="ADAL" clId="{E9311204-5498-3942-83E8-A441C86A2F16}" dt="2024-08-06T17:53:18.986" v="3314" actId="1076"/>
          <ac:spMkLst>
            <pc:docMk/>
            <pc:sldMk cId="0" sldId="264"/>
            <ac:spMk id="25" creationId="{AF2642C1-676E-8374-DE67-26D05238B2D3}"/>
          </ac:spMkLst>
        </pc:spChg>
        <pc:spChg chg="mod">
          <ac:chgData name="Hadgu, Tsenaat" userId="0eeadea8-ad7c-4482-b982-77f4002c6454" providerId="ADAL" clId="{E9311204-5498-3942-83E8-A441C86A2F16}" dt="2024-08-06T17:53:18.986" v="3314" actId="1076"/>
          <ac:spMkLst>
            <pc:docMk/>
            <pc:sldMk cId="0" sldId="264"/>
            <ac:spMk id="26" creationId="{158F59D4-3A06-ED54-8930-6344DFC0E119}"/>
          </ac:spMkLst>
        </pc:spChg>
        <pc:spChg chg="mod">
          <ac:chgData name="Hadgu, Tsenaat" userId="0eeadea8-ad7c-4482-b982-77f4002c6454" providerId="ADAL" clId="{E9311204-5498-3942-83E8-A441C86A2F16}" dt="2024-08-06T17:53:18.986" v="3314" actId="1076"/>
          <ac:spMkLst>
            <pc:docMk/>
            <pc:sldMk cId="0" sldId="264"/>
            <ac:spMk id="27" creationId="{129733D0-AFD8-192D-6A97-A44688315406}"/>
          </ac:spMkLst>
        </pc:spChg>
        <pc:spChg chg="mod">
          <ac:chgData name="Hadgu, Tsenaat" userId="0eeadea8-ad7c-4482-b982-77f4002c6454" providerId="ADAL" clId="{E9311204-5498-3942-83E8-A441C86A2F16}" dt="2024-08-06T17:53:18.986" v="3314" actId="1076"/>
          <ac:spMkLst>
            <pc:docMk/>
            <pc:sldMk cId="0" sldId="264"/>
            <ac:spMk id="28" creationId="{8EDC6582-3604-E22B-C186-8DB26B96A063}"/>
          </ac:spMkLst>
        </pc:spChg>
        <pc:spChg chg="mod">
          <ac:chgData name="Hadgu, Tsenaat" userId="0eeadea8-ad7c-4482-b982-77f4002c6454" providerId="ADAL" clId="{E9311204-5498-3942-83E8-A441C86A2F16}" dt="2024-08-06T17:53:18.986" v="3314" actId="1076"/>
          <ac:spMkLst>
            <pc:docMk/>
            <pc:sldMk cId="0" sldId="264"/>
            <ac:spMk id="29" creationId="{D19BE394-C4E1-3604-C753-36EBDF9E1649}"/>
          </ac:spMkLst>
        </pc:spChg>
        <pc:spChg chg="mod">
          <ac:chgData name="Hadgu, Tsenaat" userId="0eeadea8-ad7c-4482-b982-77f4002c6454" providerId="ADAL" clId="{E9311204-5498-3942-83E8-A441C86A2F16}" dt="2024-08-06T17:53:18.986" v="3314" actId="1076"/>
          <ac:spMkLst>
            <pc:docMk/>
            <pc:sldMk cId="0" sldId="264"/>
            <ac:spMk id="30" creationId="{1A5E3F94-A2F5-5C39-138E-BEE6EB9570EC}"/>
          </ac:spMkLst>
        </pc:spChg>
        <pc:grpChg chg="mod">
          <ac:chgData name="Hadgu, Tsenaat" userId="0eeadea8-ad7c-4482-b982-77f4002c6454" providerId="ADAL" clId="{E9311204-5498-3942-83E8-A441C86A2F16}" dt="2024-08-06T17:56:17.591" v="3361" actId="1076"/>
          <ac:grpSpMkLst>
            <pc:docMk/>
            <pc:sldMk cId="0" sldId="264"/>
            <ac:grpSpMk id="4" creationId="{00000000-0000-0000-0000-000000000000}"/>
          </ac:grpSpMkLst>
        </pc:grpChg>
        <pc:grpChg chg="mod">
          <ac:chgData name="Hadgu, Tsenaat" userId="0eeadea8-ad7c-4482-b982-77f4002c6454" providerId="ADAL" clId="{E9311204-5498-3942-83E8-A441C86A2F16}" dt="2024-08-06T17:53:39.465" v="3321" actId="14100"/>
          <ac:grpSpMkLst>
            <pc:docMk/>
            <pc:sldMk cId="0" sldId="264"/>
            <ac:grpSpMk id="7" creationId="{00000000-0000-0000-0000-000000000000}"/>
          </ac:grpSpMkLst>
        </pc:grpChg>
        <pc:grpChg chg="add mod">
          <ac:chgData name="Hadgu, Tsenaat" userId="0eeadea8-ad7c-4482-b982-77f4002c6454" providerId="ADAL" clId="{E9311204-5498-3942-83E8-A441C86A2F16}" dt="2024-08-06T17:53:32.494" v="3318" actId="14100"/>
          <ac:grpSpMkLst>
            <pc:docMk/>
            <pc:sldMk cId="0" sldId="264"/>
            <ac:grpSpMk id="10" creationId="{91A7062A-990A-9FDA-8B85-D15D23F28481}"/>
          </ac:grpSpMkLst>
        </pc:grpChg>
        <pc:picChg chg="add mod">
          <ac:chgData name="Hadgu, Tsenaat" userId="0eeadea8-ad7c-4482-b982-77f4002c6454" providerId="ADAL" clId="{E9311204-5498-3942-83E8-A441C86A2F16}" dt="2024-08-06T17:53:34.039" v="3319" actId="1076"/>
          <ac:picMkLst>
            <pc:docMk/>
            <pc:sldMk cId="0" sldId="264"/>
            <ac:picMk id="31" creationId="{0FDDEF47-D35E-2363-094F-E6F3B480FBCE}"/>
          </ac:picMkLst>
        </pc:picChg>
        <pc:picChg chg="add mod">
          <ac:chgData name="Hadgu, Tsenaat" userId="0eeadea8-ad7c-4482-b982-77f4002c6454" providerId="ADAL" clId="{E9311204-5498-3942-83E8-A441C86A2F16}" dt="2024-08-06T17:53:41.109" v="3322" actId="1076"/>
          <ac:picMkLst>
            <pc:docMk/>
            <pc:sldMk cId="0" sldId="264"/>
            <ac:picMk id="2050" creationId="{C33B22B2-E734-4AB8-1076-763E1395092C}"/>
          </ac:picMkLst>
        </pc:picChg>
      </pc:sldChg>
      <pc:sldChg chg="modSp mod modTransition">
        <pc:chgData name="Hadgu, Tsenaat" userId="0eeadea8-ad7c-4482-b982-77f4002c6454" providerId="ADAL" clId="{E9311204-5498-3942-83E8-A441C86A2F16}" dt="2024-08-07T20:49:51.571" v="5241" actId="255"/>
        <pc:sldMkLst>
          <pc:docMk/>
          <pc:sldMk cId="0" sldId="265"/>
        </pc:sldMkLst>
        <pc:spChg chg="mod">
          <ac:chgData name="Hadgu, Tsenaat" userId="0eeadea8-ad7c-4482-b982-77f4002c6454" providerId="ADAL" clId="{E9311204-5498-3942-83E8-A441C86A2F16}" dt="2024-08-07T20:49:51.571" v="5241" actId="255"/>
          <ac:spMkLst>
            <pc:docMk/>
            <pc:sldMk cId="0" sldId="265"/>
            <ac:spMk id="11" creationId="{00000000-0000-0000-0000-000000000000}"/>
          </ac:spMkLst>
        </pc:spChg>
      </pc:sldChg>
      <pc:sldChg chg="modTransition">
        <pc:chgData name="Hadgu, Tsenaat" userId="0eeadea8-ad7c-4482-b982-77f4002c6454" providerId="ADAL" clId="{E9311204-5498-3942-83E8-A441C86A2F16}" dt="2024-08-07T20:19:09.790" v="4788"/>
        <pc:sldMkLst>
          <pc:docMk/>
          <pc:sldMk cId="0" sldId="267"/>
        </pc:sldMkLst>
      </pc:sldChg>
      <pc:sldChg chg="addSp delSp modSp del mod ord modTransition modNotesTx">
        <pc:chgData name="Hadgu, Tsenaat" userId="0eeadea8-ad7c-4482-b982-77f4002c6454" providerId="ADAL" clId="{E9311204-5498-3942-83E8-A441C86A2F16}" dt="2024-08-12T15:06:40.734" v="6102" actId="2696"/>
        <pc:sldMkLst>
          <pc:docMk/>
          <pc:sldMk cId="1147170607" sldId="268"/>
        </pc:sldMkLst>
        <pc:spChg chg="del">
          <ac:chgData name="Hadgu, Tsenaat" userId="0eeadea8-ad7c-4482-b982-77f4002c6454" providerId="ADAL" clId="{E9311204-5498-3942-83E8-A441C86A2F16}" dt="2024-08-06T05:13:28.940" v="931" actId="478"/>
          <ac:spMkLst>
            <pc:docMk/>
            <pc:sldMk cId="1147170607" sldId="268"/>
            <ac:spMk id="11" creationId="{00000000-0000-0000-0000-000000000000}"/>
          </ac:spMkLst>
        </pc:spChg>
        <pc:spChg chg="mod">
          <ac:chgData name="Hadgu, Tsenaat" userId="0eeadea8-ad7c-4482-b982-77f4002c6454" providerId="ADAL" clId="{E9311204-5498-3942-83E8-A441C86A2F16}" dt="2024-08-06T06:16:37.798" v="1269" actId="255"/>
          <ac:spMkLst>
            <pc:docMk/>
            <pc:sldMk cId="1147170607" sldId="268"/>
            <ac:spMk id="21" creationId="{8978DF63-0290-8E8E-8D35-F42202FB5B5D}"/>
          </ac:spMkLst>
        </pc:spChg>
        <pc:spChg chg="add del mod">
          <ac:chgData name="Hadgu, Tsenaat" userId="0eeadea8-ad7c-4482-b982-77f4002c6454" providerId="ADAL" clId="{E9311204-5498-3942-83E8-A441C86A2F16}" dt="2024-08-06T17:36:02.786" v="3256" actId="113"/>
          <ac:spMkLst>
            <pc:docMk/>
            <pc:sldMk cId="1147170607" sldId="268"/>
            <ac:spMk id="22" creationId="{2FFEC055-BA05-9081-B1DA-D38B8F5E84D3}"/>
          </ac:spMkLst>
        </pc:spChg>
        <pc:grpChg chg="del">
          <ac:chgData name="Hadgu, Tsenaat" userId="0eeadea8-ad7c-4482-b982-77f4002c6454" providerId="ADAL" clId="{E9311204-5498-3942-83E8-A441C86A2F16}" dt="2024-08-06T05:13:27.472" v="930" actId="478"/>
          <ac:grpSpMkLst>
            <pc:docMk/>
            <pc:sldMk cId="1147170607" sldId="268"/>
            <ac:grpSpMk id="4" creationId="{00000000-0000-0000-0000-000000000000}"/>
          </ac:grpSpMkLst>
        </pc:grpChg>
        <pc:grpChg chg="mod">
          <ac:chgData name="Hadgu, Tsenaat" userId="0eeadea8-ad7c-4482-b982-77f4002c6454" providerId="ADAL" clId="{E9311204-5498-3942-83E8-A441C86A2F16}" dt="2024-08-06T05:18:12.914" v="980" actId="1076"/>
          <ac:grpSpMkLst>
            <pc:docMk/>
            <pc:sldMk cId="1147170607" sldId="268"/>
            <ac:grpSpMk id="8" creationId="{00000000-0000-0000-0000-000000000000}"/>
          </ac:grpSpMkLst>
        </pc:grpChg>
        <pc:graphicFrameChg chg="add del mod">
          <ac:chgData name="Hadgu, Tsenaat" userId="0eeadea8-ad7c-4482-b982-77f4002c6454" providerId="ADAL" clId="{E9311204-5498-3942-83E8-A441C86A2F16}" dt="2024-08-06T05:18:00.558" v="977"/>
          <ac:graphicFrameMkLst>
            <pc:docMk/>
            <pc:sldMk cId="1147170607" sldId="268"/>
            <ac:graphicFrameMk id="7" creationId="{D263147E-C7DB-CA2E-5565-01FE4163C0CB}"/>
          </ac:graphicFrameMkLst>
        </pc:graphicFrameChg>
        <pc:picChg chg="add del mod">
          <ac:chgData name="Hadgu, Tsenaat" userId="0eeadea8-ad7c-4482-b982-77f4002c6454" providerId="ADAL" clId="{E9311204-5498-3942-83E8-A441C86A2F16}" dt="2024-08-06T16:36:50.449" v="3111" actId="478"/>
          <ac:picMkLst>
            <pc:docMk/>
            <pc:sldMk cId="1147170607" sldId="268"/>
            <ac:picMk id="4" creationId="{4B75CBDB-F690-B1A9-BAF7-E5EDE22ECA93}"/>
          </ac:picMkLst>
        </pc:picChg>
        <pc:picChg chg="add mod">
          <ac:chgData name="Hadgu, Tsenaat" userId="0eeadea8-ad7c-4482-b982-77f4002c6454" providerId="ADAL" clId="{E9311204-5498-3942-83E8-A441C86A2F16}" dt="2024-08-06T17:13:00.438" v="3216" actId="1076"/>
          <ac:picMkLst>
            <pc:docMk/>
            <pc:sldMk cId="1147170607" sldId="268"/>
            <ac:picMk id="1026" creationId="{D0EE0532-0C1D-3EA8-5CEA-EFCFF65149CD}"/>
          </ac:picMkLst>
        </pc:picChg>
      </pc:sldChg>
      <pc:sldChg chg="addSp modSp del mod modNotesTx">
        <pc:chgData name="Hadgu, Tsenaat" userId="0eeadea8-ad7c-4482-b982-77f4002c6454" providerId="ADAL" clId="{E9311204-5498-3942-83E8-A441C86A2F16}" dt="2024-08-06T17:56:28.308" v="3363" actId="2696"/>
        <pc:sldMkLst>
          <pc:docMk/>
          <pc:sldMk cId="3956426511" sldId="269"/>
        </pc:sldMkLst>
        <pc:spChg chg="mod">
          <ac:chgData name="Hadgu, Tsenaat" userId="0eeadea8-ad7c-4482-b982-77f4002c6454" providerId="ADAL" clId="{E9311204-5498-3942-83E8-A441C86A2F16}" dt="2024-08-06T06:16:53.383" v="1273" actId="255"/>
          <ac:spMkLst>
            <pc:docMk/>
            <pc:sldMk cId="3956426511" sldId="269"/>
            <ac:spMk id="21" creationId="{00000000-0000-0000-0000-000000000000}"/>
          </ac:spMkLst>
        </pc:spChg>
        <pc:spChg chg="mod">
          <ac:chgData name="Hadgu, Tsenaat" userId="0eeadea8-ad7c-4482-b982-77f4002c6454" providerId="ADAL" clId="{E9311204-5498-3942-83E8-A441C86A2F16}" dt="2024-08-06T05:31:26.418" v="1238" actId="1076"/>
          <ac:spMkLst>
            <pc:docMk/>
            <pc:sldMk cId="3956426511" sldId="269"/>
            <ac:spMk id="22" creationId="{00000000-0000-0000-0000-000000000000}"/>
          </ac:spMkLst>
        </pc:spChg>
        <pc:grpChg chg="mod">
          <ac:chgData name="Hadgu, Tsenaat" userId="0eeadea8-ad7c-4482-b982-77f4002c6454" providerId="ADAL" clId="{E9311204-5498-3942-83E8-A441C86A2F16}" dt="2024-08-06T05:27:46.745" v="1135" actId="1076"/>
          <ac:grpSpMkLst>
            <pc:docMk/>
            <pc:sldMk cId="3956426511" sldId="269"/>
            <ac:grpSpMk id="7" creationId="{00000000-0000-0000-0000-000000000000}"/>
          </ac:grpSpMkLst>
        </pc:grpChg>
        <pc:picChg chg="add mod">
          <ac:chgData name="Hadgu, Tsenaat" userId="0eeadea8-ad7c-4482-b982-77f4002c6454" providerId="ADAL" clId="{E9311204-5498-3942-83E8-A441C86A2F16}" dt="2024-08-06T05:27:49.487" v="1136" actId="1076"/>
          <ac:picMkLst>
            <pc:docMk/>
            <pc:sldMk cId="3956426511" sldId="269"/>
            <ac:picMk id="3074" creationId="{E6E9F3EF-A3D0-F818-4AC3-AAF702AF1A41}"/>
          </ac:picMkLst>
        </pc:picChg>
      </pc:sldChg>
      <pc:sldChg chg="del">
        <pc:chgData name="Hadgu, Tsenaat" userId="0eeadea8-ad7c-4482-b982-77f4002c6454" providerId="ADAL" clId="{E9311204-5498-3942-83E8-A441C86A2F16}" dt="2024-08-06T07:15:10.972" v="2356" actId="2696"/>
        <pc:sldMkLst>
          <pc:docMk/>
          <pc:sldMk cId="1681967485" sldId="271"/>
        </pc:sldMkLst>
      </pc:sldChg>
      <pc:sldChg chg="addSp delSp modSp mod modTransition">
        <pc:chgData name="Hadgu, Tsenaat" userId="0eeadea8-ad7c-4482-b982-77f4002c6454" providerId="ADAL" clId="{E9311204-5498-3942-83E8-A441C86A2F16}" dt="2024-08-07T20:47:25.533" v="5221" actId="255"/>
        <pc:sldMkLst>
          <pc:docMk/>
          <pc:sldMk cId="2203088420" sldId="272"/>
        </pc:sldMkLst>
        <pc:spChg chg="add del mod">
          <ac:chgData name="Hadgu, Tsenaat" userId="0eeadea8-ad7c-4482-b982-77f4002c6454" providerId="ADAL" clId="{E9311204-5498-3942-83E8-A441C86A2F16}" dt="2024-08-06T07:01:16.736" v="2077"/>
          <ac:spMkLst>
            <pc:docMk/>
            <pc:sldMk cId="2203088420" sldId="272"/>
            <ac:spMk id="7" creationId="{877D9A3D-7E85-5B84-0BBA-50952F3D0C24}"/>
          </ac:spMkLst>
        </pc:spChg>
        <pc:spChg chg="add mod">
          <ac:chgData name="Hadgu, Tsenaat" userId="0eeadea8-ad7c-4482-b982-77f4002c6454" providerId="ADAL" clId="{E9311204-5498-3942-83E8-A441C86A2F16}" dt="2024-08-07T19:19:47.466" v="4301" actId="113"/>
          <ac:spMkLst>
            <pc:docMk/>
            <pc:sldMk cId="2203088420" sldId="272"/>
            <ac:spMk id="8" creationId="{62B83A79-FE3E-1997-3F00-7C41E25592D0}"/>
          </ac:spMkLst>
        </pc:spChg>
        <pc:spChg chg="mod">
          <ac:chgData name="Hadgu, Tsenaat" userId="0eeadea8-ad7c-4482-b982-77f4002c6454" providerId="ADAL" clId="{E9311204-5498-3942-83E8-A441C86A2F16}" dt="2024-08-07T20:47:25.533" v="5221" actId="255"/>
          <ac:spMkLst>
            <pc:docMk/>
            <pc:sldMk cId="2203088420" sldId="272"/>
            <ac:spMk id="12" creationId="{00000000-0000-0000-0000-000000000000}"/>
          </ac:spMkLst>
        </pc:spChg>
        <pc:grpChg chg="add del">
          <ac:chgData name="Hadgu, Tsenaat" userId="0eeadea8-ad7c-4482-b982-77f4002c6454" providerId="ADAL" clId="{E9311204-5498-3942-83E8-A441C86A2F16}" dt="2024-08-06T07:00:43.686" v="2074" actId="478"/>
          <ac:grpSpMkLst>
            <pc:docMk/>
            <pc:sldMk cId="2203088420" sldId="272"/>
            <ac:grpSpMk id="27" creationId="{CBD12CAE-5D27-DAB4-EB6C-50921F53ACBC}"/>
          </ac:grpSpMkLst>
        </pc:grpChg>
        <pc:picChg chg="add mod">
          <ac:chgData name="Hadgu, Tsenaat" userId="0eeadea8-ad7c-4482-b982-77f4002c6454" providerId="ADAL" clId="{E9311204-5498-3942-83E8-A441C86A2F16}" dt="2024-08-06T16:37:40.412" v="3119" actId="14100"/>
          <ac:picMkLst>
            <pc:docMk/>
            <pc:sldMk cId="2203088420" sldId="272"/>
            <ac:picMk id="7" creationId="{E38ADA55-B471-500E-FB18-14F79094471C}"/>
          </ac:picMkLst>
        </pc:picChg>
      </pc:sldChg>
      <pc:sldChg chg="addSp modSp mod modTransition modNotesTx">
        <pc:chgData name="Hadgu, Tsenaat" userId="0eeadea8-ad7c-4482-b982-77f4002c6454" providerId="ADAL" clId="{E9311204-5498-3942-83E8-A441C86A2F16}" dt="2024-08-12T15:14:38.828" v="6172" actId="20577"/>
        <pc:sldMkLst>
          <pc:docMk/>
          <pc:sldMk cId="3332310547" sldId="274"/>
        </pc:sldMkLst>
        <pc:spChg chg="mod">
          <ac:chgData name="Hadgu, Tsenaat" userId="0eeadea8-ad7c-4482-b982-77f4002c6454" providerId="ADAL" clId="{E9311204-5498-3942-83E8-A441C86A2F16}" dt="2024-08-12T15:14:01.505" v="6171" actId="113"/>
          <ac:spMkLst>
            <pc:docMk/>
            <pc:sldMk cId="3332310547" sldId="274"/>
            <ac:spMk id="7" creationId="{CF70A920-43E1-601E-1329-4E2044B27A6F}"/>
          </ac:spMkLst>
        </pc:spChg>
        <pc:spChg chg="mod">
          <ac:chgData name="Hadgu, Tsenaat" userId="0eeadea8-ad7c-4482-b982-77f4002c6454" providerId="ADAL" clId="{E9311204-5498-3942-83E8-A441C86A2F16}" dt="2024-08-09T18:52:05.673" v="5711" actId="1076"/>
          <ac:spMkLst>
            <pc:docMk/>
            <pc:sldMk cId="3332310547" sldId="274"/>
            <ac:spMk id="8" creationId="{0BCF2B54-7C76-6105-4462-57E6AF4B6D31}"/>
          </ac:spMkLst>
        </pc:spChg>
        <pc:grpChg chg="mod">
          <ac:chgData name="Hadgu, Tsenaat" userId="0eeadea8-ad7c-4482-b982-77f4002c6454" providerId="ADAL" clId="{E9311204-5498-3942-83E8-A441C86A2F16}" dt="2024-08-07T20:48:24.938" v="5225" actId="1076"/>
          <ac:grpSpMkLst>
            <pc:docMk/>
            <pc:sldMk cId="3332310547" sldId="274"/>
            <ac:grpSpMk id="4" creationId="{00000000-0000-0000-0000-000000000000}"/>
          </ac:grpSpMkLst>
        </pc:grpChg>
        <pc:picChg chg="add mod">
          <ac:chgData name="Hadgu, Tsenaat" userId="0eeadea8-ad7c-4482-b982-77f4002c6454" providerId="ADAL" clId="{E9311204-5498-3942-83E8-A441C86A2F16}" dt="2024-08-06T07:15:06.853" v="2355" actId="1076"/>
          <ac:picMkLst>
            <pc:docMk/>
            <pc:sldMk cId="3332310547" sldId="274"/>
            <ac:picMk id="9" creationId="{5B0DA4B1-D604-1541-B463-85D211072837}"/>
          </ac:picMkLst>
        </pc:picChg>
        <pc:picChg chg="mod">
          <ac:chgData name="Hadgu, Tsenaat" userId="0eeadea8-ad7c-4482-b982-77f4002c6454" providerId="ADAL" clId="{E9311204-5498-3942-83E8-A441C86A2F16}" dt="2024-08-07T20:12:55.880" v="4620" actId="1076"/>
          <ac:picMkLst>
            <pc:docMk/>
            <pc:sldMk cId="3332310547" sldId="274"/>
            <ac:picMk id="19" creationId="{CEE397D1-B6FC-1FE8-2194-A3403F9CF000}"/>
          </ac:picMkLst>
        </pc:picChg>
      </pc:sldChg>
      <pc:sldChg chg="modSp mod modTransition">
        <pc:chgData name="Hadgu, Tsenaat" userId="0eeadea8-ad7c-4482-b982-77f4002c6454" providerId="ADAL" clId="{E9311204-5498-3942-83E8-A441C86A2F16}" dt="2024-08-07T20:50:28.137" v="5253" actId="1076"/>
        <pc:sldMkLst>
          <pc:docMk/>
          <pc:sldMk cId="1138544071" sldId="275"/>
        </pc:sldMkLst>
        <pc:spChg chg="mod">
          <ac:chgData name="Hadgu, Tsenaat" userId="0eeadea8-ad7c-4482-b982-77f4002c6454" providerId="ADAL" clId="{E9311204-5498-3942-83E8-A441C86A2F16}" dt="2024-08-07T20:13:32.336" v="4624" actId="207"/>
          <ac:spMkLst>
            <pc:docMk/>
            <pc:sldMk cId="1138544071" sldId="275"/>
            <ac:spMk id="24" creationId="{00000000-0000-0000-0000-000000000000}"/>
          </ac:spMkLst>
        </pc:spChg>
        <pc:spChg chg="mod">
          <ac:chgData name="Hadgu, Tsenaat" userId="0eeadea8-ad7c-4482-b982-77f4002c6454" providerId="ADAL" clId="{E9311204-5498-3942-83E8-A441C86A2F16}" dt="2024-08-07T20:50:23.239" v="5252" actId="1035"/>
          <ac:spMkLst>
            <pc:docMk/>
            <pc:sldMk cId="1138544071" sldId="275"/>
            <ac:spMk id="29" creationId="{2719A9B8-F0E6-8A26-191C-DBF5FE19D393}"/>
          </ac:spMkLst>
        </pc:spChg>
        <pc:picChg chg="mod">
          <ac:chgData name="Hadgu, Tsenaat" userId="0eeadea8-ad7c-4482-b982-77f4002c6454" providerId="ADAL" clId="{E9311204-5498-3942-83E8-A441C86A2F16}" dt="2024-08-07T20:13:28.692" v="4623" actId="1076"/>
          <ac:picMkLst>
            <pc:docMk/>
            <pc:sldMk cId="1138544071" sldId="275"/>
            <ac:picMk id="28" creationId="{7D75ECC4-2D80-FDF1-2711-FEF8DA5CEED0}"/>
          </ac:picMkLst>
        </pc:picChg>
        <pc:picChg chg="mod">
          <ac:chgData name="Hadgu, Tsenaat" userId="0eeadea8-ad7c-4482-b982-77f4002c6454" providerId="ADAL" clId="{E9311204-5498-3942-83E8-A441C86A2F16}" dt="2024-08-07T20:50:28.137" v="5253" actId="1076"/>
          <ac:picMkLst>
            <pc:docMk/>
            <pc:sldMk cId="1138544071" sldId="275"/>
            <ac:picMk id="30" creationId="{3545E5EC-1255-A548-5837-54ECCA540C10}"/>
          </ac:picMkLst>
        </pc:picChg>
      </pc:sldChg>
      <pc:sldChg chg="addSp delSp modSp del">
        <pc:chgData name="Hadgu, Tsenaat" userId="0eeadea8-ad7c-4482-b982-77f4002c6454" providerId="ADAL" clId="{E9311204-5498-3942-83E8-A441C86A2F16}" dt="2024-08-06T07:15:12.854" v="2358" actId="2696"/>
        <pc:sldMkLst>
          <pc:docMk/>
          <pc:sldMk cId="280719691" sldId="276"/>
        </pc:sldMkLst>
        <pc:picChg chg="add del mod">
          <ac:chgData name="Hadgu, Tsenaat" userId="0eeadea8-ad7c-4482-b982-77f4002c6454" providerId="ADAL" clId="{E9311204-5498-3942-83E8-A441C86A2F16}" dt="2024-08-06T07:14:37.732" v="2352" actId="478"/>
          <ac:picMkLst>
            <pc:docMk/>
            <pc:sldMk cId="280719691" sldId="276"/>
            <ac:picMk id="2" creationId="{D656BBA4-F1E2-AF46-8145-A45038496101}"/>
          </ac:picMkLst>
        </pc:picChg>
        <pc:picChg chg="del">
          <ac:chgData name="Hadgu, Tsenaat" userId="0eeadea8-ad7c-4482-b982-77f4002c6454" providerId="ADAL" clId="{E9311204-5498-3942-83E8-A441C86A2F16}" dt="2024-08-06T04:58:12.035" v="903" actId="478"/>
          <ac:picMkLst>
            <pc:docMk/>
            <pc:sldMk cId="280719691" sldId="276"/>
            <ac:picMk id="2050" creationId="{04ABC770-913C-19A1-DC91-EE0E7EE82B5E}"/>
          </ac:picMkLst>
        </pc:picChg>
      </pc:sldChg>
      <pc:sldChg chg="addSp delSp modSp mod modTransition modAnim modNotesTx">
        <pc:chgData name="Hadgu, Tsenaat" userId="0eeadea8-ad7c-4482-b982-77f4002c6454" providerId="ADAL" clId="{E9311204-5498-3942-83E8-A441C86A2F16}" dt="2024-08-12T16:21:38.879" v="6228" actId="113"/>
        <pc:sldMkLst>
          <pc:docMk/>
          <pc:sldMk cId="2044795614" sldId="277"/>
        </pc:sldMkLst>
        <pc:spChg chg="mod">
          <ac:chgData name="Hadgu, Tsenaat" userId="0eeadea8-ad7c-4482-b982-77f4002c6454" providerId="ADAL" clId="{E9311204-5498-3942-83E8-A441C86A2F16}" dt="2024-08-12T03:24:34.303" v="5760" actId="113"/>
          <ac:spMkLst>
            <pc:docMk/>
            <pc:sldMk cId="2044795614" sldId="277"/>
            <ac:spMk id="7" creationId="{CF70A920-43E1-601E-1329-4E2044B27A6F}"/>
          </ac:spMkLst>
        </pc:spChg>
        <pc:spChg chg="del mod">
          <ac:chgData name="Hadgu, Tsenaat" userId="0eeadea8-ad7c-4482-b982-77f4002c6454" providerId="ADAL" clId="{E9311204-5498-3942-83E8-A441C86A2F16}" dt="2024-08-06T06:54:28.578" v="2013" actId="478"/>
          <ac:spMkLst>
            <pc:docMk/>
            <pc:sldMk cId="2044795614" sldId="277"/>
            <ac:spMk id="8" creationId="{0BCF2B54-7C76-6105-4462-57E6AF4B6D31}"/>
          </ac:spMkLst>
        </pc:spChg>
        <pc:spChg chg="add del mod">
          <ac:chgData name="Hadgu, Tsenaat" userId="0eeadea8-ad7c-4482-b982-77f4002c6454" providerId="ADAL" clId="{E9311204-5498-3942-83E8-A441C86A2F16}" dt="2024-08-06T15:48:09.759" v="2412" actId="478"/>
          <ac:spMkLst>
            <pc:docMk/>
            <pc:sldMk cId="2044795614" sldId="277"/>
            <ac:spMk id="11" creationId="{149BA1FD-6A07-CA79-6D46-F51EBBC98FA0}"/>
          </ac:spMkLst>
        </pc:spChg>
        <pc:spChg chg="add mod">
          <ac:chgData name="Hadgu, Tsenaat" userId="0eeadea8-ad7c-4482-b982-77f4002c6454" providerId="ADAL" clId="{E9311204-5498-3942-83E8-A441C86A2F16}" dt="2024-08-07T19:11:47.741" v="4237" actId="1076"/>
          <ac:spMkLst>
            <pc:docMk/>
            <pc:sldMk cId="2044795614" sldId="277"/>
            <ac:spMk id="11" creationId="{95936B21-2608-1BAE-AD32-17F1912081E1}"/>
          </ac:spMkLst>
        </pc:spChg>
        <pc:spChg chg="mod">
          <ac:chgData name="Hadgu, Tsenaat" userId="0eeadea8-ad7c-4482-b982-77f4002c6454" providerId="ADAL" clId="{E9311204-5498-3942-83E8-A441C86A2F16}" dt="2024-08-07T20:49:21.673" v="5238" actId="1076"/>
          <ac:spMkLst>
            <pc:docMk/>
            <pc:sldMk cId="2044795614" sldId="277"/>
            <ac:spMk id="12" creationId="{00000000-0000-0000-0000-000000000000}"/>
          </ac:spMkLst>
        </pc:spChg>
        <pc:spChg chg="add del mod">
          <ac:chgData name="Hadgu, Tsenaat" userId="0eeadea8-ad7c-4482-b982-77f4002c6454" providerId="ADAL" clId="{E9311204-5498-3942-83E8-A441C86A2F16}" dt="2024-08-06T15:50:26.069" v="2443" actId="478"/>
          <ac:spMkLst>
            <pc:docMk/>
            <pc:sldMk cId="2044795614" sldId="277"/>
            <ac:spMk id="13" creationId="{212A41E8-E1DC-BD52-FCBB-CC11AD8E30DA}"/>
          </ac:spMkLst>
        </pc:spChg>
        <pc:spChg chg="add mod">
          <ac:chgData name="Hadgu, Tsenaat" userId="0eeadea8-ad7c-4482-b982-77f4002c6454" providerId="ADAL" clId="{E9311204-5498-3942-83E8-A441C86A2F16}" dt="2024-08-07T19:11:44.379" v="4236" actId="1076"/>
          <ac:spMkLst>
            <pc:docMk/>
            <pc:sldMk cId="2044795614" sldId="277"/>
            <ac:spMk id="13" creationId="{B1AD26EA-14AA-F1C8-64C3-C182BB66CA91}"/>
          </ac:spMkLst>
        </pc:spChg>
        <pc:spChg chg="add mod">
          <ac:chgData name="Hadgu, Tsenaat" userId="0eeadea8-ad7c-4482-b982-77f4002c6454" providerId="ADAL" clId="{E9311204-5498-3942-83E8-A441C86A2F16}" dt="2024-08-06T15:50:24.332" v="2442" actId="14100"/>
          <ac:spMkLst>
            <pc:docMk/>
            <pc:sldMk cId="2044795614" sldId="277"/>
            <ac:spMk id="14" creationId="{4EEBF5B9-549B-B87B-055B-4A557BF1BDAC}"/>
          </ac:spMkLst>
        </pc:spChg>
        <pc:spChg chg="add del mod">
          <ac:chgData name="Hadgu, Tsenaat" userId="0eeadea8-ad7c-4482-b982-77f4002c6454" providerId="ADAL" clId="{E9311204-5498-3942-83E8-A441C86A2F16}" dt="2024-08-07T19:11:49.644" v="4238" actId="478"/>
          <ac:spMkLst>
            <pc:docMk/>
            <pc:sldMk cId="2044795614" sldId="277"/>
            <ac:spMk id="15" creationId="{FD789DDD-0A28-FB8B-4718-1D07B89DA230}"/>
          </ac:spMkLst>
        </pc:spChg>
        <pc:spChg chg="add del mod">
          <ac:chgData name="Hadgu, Tsenaat" userId="0eeadea8-ad7c-4482-b982-77f4002c6454" providerId="ADAL" clId="{E9311204-5498-3942-83E8-A441C86A2F16}" dt="2024-08-06T15:51:37.286" v="2462" actId="478"/>
          <ac:spMkLst>
            <pc:docMk/>
            <pc:sldMk cId="2044795614" sldId="277"/>
            <ac:spMk id="16" creationId="{3FA27FCC-7A4D-31EA-533F-2332C7BE6B92}"/>
          </ac:spMkLst>
        </pc:spChg>
        <pc:spChg chg="add mod">
          <ac:chgData name="Hadgu, Tsenaat" userId="0eeadea8-ad7c-4482-b982-77f4002c6454" providerId="ADAL" clId="{E9311204-5498-3942-83E8-A441C86A2F16}" dt="2024-08-06T15:54:20.963" v="2498" actId="14100"/>
          <ac:spMkLst>
            <pc:docMk/>
            <pc:sldMk cId="2044795614" sldId="277"/>
            <ac:spMk id="19" creationId="{1C4D5458-BDD5-49D5-EA5A-5CFC6692DF69}"/>
          </ac:spMkLst>
        </pc:spChg>
        <pc:spChg chg="del mod">
          <ac:chgData name="Hadgu, Tsenaat" userId="0eeadea8-ad7c-4482-b982-77f4002c6454" providerId="ADAL" clId="{E9311204-5498-3942-83E8-A441C86A2F16}" dt="2024-08-06T15:47:18.609" v="2397" actId="478"/>
          <ac:spMkLst>
            <pc:docMk/>
            <pc:sldMk cId="2044795614" sldId="277"/>
            <ac:spMk id="20" creationId="{947C09D3-3D2D-47F2-FC74-B72735318882}"/>
          </ac:spMkLst>
        </pc:spChg>
        <pc:spChg chg="add del mod">
          <ac:chgData name="Hadgu, Tsenaat" userId="0eeadea8-ad7c-4482-b982-77f4002c6454" providerId="ADAL" clId="{E9311204-5498-3942-83E8-A441C86A2F16}" dt="2024-08-07T19:11:34.663" v="4233" actId="478"/>
          <ac:spMkLst>
            <pc:docMk/>
            <pc:sldMk cId="2044795614" sldId="277"/>
            <ac:spMk id="21" creationId="{70A0DDF1-CA44-D51C-BFBB-B1087A358C63}"/>
          </ac:spMkLst>
        </pc:spChg>
        <pc:spChg chg="add mod">
          <ac:chgData name="Hadgu, Tsenaat" userId="0eeadea8-ad7c-4482-b982-77f4002c6454" providerId="ADAL" clId="{E9311204-5498-3942-83E8-A441C86A2F16}" dt="2024-08-12T03:24:45.310" v="5762" actId="113"/>
          <ac:spMkLst>
            <pc:docMk/>
            <pc:sldMk cId="2044795614" sldId="277"/>
            <ac:spMk id="22" creationId="{15D1AD94-02E0-2017-2868-A2B213DA6E70}"/>
          </ac:spMkLst>
        </pc:spChg>
        <pc:grpChg chg="mod">
          <ac:chgData name="Hadgu, Tsenaat" userId="0eeadea8-ad7c-4482-b982-77f4002c6454" providerId="ADAL" clId="{E9311204-5498-3942-83E8-A441C86A2F16}" dt="2024-08-07T20:49:17.980" v="5237" actId="1076"/>
          <ac:grpSpMkLst>
            <pc:docMk/>
            <pc:sldMk cId="2044795614" sldId="277"/>
            <ac:grpSpMk id="4" creationId="{00000000-0000-0000-0000-000000000000}"/>
          </ac:grpSpMkLst>
        </pc:grpChg>
        <pc:picChg chg="mod">
          <ac:chgData name="Hadgu, Tsenaat" userId="0eeadea8-ad7c-4482-b982-77f4002c6454" providerId="ADAL" clId="{E9311204-5498-3942-83E8-A441C86A2F16}" dt="2024-08-06T15:50:07.748" v="2436" actId="1076"/>
          <ac:picMkLst>
            <pc:docMk/>
            <pc:sldMk cId="2044795614" sldId="277"/>
            <ac:picMk id="8" creationId="{01D603F6-FDED-909A-C32E-917868E0B982}"/>
          </ac:picMkLst>
        </pc:picChg>
        <pc:picChg chg="add mod">
          <ac:chgData name="Hadgu, Tsenaat" userId="0eeadea8-ad7c-4482-b982-77f4002c6454" providerId="ADAL" clId="{E9311204-5498-3942-83E8-A441C86A2F16}" dt="2024-08-06T07:14:33.900" v="2351" actId="1076"/>
          <ac:picMkLst>
            <pc:docMk/>
            <pc:sldMk cId="2044795614" sldId="277"/>
            <ac:picMk id="9" creationId="{7CEE1407-7E3D-2DBD-BA4B-5A6081638388}"/>
          </ac:picMkLst>
        </pc:picChg>
        <pc:picChg chg="add mod">
          <ac:chgData name="Hadgu, Tsenaat" userId="0eeadea8-ad7c-4482-b982-77f4002c6454" providerId="ADAL" clId="{E9311204-5498-3942-83E8-A441C86A2F16}" dt="2024-08-07T19:11:25.916" v="4231" actId="14100"/>
          <ac:picMkLst>
            <pc:docMk/>
            <pc:sldMk cId="2044795614" sldId="277"/>
            <ac:picMk id="9" creationId="{814CF882-372D-3735-B52E-3D52BC1D7556}"/>
          </ac:picMkLst>
        </pc:picChg>
        <pc:picChg chg="del mod">
          <ac:chgData name="Hadgu, Tsenaat" userId="0eeadea8-ad7c-4482-b982-77f4002c6454" providerId="ADAL" clId="{E9311204-5498-3942-83E8-A441C86A2F16}" dt="2024-08-07T19:10:23.882" v="4218" actId="478"/>
          <ac:picMkLst>
            <pc:docMk/>
            <pc:sldMk cId="2044795614" sldId="277"/>
            <ac:picMk id="10" creationId="{2B6728A3-4AC4-5A31-0F7A-0BE7732C59B4}"/>
          </ac:picMkLst>
        </pc:picChg>
        <pc:picChg chg="add del mod">
          <ac:chgData name="Hadgu, Tsenaat" userId="0eeadea8-ad7c-4482-b982-77f4002c6454" providerId="ADAL" clId="{E9311204-5498-3942-83E8-A441C86A2F16}" dt="2024-08-07T19:12:38.605" v="4243" actId="478"/>
          <ac:picMkLst>
            <pc:docMk/>
            <pc:sldMk cId="2044795614" sldId="277"/>
            <ac:picMk id="16" creationId="{9FEC10C7-E54A-0FFC-30B6-BFB2385CC694}"/>
          </ac:picMkLst>
        </pc:picChg>
        <pc:picChg chg="del mod">
          <ac:chgData name="Hadgu, Tsenaat" userId="0eeadea8-ad7c-4482-b982-77f4002c6454" providerId="ADAL" clId="{E9311204-5498-3942-83E8-A441C86A2F16}" dt="2024-08-07T19:11:51.494" v="4239" actId="478"/>
          <ac:picMkLst>
            <pc:docMk/>
            <pc:sldMk cId="2044795614" sldId="277"/>
            <ac:picMk id="17" creationId="{62896DAD-B9B7-E5AE-FB00-FAC1D0C70F04}"/>
          </ac:picMkLst>
        </pc:picChg>
        <pc:picChg chg="mod modCrop">
          <ac:chgData name="Hadgu, Tsenaat" userId="0eeadea8-ad7c-4482-b982-77f4002c6454" providerId="ADAL" clId="{E9311204-5498-3942-83E8-A441C86A2F16}" dt="2024-08-07T19:13:13.116" v="4261" actId="14100"/>
          <ac:picMkLst>
            <pc:docMk/>
            <pc:sldMk cId="2044795614" sldId="277"/>
            <ac:picMk id="18" creationId="{0EED1D95-806E-C26B-F06C-0B37FE4FE7F0}"/>
          </ac:picMkLst>
        </pc:picChg>
        <pc:picChg chg="add mod">
          <ac:chgData name="Hadgu, Tsenaat" userId="0eeadea8-ad7c-4482-b982-77f4002c6454" providerId="ADAL" clId="{E9311204-5498-3942-83E8-A441C86A2F16}" dt="2024-08-07T19:13:32.859" v="4267" actId="1076"/>
          <ac:picMkLst>
            <pc:docMk/>
            <pc:sldMk cId="2044795614" sldId="277"/>
            <ac:picMk id="20" creationId="{4F9C360C-B16F-5393-3F7A-BB8E24B959CC}"/>
          </ac:picMkLst>
        </pc:picChg>
      </pc:sldChg>
      <pc:sldChg chg="modSp mod modTransition modNotesTx">
        <pc:chgData name="Hadgu, Tsenaat" userId="0eeadea8-ad7c-4482-b982-77f4002c6454" providerId="ADAL" clId="{E9311204-5498-3942-83E8-A441C86A2F16}" dt="2024-08-12T16:51:12.413" v="6238" actId="1036"/>
        <pc:sldMkLst>
          <pc:docMk/>
          <pc:sldMk cId="3098097508" sldId="278"/>
        </pc:sldMkLst>
        <pc:spChg chg="mod">
          <ac:chgData name="Hadgu, Tsenaat" userId="0eeadea8-ad7c-4482-b982-77f4002c6454" providerId="ADAL" clId="{E9311204-5498-3942-83E8-A441C86A2F16}" dt="2024-08-06T18:18:48.819" v="3471" actId="20577"/>
          <ac:spMkLst>
            <pc:docMk/>
            <pc:sldMk cId="3098097508" sldId="278"/>
            <ac:spMk id="3" creationId="{E66DE0BF-3F74-25BB-9C46-797DD881C744}"/>
          </ac:spMkLst>
        </pc:spChg>
        <pc:spChg chg="mod">
          <ac:chgData name="Hadgu, Tsenaat" userId="0eeadea8-ad7c-4482-b982-77f4002c6454" providerId="ADAL" clId="{E9311204-5498-3942-83E8-A441C86A2F16}" dt="2024-08-12T16:51:12.413" v="6238" actId="1036"/>
          <ac:spMkLst>
            <pc:docMk/>
            <pc:sldMk cId="3098097508" sldId="278"/>
            <ac:spMk id="11" creationId="{DD684BD3-0011-A650-0770-422C280666E9}"/>
          </ac:spMkLst>
        </pc:spChg>
        <pc:spChg chg="mod">
          <ac:chgData name="Hadgu, Tsenaat" userId="0eeadea8-ad7c-4482-b982-77f4002c6454" providerId="ADAL" clId="{E9311204-5498-3942-83E8-A441C86A2F16}" dt="2024-08-12T16:51:12.413" v="6238" actId="1036"/>
          <ac:spMkLst>
            <pc:docMk/>
            <pc:sldMk cId="3098097508" sldId="278"/>
            <ac:spMk id="16" creationId="{42AE99F5-C64B-A1D4-607E-EAC318B9F2BB}"/>
          </ac:spMkLst>
        </pc:spChg>
        <pc:spChg chg="mod">
          <ac:chgData name="Hadgu, Tsenaat" userId="0eeadea8-ad7c-4482-b982-77f4002c6454" providerId="ADAL" clId="{E9311204-5498-3942-83E8-A441C86A2F16}" dt="2024-08-12T16:51:12.413" v="6238" actId="1036"/>
          <ac:spMkLst>
            <pc:docMk/>
            <pc:sldMk cId="3098097508" sldId="278"/>
            <ac:spMk id="18" creationId="{A9E27D21-75E6-0C3C-82DE-788F7A9E77A0}"/>
          </ac:spMkLst>
        </pc:spChg>
        <pc:picChg chg="mod">
          <ac:chgData name="Hadgu, Tsenaat" userId="0eeadea8-ad7c-4482-b982-77f4002c6454" providerId="ADAL" clId="{E9311204-5498-3942-83E8-A441C86A2F16}" dt="2024-08-12T16:51:12.413" v="6238" actId="1036"/>
          <ac:picMkLst>
            <pc:docMk/>
            <pc:sldMk cId="3098097508" sldId="278"/>
            <ac:picMk id="14" creationId="{F5BC62D1-94B9-4E6B-3361-329F22D8B6BE}"/>
          </ac:picMkLst>
        </pc:picChg>
        <pc:picChg chg="mod">
          <ac:chgData name="Hadgu, Tsenaat" userId="0eeadea8-ad7c-4482-b982-77f4002c6454" providerId="ADAL" clId="{E9311204-5498-3942-83E8-A441C86A2F16}" dt="2024-08-12T16:51:12.413" v="6238" actId="1036"/>
          <ac:picMkLst>
            <pc:docMk/>
            <pc:sldMk cId="3098097508" sldId="278"/>
            <ac:picMk id="15" creationId="{67C8E6D6-125A-A555-14D0-8BE75797C786}"/>
          </ac:picMkLst>
        </pc:picChg>
      </pc:sldChg>
      <pc:sldChg chg="addSp delSp modSp mod modTransition modAnim modNotesTx">
        <pc:chgData name="Hadgu, Tsenaat" userId="0eeadea8-ad7c-4482-b982-77f4002c6454" providerId="ADAL" clId="{E9311204-5498-3942-83E8-A441C86A2F16}" dt="2024-08-12T16:20:50.287" v="6226" actId="113"/>
        <pc:sldMkLst>
          <pc:docMk/>
          <pc:sldMk cId="1044151182" sldId="279"/>
        </pc:sldMkLst>
        <pc:spChg chg="mod">
          <ac:chgData name="Hadgu, Tsenaat" userId="0eeadea8-ad7c-4482-b982-77f4002c6454" providerId="ADAL" clId="{E9311204-5498-3942-83E8-A441C86A2F16}" dt="2024-08-06T04:19:10.826" v="18" actId="20577"/>
          <ac:spMkLst>
            <pc:docMk/>
            <pc:sldMk cId="1044151182" sldId="279"/>
            <ac:spMk id="3" creationId="{E66DE0BF-3F74-25BB-9C46-797DD881C744}"/>
          </ac:spMkLst>
        </pc:spChg>
        <pc:spChg chg="mod">
          <ac:chgData name="Hadgu, Tsenaat" userId="0eeadea8-ad7c-4482-b982-77f4002c6454" providerId="ADAL" clId="{E9311204-5498-3942-83E8-A441C86A2F16}" dt="2024-08-09T17:20:16.734" v="5402" actId="20577"/>
          <ac:spMkLst>
            <pc:docMk/>
            <pc:sldMk cId="1044151182" sldId="279"/>
            <ac:spMk id="9" creationId="{926BCBCF-6B42-7637-3C0E-F93D40363F13}"/>
          </ac:spMkLst>
        </pc:spChg>
        <pc:spChg chg="add del">
          <ac:chgData name="Hadgu, Tsenaat" userId="0eeadea8-ad7c-4482-b982-77f4002c6454" providerId="ADAL" clId="{E9311204-5498-3942-83E8-A441C86A2F16}" dt="2024-08-07T17:53:06.557" v="3934" actId="11529"/>
          <ac:spMkLst>
            <pc:docMk/>
            <pc:sldMk cId="1044151182" sldId="279"/>
            <ac:spMk id="10" creationId="{C31811C3-6B19-197F-9288-6B78E9AEAA62}"/>
          </ac:spMkLst>
        </pc:spChg>
        <pc:spChg chg="mod">
          <ac:chgData name="Hadgu, Tsenaat" userId="0eeadea8-ad7c-4482-b982-77f4002c6454" providerId="ADAL" clId="{E9311204-5498-3942-83E8-A441C86A2F16}" dt="2024-08-12T14:58:51.806" v="5791" actId="20577"/>
          <ac:spMkLst>
            <pc:docMk/>
            <pc:sldMk cId="1044151182" sldId="279"/>
            <ac:spMk id="12" creationId="{78651377-FCB4-43A8-79A2-27D525D78F53}"/>
          </ac:spMkLst>
        </pc:spChg>
        <pc:picChg chg="add mod">
          <ac:chgData name="Hadgu, Tsenaat" userId="0eeadea8-ad7c-4482-b982-77f4002c6454" providerId="ADAL" clId="{E9311204-5498-3942-83E8-A441C86A2F16}" dt="2024-08-07T17:53:13.785" v="3937" actId="1076"/>
          <ac:picMkLst>
            <pc:docMk/>
            <pc:sldMk cId="1044151182" sldId="279"/>
            <ac:picMk id="2" creationId="{CF40F565-BD31-65E8-7D51-DC20F69FFD2E}"/>
          </ac:picMkLst>
        </pc:picChg>
      </pc:sldChg>
      <pc:sldChg chg="delSp modSp add mod modTransition modNotesTx">
        <pc:chgData name="Hadgu, Tsenaat" userId="0eeadea8-ad7c-4482-b982-77f4002c6454" providerId="ADAL" clId="{E9311204-5498-3942-83E8-A441C86A2F16}" dt="2024-08-12T15:54:46.991" v="6174" actId="20577"/>
        <pc:sldMkLst>
          <pc:docMk/>
          <pc:sldMk cId="1431244475" sldId="280"/>
        </pc:sldMkLst>
        <pc:spChg chg="mod">
          <ac:chgData name="Hadgu, Tsenaat" userId="0eeadea8-ad7c-4482-b982-77f4002c6454" providerId="ADAL" clId="{E9311204-5498-3942-83E8-A441C86A2F16}" dt="2024-08-12T15:04:49.235" v="6079" actId="20577"/>
          <ac:spMkLst>
            <pc:docMk/>
            <pc:sldMk cId="1431244475" sldId="280"/>
            <ac:spMk id="3" creationId="{E66DE0BF-3F74-25BB-9C46-797DD881C744}"/>
          </ac:spMkLst>
        </pc:spChg>
        <pc:spChg chg="mod">
          <ac:chgData name="Hadgu, Tsenaat" userId="0eeadea8-ad7c-4482-b982-77f4002c6454" providerId="ADAL" clId="{E9311204-5498-3942-83E8-A441C86A2F16}" dt="2024-08-12T15:54:46.991" v="6174" actId="20577"/>
          <ac:spMkLst>
            <pc:docMk/>
            <pc:sldMk cId="1431244475" sldId="280"/>
            <ac:spMk id="9" creationId="{926BCBCF-6B42-7637-3C0E-F93D40363F13}"/>
          </ac:spMkLst>
        </pc:spChg>
        <pc:spChg chg="del">
          <ac:chgData name="Hadgu, Tsenaat" userId="0eeadea8-ad7c-4482-b982-77f4002c6454" providerId="ADAL" clId="{E9311204-5498-3942-83E8-A441C86A2F16}" dt="2024-08-06T04:29:52.861" v="103" actId="478"/>
          <ac:spMkLst>
            <pc:docMk/>
            <pc:sldMk cId="1431244475" sldId="280"/>
            <ac:spMk id="12" creationId="{78651377-FCB4-43A8-79A2-27D525D78F53}"/>
          </ac:spMkLst>
        </pc:spChg>
        <pc:picChg chg="del">
          <ac:chgData name="Hadgu, Tsenaat" userId="0eeadea8-ad7c-4482-b982-77f4002c6454" providerId="ADAL" clId="{E9311204-5498-3942-83E8-A441C86A2F16}" dt="2024-08-06T04:29:54.481" v="104" actId="478"/>
          <ac:picMkLst>
            <pc:docMk/>
            <pc:sldMk cId="1431244475" sldId="280"/>
            <ac:picMk id="2" creationId="{CF40F565-BD31-65E8-7D51-DC20F69FFD2E}"/>
          </ac:picMkLst>
        </pc:picChg>
      </pc:sldChg>
      <pc:sldChg chg="addSp modSp new del">
        <pc:chgData name="Hadgu, Tsenaat" userId="0eeadea8-ad7c-4482-b982-77f4002c6454" providerId="ADAL" clId="{E9311204-5498-3942-83E8-A441C86A2F16}" dt="2024-08-06T04:20:12.564" v="28" actId="2696"/>
        <pc:sldMkLst>
          <pc:docMk/>
          <pc:sldMk cId="2402852909" sldId="280"/>
        </pc:sldMkLst>
        <pc:spChg chg="add mod">
          <ac:chgData name="Hadgu, Tsenaat" userId="0eeadea8-ad7c-4482-b982-77f4002c6454" providerId="ADAL" clId="{E9311204-5498-3942-83E8-A441C86A2F16}" dt="2024-08-06T04:17:50.726" v="5"/>
          <ac:spMkLst>
            <pc:docMk/>
            <pc:sldMk cId="2402852909" sldId="280"/>
            <ac:spMk id="3" creationId="{9C500339-5161-E126-2AD7-320C4830CB69}"/>
          </ac:spMkLst>
        </pc:spChg>
        <pc:picChg chg="add mod">
          <ac:chgData name="Hadgu, Tsenaat" userId="0eeadea8-ad7c-4482-b982-77f4002c6454" providerId="ADAL" clId="{E9311204-5498-3942-83E8-A441C86A2F16}" dt="2024-08-06T04:17:37.914" v="4"/>
          <ac:picMkLst>
            <pc:docMk/>
            <pc:sldMk cId="2402852909" sldId="280"/>
            <ac:picMk id="2" creationId="{D9C1164E-CED2-2FEB-F00D-81B5398341F6}"/>
          </ac:picMkLst>
        </pc:picChg>
      </pc:sldChg>
      <pc:sldChg chg="new del">
        <pc:chgData name="Hadgu, Tsenaat" userId="0eeadea8-ad7c-4482-b982-77f4002c6454" providerId="ADAL" clId="{E9311204-5498-3942-83E8-A441C86A2F16}" dt="2024-08-06T06:20:20.861" v="1320" actId="2696"/>
        <pc:sldMkLst>
          <pc:docMk/>
          <pc:sldMk cId="1577820002" sldId="281"/>
        </pc:sldMkLst>
      </pc:sldChg>
      <pc:sldChg chg="addSp delSp modSp new del mod setBg">
        <pc:chgData name="Hadgu, Tsenaat" userId="0eeadea8-ad7c-4482-b982-77f4002c6454" providerId="ADAL" clId="{E9311204-5498-3942-83E8-A441C86A2F16}" dt="2024-08-06T05:20:02.363" v="989" actId="2696"/>
        <pc:sldMkLst>
          <pc:docMk/>
          <pc:sldMk cId="1832189657" sldId="281"/>
        </pc:sldMkLst>
        <pc:spChg chg="add mod">
          <ac:chgData name="Hadgu, Tsenaat" userId="0eeadea8-ad7c-4482-b982-77f4002c6454" providerId="ADAL" clId="{E9311204-5498-3942-83E8-A441C86A2F16}" dt="2024-08-06T05:16:45.589" v="964" actId="26606"/>
          <ac:spMkLst>
            <pc:docMk/>
            <pc:sldMk cId="1832189657" sldId="281"/>
            <ac:spMk id="2" creationId="{6DCA5552-9081-FD53-CAD4-3832FECFACAA}"/>
          </ac:spMkLst>
        </pc:spChg>
        <pc:spChg chg="add del mod">
          <ac:chgData name="Hadgu, Tsenaat" userId="0eeadea8-ad7c-4482-b982-77f4002c6454" providerId="ADAL" clId="{E9311204-5498-3942-83E8-A441C86A2F16}" dt="2024-08-06T05:16:45.589" v="964" actId="26606"/>
          <ac:spMkLst>
            <pc:docMk/>
            <pc:sldMk cId="1832189657" sldId="281"/>
            <ac:spMk id="3" creationId="{B0F6D39C-DF09-B447-FAAD-610A64A80D02}"/>
          </ac:spMkLst>
        </pc:spChg>
        <pc:spChg chg="add del">
          <ac:chgData name="Hadgu, Tsenaat" userId="0eeadea8-ad7c-4482-b982-77f4002c6454" providerId="ADAL" clId="{E9311204-5498-3942-83E8-A441C86A2F16}" dt="2024-08-06T05:16:44.154" v="961" actId="26606"/>
          <ac:spMkLst>
            <pc:docMk/>
            <pc:sldMk cId="1832189657" sldId="281"/>
            <ac:spMk id="6" creationId="{9165109B-7036-4613-93D4-579E77F6EF3C}"/>
          </ac:spMkLst>
        </pc:spChg>
        <pc:spChg chg="add del">
          <ac:chgData name="Hadgu, Tsenaat" userId="0eeadea8-ad7c-4482-b982-77f4002c6454" providerId="ADAL" clId="{E9311204-5498-3942-83E8-A441C86A2F16}" dt="2024-08-06T05:16:44.154" v="961" actId="26606"/>
          <ac:spMkLst>
            <pc:docMk/>
            <pc:sldMk cId="1832189657" sldId="281"/>
            <ac:spMk id="7" creationId="{43E8FEA2-54EE-4F84-B5DB-A055A7D805EE}"/>
          </ac:spMkLst>
        </pc:spChg>
        <pc:spChg chg="add del">
          <ac:chgData name="Hadgu, Tsenaat" userId="0eeadea8-ad7c-4482-b982-77f4002c6454" providerId="ADAL" clId="{E9311204-5498-3942-83E8-A441C86A2F16}" dt="2024-08-06T05:16:45.566" v="963" actId="26606"/>
          <ac:spMkLst>
            <pc:docMk/>
            <pc:sldMk cId="1832189657" sldId="281"/>
            <ac:spMk id="10" creationId="{44AD29B6-BF3B-4407-9E75-52DF8E3B29F1}"/>
          </ac:spMkLst>
        </pc:spChg>
        <pc:spChg chg="add del">
          <ac:chgData name="Hadgu, Tsenaat" userId="0eeadea8-ad7c-4482-b982-77f4002c6454" providerId="ADAL" clId="{E9311204-5498-3942-83E8-A441C86A2F16}" dt="2024-08-06T05:16:45.566" v="963" actId="26606"/>
          <ac:spMkLst>
            <pc:docMk/>
            <pc:sldMk cId="1832189657" sldId="281"/>
            <ac:spMk id="11" creationId="{55F8BA08-3E38-4B70-B93A-74F08E092206}"/>
          </ac:spMkLst>
        </pc:spChg>
        <pc:spChg chg="add del">
          <ac:chgData name="Hadgu, Tsenaat" userId="0eeadea8-ad7c-4482-b982-77f4002c6454" providerId="ADAL" clId="{E9311204-5498-3942-83E8-A441C86A2F16}" dt="2024-08-06T05:16:45.566" v="963" actId="26606"/>
          <ac:spMkLst>
            <pc:docMk/>
            <pc:sldMk cId="1832189657" sldId="281"/>
            <ac:spMk id="14" creationId="{357F1B33-79AB-4A71-8CEC-4546D709B8C8}"/>
          </ac:spMkLst>
        </pc:spChg>
        <pc:spChg chg="add">
          <ac:chgData name="Hadgu, Tsenaat" userId="0eeadea8-ad7c-4482-b982-77f4002c6454" providerId="ADAL" clId="{E9311204-5498-3942-83E8-A441C86A2F16}" dt="2024-08-06T05:16:45.589" v="964" actId="26606"/>
          <ac:spMkLst>
            <pc:docMk/>
            <pc:sldMk cId="1832189657" sldId="281"/>
            <ac:spMk id="17" creationId="{738F59A4-4431-460D-8E49-6E65C189A566}"/>
          </ac:spMkLst>
        </pc:spChg>
        <pc:grpChg chg="add del">
          <ac:chgData name="Hadgu, Tsenaat" userId="0eeadea8-ad7c-4482-b982-77f4002c6454" providerId="ADAL" clId="{E9311204-5498-3942-83E8-A441C86A2F16}" dt="2024-08-06T05:16:12.794" v="959" actId="26606"/>
          <ac:grpSpMkLst>
            <pc:docMk/>
            <pc:sldMk cId="1832189657" sldId="281"/>
            <ac:grpSpMk id="13" creationId="{5EFBDE31-BB3E-6CFC-23CD-B5976DA38438}"/>
          </ac:grpSpMkLst>
        </pc:grpChg>
        <pc:grpChg chg="add">
          <ac:chgData name="Hadgu, Tsenaat" userId="0eeadea8-ad7c-4482-b982-77f4002c6454" providerId="ADAL" clId="{E9311204-5498-3942-83E8-A441C86A2F16}" dt="2024-08-06T05:16:45.589" v="964" actId="26606"/>
          <ac:grpSpMkLst>
            <pc:docMk/>
            <pc:sldMk cId="1832189657" sldId="281"/>
            <ac:grpSpMk id="18" creationId="{8A919B9C-5C01-47E4-B2F2-45F589208ABF}"/>
          </ac:grpSpMkLst>
        </pc:grpChg>
        <pc:graphicFrameChg chg="add del">
          <ac:chgData name="Hadgu, Tsenaat" userId="0eeadea8-ad7c-4482-b982-77f4002c6454" providerId="ADAL" clId="{E9311204-5498-3942-83E8-A441C86A2F16}" dt="2024-08-06T05:16:44.154" v="961" actId="26606"/>
          <ac:graphicFrameMkLst>
            <pc:docMk/>
            <pc:sldMk cId="1832189657" sldId="281"/>
            <ac:graphicFrameMk id="8" creationId="{77EC27CF-1EEA-8E43-17F4-C6147936F221}"/>
          </ac:graphicFrameMkLst>
        </pc:graphicFrameChg>
        <pc:graphicFrameChg chg="add del">
          <ac:chgData name="Hadgu, Tsenaat" userId="0eeadea8-ad7c-4482-b982-77f4002c6454" providerId="ADAL" clId="{E9311204-5498-3942-83E8-A441C86A2F16}" dt="2024-08-06T05:16:45.566" v="963" actId="26606"/>
          <ac:graphicFrameMkLst>
            <pc:docMk/>
            <pc:sldMk cId="1832189657" sldId="281"/>
            <ac:graphicFrameMk id="15" creationId="{D2A9194B-73F6-2821-EAF7-38082297E1E8}"/>
          </ac:graphicFrameMkLst>
        </pc:graphicFrameChg>
        <pc:graphicFrameChg chg="add">
          <ac:chgData name="Hadgu, Tsenaat" userId="0eeadea8-ad7c-4482-b982-77f4002c6454" providerId="ADAL" clId="{E9311204-5498-3942-83E8-A441C86A2F16}" dt="2024-08-06T05:16:45.589" v="964" actId="26606"/>
          <ac:graphicFrameMkLst>
            <pc:docMk/>
            <pc:sldMk cId="1832189657" sldId="281"/>
            <ac:graphicFrameMk id="21" creationId="{53F8157A-D285-ED49-C715-D698090923AA}"/>
          </ac:graphicFrameMkLst>
        </pc:graphicFrameChg>
        <pc:picChg chg="add del">
          <ac:chgData name="Hadgu, Tsenaat" userId="0eeadea8-ad7c-4482-b982-77f4002c6454" providerId="ADAL" clId="{E9311204-5498-3942-83E8-A441C86A2F16}" dt="2024-08-06T05:16:04.940" v="957" actId="26606"/>
          <ac:picMkLst>
            <pc:docMk/>
            <pc:sldMk cId="1832189657" sldId="281"/>
            <ac:picMk id="5" creationId="{5DE67BD3-CA71-9FF9-688D-3EFEBA965995}"/>
          </ac:picMkLst>
        </pc:picChg>
        <pc:picChg chg="add del">
          <ac:chgData name="Hadgu, Tsenaat" userId="0eeadea8-ad7c-4482-b982-77f4002c6454" providerId="ADAL" clId="{E9311204-5498-3942-83E8-A441C86A2F16}" dt="2024-08-06T05:16:12.794" v="959" actId="26606"/>
          <ac:picMkLst>
            <pc:docMk/>
            <pc:sldMk cId="1832189657" sldId="281"/>
            <ac:picMk id="12" creationId="{D1593B94-18F7-C020-FCC6-756AA09128E8}"/>
          </ac:picMkLst>
        </pc:picChg>
        <pc:cxnChg chg="add del">
          <ac:chgData name="Hadgu, Tsenaat" userId="0eeadea8-ad7c-4482-b982-77f4002c6454" providerId="ADAL" clId="{E9311204-5498-3942-83E8-A441C86A2F16}" dt="2024-08-06T05:16:04.940" v="957" actId="26606"/>
          <ac:cxnSpMkLst>
            <pc:docMk/>
            <pc:sldMk cId="1832189657" sldId="281"/>
            <ac:cxnSpMk id="9" creationId="{249EDD1B-F94D-B4E6-ACAA-566B9A26FDE3}"/>
          </ac:cxnSpMkLst>
        </pc:cxnChg>
      </pc:sldChg>
      <pc:sldChg chg="addSp delSp modSp add mod modTransition">
        <pc:chgData name="Hadgu, Tsenaat" userId="0eeadea8-ad7c-4482-b982-77f4002c6454" providerId="ADAL" clId="{E9311204-5498-3942-83E8-A441C86A2F16}" dt="2024-08-12T16:53:29.174" v="6253" actId="20577"/>
        <pc:sldMkLst>
          <pc:docMk/>
          <pc:sldMk cId="1093108041" sldId="282"/>
        </pc:sldMkLst>
        <pc:spChg chg="mod">
          <ac:chgData name="Hadgu, Tsenaat" userId="0eeadea8-ad7c-4482-b982-77f4002c6454" providerId="ADAL" clId="{E9311204-5498-3942-83E8-A441C86A2F16}" dt="2024-08-06T06:20:37.542" v="1327"/>
          <ac:spMkLst>
            <pc:docMk/>
            <pc:sldMk cId="1093108041" sldId="282"/>
            <ac:spMk id="5" creationId="{899D2A3F-9C16-C645-C345-F09E32071E41}"/>
          </ac:spMkLst>
        </pc:spChg>
        <pc:spChg chg="mod">
          <ac:chgData name="Hadgu, Tsenaat" userId="0eeadea8-ad7c-4482-b982-77f4002c6454" providerId="ADAL" clId="{E9311204-5498-3942-83E8-A441C86A2F16}" dt="2024-08-06T06:20:37.542" v="1327"/>
          <ac:spMkLst>
            <pc:docMk/>
            <pc:sldMk cId="1093108041" sldId="282"/>
            <ac:spMk id="6" creationId="{A0E7AFC3-701D-1038-E675-1B4B7D67A173}"/>
          </ac:spMkLst>
        </pc:spChg>
        <pc:spChg chg="mod">
          <ac:chgData name="Hadgu, Tsenaat" userId="0eeadea8-ad7c-4482-b982-77f4002c6454" providerId="ADAL" clId="{E9311204-5498-3942-83E8-A441C86A2F16}" dt="2024-08-06T06:20:52.820" v="1335"/>
          <ac:spMkLst>
            <pc:docMk/>
            <pc:sldMk cId="1093108041" sldId="282"/>
            <ac:spMk id="10" creationId="{66725F11-A0C3-A658-4D27-AFD0FF959518}"/>
          </ac:spMkLst>
        </pc:spChg>
        <pc:spChg chg="mod">
          <ac:chgData name="Hadgu, Tsenaat" userId="0eeadea8-ad7c-4482-b982-77f4002c6454" providerId="ADAL" clId="{E9311204-5498-3942-83E8-A441C86A2F16}" dt="2024-08-06T06:20:52.820" v="1335"/>
          <ac:spMkLst>
            <pc:docMk/>
            <pc:sldMk cId="1093108041" sldId="282"/>
            <ac:spMk id="11" creationId="{C8AB9F7A-F70F-05A4-6CFA-622DEABAC79B}"/>
          </ac:spMkLst>
        </pc:spChg>
        <pc:spChg chg="mod">
          <ac:chgData name="Hadgu, Tsenaat" userId="0eeadea8-ad7c-4482-b982-77f4002c6454" providerId="ADAL" clId="{E9311204-5498-3942-83E8-A441C86A2F16}" dt="2024-08-06T06:23:41.395" v="1386" actId="20577"/>
          <ac:spMkLst>
            <pc:docMk/>
            <pc:sldMk cId="1093108041" sldId="282"/>
            <ac:spMk id="12" creationId="{00000000-0000-0000-0000-000000000000}"/>
          </ac:spMkLst>
        </pc:spChg>
        <pc:spChg chg="mod">
          <ac:chgData name="Hadgu, Tsenaat" userId="0eeadea8-ad7c-4482-b982-77f4002c6454" providerId="ADAL" clId="{E9311204-5498-3942-83E8-A441C86A2F16}" dt="2024-08-06T06:21:04.782" v="1339"/>
          <ac:spMkLst>
            <pc:docMk/>
            <pc:sldMk cId="1093108041" sldId="282"/>
            <ac:spMk id="15" creationId="{262F3E87-04C8-4E22-2937-ADB6DDF27260}"/>
          </ac:spMkLst>
        </pc:spChg>
        <pc:spChg chg="mod">
          <ac:chgData name="Hadgu, Tsenaat" userId="0eeadea8-ad7c-4482-b982-77f4002c6454" providerId="ADAL" clId="{E9311204-5498-3942-83E8-A441C86A2F16}" dt="2024-08-06T06:21:04.782" v="1339"/>
          <ac:spMkLst>
            <pc:docMk/>
            <pc:sldMk cId="1093108041" sldId="282"/>
            <ac:spMk id="16" creationId="{B90E8700-D108-EE2D-04B1-2F0C8127095A}"/>
          </ac:spMkLst>
        </pc:spChg>
        <pc:spChg chg="add mod">
          <ac:chgData name="Hadgu, Tsenaat" userId="0eeadea8-ad7c-4482-b982-77f4002c6454" providerId="ADAL" clId="{E9311204-5498-3942-83E8-A441C86A2F16}" dt="2024-08-12T16:53:29.174" v="6253" actId="20577"/>
          <ac:spMkLst>
            <pc:docMk/>
            <pc:sldMk cId="1093108041" sldId="282"/>
            <ac:spMk id="22" creationId="{5D735342-541D-7C2D-2109-89934A5A6C90}"/>
          </ac:spMkLst>
        </pc:spChg>
        <pc:grpChg chg="add del mod">
          <ac:chgData name="Hadgu, Tsenaat" userId="0eeadea8-ad7c-4482-b982-77f4002c6454" providerId="ADAL" clId="{E9311204-5498-3942-83E8-A441C86A2F16}" dt="2024-08-06T06:20:48.910" v="1333" actId="478"/>
          <ac:grpSpMkLst>
            <pc:docMk/>
            <pc:sldMk cId="1093108041" sldId="282"/>
            <ac:grpSpMk id="4" creationId="{8EFA5394-E5B1-D0CB-E3D1-076F3F8D36DD}"/>
          </ac:grpSpMkLst>
        </pc:grpChg>
        <pc:grpChg chg="add del mod">
          <ac:chgData name="Hadgu, Tsenaat" userId="0eeadea8-ad7c-4482-b982-77f4002c6454" providerId="ADAL" clId="{E9311204-5498-3942-83E8-A441C86A2F16}" dt="2024-08-06T06:21:04.011" v="1338" actId="478"/>
          <ac:grpSpMkLst>
            <pc:docMk/>
            <pc:sldMk cId="1093108041" sldId="282"/>
            <ac:grpSpMk id="8" creationId="{9B64B3AD-B2D0-F4E3-A2E6-1C83DD6B845A}"/>
          </ac:grpSpMkLst>
        </pc:grpChg>
        <pc:grpChg chg="add mod">
          <ac:chgData name="Hadgu, Tsenaat" userId="0eeadea8-ad7c-4482-b982-77f4002c6454" providerId="ADAL" clId="{E9311204-5498-3942-83E8-A441C86A2F16}" dt="2024-08-09T17:37:22.685" v="5564" actId="1076"/>
          <ac:grpSpMkLst>
            <pc:docMk/>
            <pc:sldMk cId="1093108041" sldId="282"/>
            <ac:grpSpMk id="14" creationId="{511CFAED-9FA1-3904-417B-E1A9B1153A98}"/>
          </ac:grpSpMkLst>
        </pc:grpChg>
        <pc:grpChg chg="del mod">
          <ac:chgData name="Hadgu, Tsenaat" userId="0eeadea8-ad7c-4482-b982-77f4002c6454" providerId="ADAL" clId="{E9311204-5498-3942-83E8-A441C86A2F16}" dt="2024-08-06T06:20:36.557" v="1326" actId="478"/>
          <ac:grpSpMkLst>
            <pc:docMk/>
            <pc:sldMk cId="1093108041" sldId="282"/>
            <ac:grpSpMk id="17" creationId="{3C99CA9C-15AF-168B-C8C7-05A47F58012C}"/>
          </ac:grpSpMkLst>
        </pc:grpChg>
        <pc:grpChg chg="del">
          <ac:chgData name="Hadgu, Tsenaat" userId="0eeadea8-ad7c-4482-b982-77f4002c6454" providerId="ADAL" clId="{E9311204-5498-3942-83E8-A441C86A2F16}" dt="2024-08-06T06:20:27.763" v="1321" actId="478"/>
          <ac:grpSpMkLst>
            <pc:docMk/>
            <pc:sldMk cId="1093108041" sldId="282"/>
            <ac:grpSpMk id="27" creationId="{CBD12CAE-5D27-DAB4-EB6C-50921F53ACBC}"/>
          </ac:grpSpMkLst>
        </pc:grpChg>
        <pc:graphicFrameChg chg="del mod">
          <ac:chgData name="Hadgu, Tsenaat" userId="0eeadea8-ad7c-4482-b982-77f4002c6454" providerId="ADAL" clId="{E9311204-5498-3942-83E8-A441C86A2F16}" dt="2024-08-06T06:21:37.364" v="1356" actId="478"/>
          <ac:graphicFrameMkLst>
            <pc:docMk/>
            <pc:sldMk cId="1093108041" sldId="282"/>
            <ac:graphicFrameMk id="9" creationId="{15A6E70F-2DCB-523C-6C7B-D42F429509B3}"/>
          </ac:graphicFrameMkLst>
        </pc:graphicFrameChg>
        <pc:graphicFrameChg chg="add mod">
          <ac:chgData name="Hadgu, Tsenaat" userId="0eeadea8-ad7c-4482-b982-77f4002c6454" providerId="ADAL" clId="{E9311204-5498-3942-83E8-A441C86A2F16}" dt="2024-08-09T17:37:22.685" v="5564" actId="1076"/>
          <ac:graphicFrameMkLst>
            <pc:docMk/>
            <pc:sldMk cId="1093108041" sldId="282"/>
            <ac:graphicFrameMk id="21" creationId="{5F756611-F143-E0EC-C862-6F0CA51A00E4}"/>
          </ac:graphicFrameMkLst>
        </pc:graphicFrameChg>
        <pc:picChg chg="del">
          <ac:chgData name="Hadgu, Tsenaat" userId="0eeadea8-ad7c-4482-b982-77f4002c6454" providerId="ADAL" clId="{E9311204-5498-3942-83E8-A441C86A2F16}" dt="2024-08-06T06:20:28.832" v="1322" actId="478"/>
          <ac:picMkLst>
            <pc:docMk/>
            <pc:sldMk cId="1093108041" sldId="282"/>
            <ac:picMk id="7" creationId="{037141C5-6602-DDD4-39B0-094D582276B4}"/>
          </ac:picMkLst>
        </pc:picChg>
        <pc:picChg chg="del">
          <ac:chgData name="Hadgu, Tsenaat" userId="0eeadea8-ad7c-4482-b982-77f4002c6454" providerId="ADAL" clId="{E9311204-5498-3942-83E8-A441C86A2F16}" dt="2024-08-06T06:20:34.202" v="1325" actId="478"/>
          <ac:picMkLst>
            <pc:docMk/>
            <pc:sldMk cId="1093108041" sldId="282"/>
            <ac:picMk id="20" creationId="{87ABADC3-8F18-4C8C-318B-393B12C4AFB6}"/>
          </ac:picMkLst>
        </pc:picChg>
      </pc:sldChg>
      <pc:sldChg chg="new del">
        <pc:chgData name="Hadgu, Tsenaat" userId="0eeadea8-ad7c-4482-b982-77f4002c6454" providerId="ADAL" clId="{E9311204-5498-3942-83E8-A441C86A2F16}" dt="2024-08-06T06:22:32.020" v="1359" actId="2696"/>
        <pc:sldMkLst>
          <pc:docMk/>
          <pc:sldMk cId="704259714" sldId="283"/>
        </pc:sldMkLst>
      </pc:sldChg>
      <pc:sldChg chg="addSp delSp modSp add del mod ord modShow">
        <pc:chgData name="Hadgu, Tsenaat" userId="0eeadea8-ad7c-4482-b982-77f4002c6454" providerId="ADAL" clId="{E9311204-5498-3942-83E8-A441C86A2F16}" dt="2024-08-07T17:51:11.135" v="3909" actId="2696"/>
        <pc:sldMkLst>
          <pc:docMk/>
          <pc:sldMk cId="3886661762" sldId="283"/>
        </pc:sldMkLst>
        <pc:spChg chg="mod">
          <ac:chgData name="Hadgu, Tsenaat" userId="0eeadea8-ad7c-4482-b982-77f4002c6454" providerId="ADAL" clId="{E9311204-5498-3942-83E8-A441C86A2F16}" dt="2024-08-06T06:58:51.973" v="2043" actId="255"/>
          <ac:spMkLst>
            <pc:docMk/>
            <pc:sldMk cId="3886661762" sldId="283"/>
            <ac:spMk id="12" creationId="{00000000-0000-0000-0000-000000000000}"/>
          </ac:spMkLst>
        </pc:spChg>
        <pc:spChg chg="mod">
          <ac:chgData name="Hadgu, Tsenaat" userId="0eeadea8-ad7c-4482-b982-77f4002c6454" providerId="ADAL" clId="{E9311204-5498-3942-83E8-A441C86A2F16}" dt="2024-08-06T06:47:13.011" v="1930" actId="1076"/>
          <ac:spMkLst>
            <pc:docMk/>
            <pc:sldMk cId="3886661762" sldId="283"/>
            <ac:spMk id="23" creationId="{23522120-1A22-9109-F492-6E7E933801AC}"/>
          </ac:spMkLst>
        </pc:spChg>
        <pc:spChg chg="mod">
          <ac:chgData name="Hadgu, Tsenaat" userId="0eeadea8-ad7c-4482-b982-77f4002c6454" providerId="ADAL" clId="{E9311204-5498-3942-83E8-A441C86A2F16}" dt="2024-08-06T06:50:16.030" v="1950" actId="1076"/>
          <ac:spMkLst>
            <pc:docMk/>
            <pc:sldMk cId="3886661762" sldId="283"/>
            <ac:spMk id="37" creationId="{F593E119-7959-3520-1E75-75D7C7B5A6EC}"/>
          </ac:spMkLst>
        </pc:spChg>
        <pc:grpChg chg="mod">
          <ac:chgData name="Hadgu, Tsenaat" userId="0eeadea8-ad7c-4482-b982-77f4002c6454" providerId="ADAL" clId="{E9311204-5498-3942-83E8-A441C86A2F16}" dt="2024-08-06T06:39:57.744" v="1587" actId="1076"/>
          <ac:grpSpMkLst>
            <pc:docMk/>
            <pc:sldMk cId="3886661762" sldId="283"/>
            <ac:grpSpMk id="27" creationId="{CBD12CAE-5D27-DAB4-EB6C-50921F53ACBC}"/>
          </ac:grpSpMkLst>
        </pc:grpChg>
        <pc:grpChg chg="mod">
          <ac:chgData name="Hadgu, Tsenaat" userId="0eeadea8-ad7c-4482-b982-77f4002c6454" providerId="ADAL" clId="{E9311204-5498-3942-83E8-A441C86A2F16}" dt="2024-08-06T06:40:11.516" v="1589" actId="1076"/>
          <ac:grpSpMkLst>
            <pc:docMk/>
            <pc:sldMk cId="3886661762" sldId="283"/>
            <ac:grpSpMk id="32" creationId="{CD14A194-0C98-BDF3-6CE6-B5FFD12C3CAE}"/>
          </ac:grpSpMkLst>
        </pc:grpChg>
        <pc:picChg chg="add mod">
          <ac:chgData name="Hadgu, Tsenaat" userId="0eeadea8-ad7c-4482-b982-77f4002c6454" providerId="ADAL" clId="{E9311204-5498-3942-83E8-A441C86A2F16}" dt="2024-08-06T06:41:35.596" v="1668" actId="688"/>
          <ac:picMkLst>
            <pc:docMk/>
            <pc:sldMk cId="3886661762" sldId="283"/>
            <ac:picMk id="4" creationId="{328D35E7-C52E-5B54-4982-487726163132}"/>
          </ac:picMkLst>
        </pc:picChg>
        <pc:picChg chg="mod">
          <ac:chgData name="Hadgu, Tsenaat" userId="0eeadea8-ad7c-4482-b982-77f4002c6454" providerId="ADAL" clId="{E9311204-5498-3942-83E8-A441C86A2F16}" dt="2024-08-06T06:39:57.744" v="1587" actId="1076"/>
          <ac:picMkLst>
            <pc:docMk/>
            <pc:sldMk cId="3886661762" sldId="283"/>
            <ac:picMk id="7" creationId="{037141C5-6602-DDD4-39B0-094D582276B4}"/>
          </ac:picMkLst>
        </pc:picChg>
        <pc:picChg chg="mod">
          <ac:chgData name="Hadgu, Tsenaat" userId="0eeadea8-ad7c-4482-b982-77f4002c6454" providerId="ADAL" clId="{E9311204-5498-3942-83E8-A441C86A2F16}" dt="2024-08-06T06:41:23.271" v="1664" actId="1076"/>
          <ac:picMkLst>
            <pc:docMk/>
            <pc:sldMk cId="3886661762" sldId="283"/>
            <ac:picMk id="25" creationId="{DD9620AB-6380-5AD3-6F98-63DF771679B7}"/>
          </ac:picMkLst>
        </pc:picChg>
        <pc:picChg chg="mod">
          <ac:chgData name="Hadgu, Tsenaat" userId="0eeadea8-ad7c-4482-b982-77f4002c6454" providerId="ADAL" clId="{E9311204-5498-3942-83E8-A441C86A2F16}" dt="2024-08-06T06:40:11.516" v="1589" actId="1076"/>
          <ac:picMkLst>
            <pc:docMk/>
            <pc:sldMk cId="3886661762" sldId="283"/>
            <ac:picMk id="35" creationId="{3C93F006-6CD1-D26F-A060-27D0548CCE82}"/>
          </ac:picMkLst>
        </pc:picChg>
        <pc:picChg chg="del mod">
          <ac:chgData name="Hadgu, Tsenaat" userId="0eeadea8-ad7c-4482-b982-77f4002c6454" providerId="ADAL" clId="{E9311204-5498-3942-83E8-A441C86A2F16}" dt="2024-08-06T06:41:27.058" v="1666" actId="478"/>
          <ac:picMkLst>
            <pc:docMk/>
            <pc:sldMk cId="3886661762" sldId="283"/>
            <ac:picMk id="36" creationId="{D5D0A6A7-9A07-8FEE-0ED1-E232989DB07F}"/>
          </ac:picMkLst>
        </pc:picChg>
      </pc:sldChg>
      <pc:sldChg chg="addSp new del mod">
        <pc:chgData name="Hadgu, Tsenaat" userId="0eeadea8-ad7c-4482-b982-77f4002c6454" providerId="ADAL" clId="{E9311204-5498-3942-83E8-A441C86A2F16}" dt="2024-08-06T06:58:09.446" v="2017" actId="2696"/>
        <pc:sldMkLst>
          <pc:docMk/>
          <pc:sldMk cId="3117541379" sldId="284"/>
        </pc:sldMkLst>
        <pc:spChg chg="add">
          <ac:chgData name="Hadgu, Tsenaat" userId="0eeadea8-ad7c-4482-b982-77f4002c6454" providerId="ADAL" clId="{E9311204-5498-3942-83E8-A441C86A2F16}" dt="2024-08-06T06:57:08.221" v="2015" actId="22"/>
          <ac:spMkLst>
            <pc:docMk/>
            <pc:sldMk cId="3117541379" sldId="284"/>
            <ac:spMk id="3" creationId="{5EA72F63-B8CD-6FDE-1C45-50D1209AAD1D}"/>
          </ac:spMkLst>
        </pc:spChg>
      </pc:sldChg>
      <pc:sldChg chg="delSp modSp add del mod setBg">
        <pc:chgData name="Hadgu, Tsenaat" userId="0eeadea8-ad7c-4482-b982-77f4002c6454" providerId="ADAL" clId="{E9311204-5498-3942-83E8-A441C86A2F16}" dt="2024-08-06T07:01:40.574" v="2084" actId="2696"/>
        <pc:sldMkLst>
          <pc:docMk/>
          <pc:sldMk cId="0" sldId="285"/>
        </pc:sldMkLst>
        <pc:spChg chg="del">
          <ac:chgData name="Hadgu, Tsenaat" userId="0eeadea8-ad7c-4482-b982-77f4002c6454" providerId="ADAL" clId="{E9311204-5498-3942-83E8-A441C86A2F16}" dt="2024-08-06T06:58:19.070" v="2020" actId="478"/>
          <ac:spMkLst>
            <pc:docMk/>
            <pc:sldMk cId="0" sldId="285"/>
            <ac:spMk id="4" creationId="{00000000-0000-0000-0000-000000000000}"/>
          </ac:spMkLst>
        </pc:spChg>
        <pc:spChg chg="del">
          <ac:chgData name="Hadgu, Tsenaat" userId="0eeadea8-ad7c-4482-b982-77f4002c6454" providerId="ADAL" clId="{E9311204-5498-3942-83E8-A441C86A2F16}" dt="2024-08-06T06:58:17.342" v="2019" actId="478"/>
          <ac:spMkLst>
            <pc:docMk/>
            <pc:sldMk cId="0" sldId="285"/>
            <ac:spMk id="5" creationId="{00000000-0000-0000-0000-000000000000}"/>
          </ac:spMkLst>
        </pc:spChg>
        <pc:spChg chg="del">
          <ac:chgData name="Hadgu, Tsenaat" userId="0eeadea8-ad7c-4482-b982-77f4002c6454" providerId="ADAL" clId="{E9311204-5498-3942-83E8-A441C86A2F16}" dt="2024-08-06T06:58:14.069" v="2018" actId="478"/>
          <ac:spMkLst>
            <pc:docMk/>
            <pc:sldMk cId="0" sldId="285"/>
            <ac:spMk id="6" creationId="{00000000-0000-0000-0000-000000000000}"/>
          </ac:spMkLst>
        </pc:spChg>
        <pc:spChg chg="mod">
          <ac:chgData name="Hadgu, Tsenaat" userId="0eeadea8-ad7c-4482-b982-77f4002c6454" providerId="ADAL" clId="{E9311204-5498-3942-83E8-A441C86A2F16}" dt="2024-08-06T06:59:12.166" v="2052" actId="20577"/>
          <ac:spMkLst>
            <pc:docMk/>
            <pc:sldMk cId="0" sldId="285"/>
            <ac:spMk id="14" creationId="{00000000-0000-0000-0000-000000000000}"/>
          </ac:spMkLst>
        </pc:spChg>
      </pc:sldChg>
      <pc:sldChg chg="addSp delSp modSp add del mod ord modShow">
        <pc:chgData name="Hadgu, Tsenaat" userId="0eeadea8-ad7c-4482-b982-77f4002c6454" providerId="ADAL" clId="{E9311204-5498-3942-83E8-A441C86A2F16}" dt="2024-08-07T17:51:07.767" v="3908" actId="2696"/>
        <pc:sldMkLst>
          <pc:docMk/>
          <pc:sldMk cId="3935587034" sldId="286"/>
        </pc:sldMkLst>
        <pc:spChg chg="mod">
          <ac:chgData name="Hadgu, Tsenaat" userId="0eeadea8-ad7c-4482-b982-77f4002c6454" providerId="ADAL" clId="{E9311204-5498-3942-83E8-A441C86A2F16}" dt="2024-08-06T16:09:23.749" v="2943" actId="1076"/>
          <ac:spMkLst>
            <pc:docMk/>
            <pc:sldMk cId="3935587034" sldId="286"/>
            <ac:spMk id="2" creationId="{00000000-0000-0000-0000-000000000000}"/>
          </ac:spMkLst>
        </pc:spChg>
        <pc:spChg chg="add del mod">
          <ac:chgData name="Hadgu, Tsenaat" userId="0eeadea8-ad7c-4482-b982-77f4002c6454" providerId="ADAL" clId="{E9311204-5498-3942-83E8-A441C86A2F16}" dt="2024-08-06T16:04:44.313" v="2874" actId="478"/>
          <ac:spMkLst>
            <pc:docMk/>
            <pc:sldMk cId="3935587034" sldId="286"/>
            <ac:spMk id="5" creationId="{8C40619B-F17F-3FC3-4B6D-4914D6934BCC}"/>
          </ac:spMkLst>
        </pc:spChg>
        <pc:spChg chg="add mod">
          <ac:chgData name="Hadgu, Tsenaat" userId="0eeadea8-ad7c-4482-b982-77f4002c6454" providerId="ADAL" clId="{E9311204-5498-3942-83E8-A441C86A2F16}" dt="2024-08-06T16:10:02.251" v="2952" actId="1076"/>
          <ac:spMkLst>
            <pc:docMk/>
            <pc:sldMk cId="3935587034" sldId="286"/>
            <ac:spMk id="6" creationId="{F77CEC03-A1CA-A126-8810-653D4476EA86}"/>
          </ac:spMkLst>
        </pc:spChg>
        <pc:spChg chg="add mod">
          <ac:chgData name="Hadgu, Tsenaat" userId="0eeadea8-ad7c-4482-b982-77f4002c6454" providerId="ADAL" clId="{E9311204-5498-3942-83E8-A441C86A2F16}" dt="2024-08-06T16:09:12.179" v="2939" actId="1076"/>
          <ac:spMkLst>
            <pc:docMk/>
            <pc:sldMk cId="3935587034" sldId="286"/>
            <ac:spMk id="7" creationId="{0FFDF9F0-134B-1DB0-D7E8-5B47880D2F8B}"/>
          </ac:spMkLst>
        </pc:spChg>
        <pc:spChg chg="add mod">
          <ac:chgData name="Hadgu, Tsenaat" userId="0eeadea8-ad7c-4482-b982-77f4002c6454" providerId="ADAL" clId="{E9311204-5498-3942-83E8-A441C86A2F16}" dt="2024-08-06T16:10:22.313" v="2957" actId="1076"/>
          <ac:spMkLst>
            <pc:docMk/>
            <pc:sldMk cId="3935587034" sldId="286"/>
            <ac:spMk id="8" creationId="{A795CB53-5E31-F4AB-8AF9-C05F053DAADB}"/>
          </ac:spMkLst>
        </pc:spChg>
        <pc:spChg chg="add mod">
          <ac:chgData name="Hadgu, Tsenaat" userId="0eeadea8-ad7c-4482-b982-77f4002c6454" providerId="ADAL" clId="{E9311204-5498-3942-83E8-A441C86A2F16}" dt="2024-08-06T16:10:06.053" v="2953" actId="1076"/>
          <ac:spMkLst>
            <pc:docMk/>
            <pc:sldMk cId="3935587034" sldId="286"/>
            <ac:spMk id="9" creationId="{EFD428AD-126E-9EF3-C15B-3EFDC18725FF}"/>
          </ac:spMkLst>
        </pc:spChg>
        <pc:spChg chg="del">
          <ac:chgData name="Hadgu, Tsenaat" userId="0eeadea8-ad7c-4482-b982-77f4002c6454" providerId="ADAL" clId="{E9311204-5498-3942-83E8-A441C86A2F16}" dt="2024-08-06T06:59:26.124" v="2056" actId="478"/>
          <ac:spMkLst>
            <pc:docMk/>
            <pc:sldMk cId="3935587034" sldId="286"/>
            <ac:spMk id="10" creationId="{00000000-0000-0000-0000-000000000000}"/>
          </ac:spMkLst>
        </pc:spChg>
        <pc:spChg chg="mod">
          <ac:chgData name="Hadgu, Tsenaat" userId="0eeadea8-ad7c-4482-b982-77f4002c6454" providerId="ADAL" clId="{E9311204-5498-3942-83E8-A441C86A2F16}" dt="2024-08-06T16:07:37.721" v="2911" actId="207"/>
          <ac:spMkLst>
            <pc:docMk/>
            <pc:sldMk cId="3935587034" sldId="286"/>
            <ac:spMk id="12" creationId="{00000000-0000-0000-0000-000000000000}"/>
          </ac:spMkLst>
        </pc:spChg>
        <pc:spChg chg="mod">
          <ac:chgData name="Hadgu, Tsenaat" userId="0eeadea8-ad7c-4482-b982-77f4002c6454" providerId="ADAL" clId="{E9311204-5498-3942-83E8-A441C86A2F16}" dt="2024-08-06T16:07:31.482" v="2910" actId="207"/>
          <ac:spMkLst>
            <pc:docMk/>
            <pc:sldMk cId="3935587034" sldId="286"/>
            <ac:spMk id="13" creationId="{00000000-0000-0000-0000-000000000000}"/>
          </ac:spMkLst>
        </pc:spChg>
        <pc:spChg chg="mod">
          <ac:chgData name="Hadgu, Tsenaat" userId="0eeadea8-ad7c-4482-b982-77f4002c6454" providerId="ADAL" clId="{E9311204-5498-3942-83E8-A441C86A2F16}" dt="2024-08-06T16:07:59.419" v="2920" actId="1076"/>
          <ac:spMkLst>
            <pc:docMk/>
            <pc:sldMk cId="3935587034" sldId="286"/>
            <ac:spMk id="14" creationId="{00000000-0000-0000-0000-000000000000}"/>
          </ac:spMkLst>
        </pc:spChg>
        <pc:spChg chg="mod">
          <ac:chgData name="Hadgu, Tsenaat" userId="0eeadea8-ad7c-4482-b982-77f4002c6454" providerId="ADAL" clId="{E9311204-5498-3942-83E8-A441C86A2F16}" dt="2024-08-06T16:10:19.121" v="2956" actId="1076"/>
          <ac:spMkLst>
            <pc:docMk/>
            <pc:sldMk cId="3935587034" sldId="286"/>
            <ac:spMk id="15" creationId="{00000000-0000-0000-0000-000000000000}"/>
          </ac:spMkLst>
        </pc:spChg>
        <pc:spChg chg="del">
          <ac:chgData name="Hadgu, Tsenaat" userId="0eeadea8-ad7c-4482-b982-77f4002c6454" providerId="ADAL" clId="{E9311204-5498-3942-83E8-A441C86A2F16}" dt="2024-08-06T06:59:21.233" v="2054" actId="478"/>
          <ac:spMkLst>
            <pc:docMk/>
            <pc:sldMk cId="3935587034" sldId="286"/>
            <ac:spMk id="16" creationId="{00000000-0000-0000-0000-000000000000}"/>
          </ac:spMkLst>
        </pc:spChg>
        <pc:grpChg chg="del">
          <ac:chgData name="Hadgu, Tsenaat" userId="0eeadea8-ad7c-4482-b982-77f4002c6454" providerId="ADAL" clId="{E9311204-5498-3942-83E8-A441C86A2F16}" dt="2024-08-06T06:59:24.158" v="2055" actId="478"/>
          <ac:grpSpMkLst>
            <pc:docMk/>
            <pc:sldMk cId="3935587034" sldId="286"/>
            <ac:grpSpMk id="7" creationId="{00000000-0000-0000-0000-000000000000}"/>
          </ac:grpSpMkLst>
        </pc:grpChg>
        <pc:grpChg chg="mod">
          <ac:chgData name="Hadgu, Tsenaat" userId="0eeadea8-ad7c-4482-b982-77f4002c6454" providerId="ADAL" clId="{E9311204-5498-3942-83E8-A441C86A2F16}" dt="2024-08-06T16:07:59.419" v="2920" actId="1076"/>
          <ac:grpSpMkLst>
            <pc:docMk/>
            <pc:sldMk cId="3935587034" sldId="286"/>
            <ac:grpSpMk id="11" creationId="{00000000-0000-0000-0000-000000000000}"/>
          </ac:grpSpMkLst>
        </pc:grpChg>
        <pc:picChg chg="add mod">
          <ac:chgData name="Hadgu, Tsenaat" userId="0eeadea8-ad7c-4482-b982-77f4002c6454" providerId="ADAL" clId="{E9311204-5498-3942-83E8-A441C86A2F16}" dt="2024-08-06T16:04:07.402" v="2871" actId="1076"/>
          <ac:picMkLst>
            <pc:docMk/>
            <pc:sldMk cId="3935587034" sldId="286"/>
            <ac:picMk id="1026" creationId="{2F8DB19A-B7DD-7F6E-7436-AA25F54434AC}"/>
          </ac:picMkLst>
        </pc:picChg>
      </pc:sldChg>
      <pc:sldChg chg="modSp add del mod">
        <pc:chgData name="Hadgu, Tsenaat" userId="0eeadea8-ad7c-4482-b982-77f4002c6454" providerId="ADAL" clId="{E9311204-5498-3942-83E8-A441C86A2F16}" dt="2024-08-06T07:06:46.355" v="2277" actId="2696"/>
        <pc:sldMkLst>
          <pc:docMk/>
          <pc:sldMk cId="130659323" sldId="287"/>
        </pc:sldMkLst>
        <pc:spChg chg="mod">
          <ac:chgData name="Hadgu, Tsenaat" userId="0eeadea8-ad7c-4482-b982-77f4002c6454" providerId="ADAL" clId="{E9311204-5498-3942-83E8-A441C86A2F16}" dt="2024-08-06T07:01:26.876" v="2081" actId="20577"/>
          <ac:spMkLst>
            <pc:docMk/>
            <pc:sldMk cId="130659323" sldId="287"/>
            <ac:spMk id="14" creationId="{00000000-0000-0000-0000-000000000000}"/>
          </ac:spMkLst>
        </pc:spChg>
      </pc:sldChg>
      <pc:sldChg chg="modSp add del mod">
        <pc:chgData name="Hadgu, Tsenaat" userId="0eeadea8-ad7c-4482-b982-77f4002c6454" providerId="ADAL" clId="{E9311204-5498-3942-83E8-A441C86A2F16}" dt="2024-08-06T07:06:51.978" v="2278" actId="2696"/>
        <pc:sldMkLst>
          <pc:docMk/>
          <pc:sldMk cId="1341238463" sldId="288"/>
        </pc:sldMkLst>
        <pc:spChg chg="mod">
          <ac:chgData name="Hadgu, Tsenaat" userId="0eeadea8-ad7c-4482-b982-77f4002c6454" providerId="ADAL" clId="{E9311204-5498-3942-83E8-A441C86A2F16}" dt="2024-08-06T07:01:29.357" v="2083" actId="20577"/>
          <ac:spMkLst>
            <pc:docMk/>
            <pc:sldMk cId="1341238463" sldId="288"/>
            <ac:spMk id="14" creationId="{00000000-0000-0000-0000-000000000000}"/>
          </ac:spMkLst>
        </pc:spChg>
      </pc:sldChg>
      <pc:sldChg chg="addSp delSp modSp add del mod">
        <pc:chgData name="Hadgu, Tsenaat" userId="0eeadea8-ad7c-4482-b982-77f4002c6454" providerId="ADAL" clId="{E9311204-5498-3942-83E8-A441C86A2F16}" dt="2024-08-06T16:26:56.532" v="3078" actId="2696"/>
        <pc:sldMkLst>
          <pc:docMk/>
          <pc:sldMk cId="652603475" sldId="289"/>
        </pc:sldMkLst>
        <pc:spChg chg="add mod">
          <ac:chgData name="Hadgu, Tsenaat" userId="0eeadea8-ad7c-4482-b982-77f4002c6454" providerId="ADAL" clId="{E9311204-5498-3942-83E8-A441C86A2F16}" dt="2024-08-06T07:19:48.467" v="2383" actId="12"/>
          <ac:spMkLst>
            <pc:docMk/>
            <pc:sldMk cId="652603475" sldId="289"/>
            <ac:spMk id="4" creationId="{604D7CF2-18FD-476E-FF77-DC615EF7DBEF}"/>
          </ac:spMkLst>
        </pc:spChg>
        <pc:spChg chg="mod">
          <ac:chgData name="Hadgu, Tsenaat" userId="0eeadea8-ad7c-4482-b982-77f4002c6454" providerId="ADAL" clId="{E9311204-5498-3942-83E8-A441C86A2F16}" dt="2024-08-06T07:19:01.682" v="2370" actId="1076"/>
          <ac:spMkLst>
            <pc:docMk/>
            <pc:sldMk cId="652603475" sldId="289"/>
            <ac:spMk id="14" creationId="{00000000-0000-0000-0000-000000000000}"/>
          </ac:spMkLst>
        </pc:spChg>
        <pc:spChg chg="del mod">
          <ac:chgData name="Hadgu, Tsenaat" userId="0eeadea8-ad7c-4482-b982-77f4002c6454" providerId="ADAL" clId="{E9311204-5498-3942-83E8-A441C86A2F16}" dt="2024-08-06T07:18:52.134" v="2368" actId="478"/>
          <ac:spMkLst>
            <pc:docMk/>
            <pc:sldMk cId="652603475" sldId="289"/>
            <ac:spMk id="15" creationId="{00000000-0000-0000-0000-000000000000}"/>
          </ac:spMkLst>
        </pc:spChg>
        <pc:grpChg chg="mod">
          <ac:chgData name="Hadgu, Tsenaat" userId="0eeadea8-ad7c-4482-b982-77f4002c6454" providerId="ADAL" clId="{E9311204-5498-3942-83E8-A441C86A2F16}" dt="2024-08-06T07:12:13.749" v="2334" actId="1076"/>
          <ac:grpSpMkLst>
            <pc:docMk/>
            <pc:sldMk cId="652603475" sldId="289"/>
            <ac:grpSpMk id="11" creationId="{00000000-0000-0000-0000-000000000000}"/>
          </ac:grpSpMkLst>
        </pc:grpChg>
      </pc:sldChg>
      <pc:sldChg chg="new del">
        <pc:chgData name="Hadgu, Tsenaat" userId="0eeadea8-ad7c-4482-b982-77f4002c6454" providerId="ADAL" clId="{E9311204-5498-3942-83E8-A441C86A2F16}" dt="2024-08-06T07:01:50.626" v="2086" actId="2696"/>
        <pc:sldMkLst>
          <pc:docMk/>
          <pc:sldMk cId="2041606504" sldId="289"/>
        </pc:sldMkLst>
      </pc:sldChg>
      <pc:sldChg chg="addSp modSp add del mod">
        <pc:chgData name="Hadgu, Tsenaat" userId="0eeadea8-ad7c-4482-b982-77f4002c6454" providerId="ADAL" clId="{E9311204-5498-3942-83E8-A441C86A2F16}" dt="2024-08-06T16:26:57.746" v="3079" actId="2696"/>
        <pc:sldMkLst>
          <pc:docMk/>
          <pc:sldMk cId="523967830" sldId="290"/>
        </pc:sldMkLst>
        <pc:spChg chg="mod">
          <ac:chgData name="Hadgu, Tsenaat" userId="0eeadea8-ad7c-4482-b982-77f4002c6454" providerId="ADAL" clId="{E9311204-5498-3942-83E8-A441C86A2F16}" dt="2024-08-06T07:13:33.600" v="2349" actId="20577"/>
          <ac:spMkLst>
            <pc:docMk/>
            <pc:sldMk cId="523967830" sldId="290"/>
            <ac:spMk id="14" creationId="{00000000-0000-0000-0000-000000000000}"/>
          </ac:spMkLst>
        </pc:spChg>
        <pc:spChg chg="mod">
          <ac:chgData name="Hadgu, Tsenaat" userId="0eeadea8-ad7c-4482-b982-77f4002c6454" providerId="ADAL" clId="{E9311204-5498-3942-83E8-A441C86A2F16}" dt="2024-08-06T07:20:28.959" v="2391" actId="14100"/>
          <ac:spMkLst>
            <pc:docMk/>
            <pc:sldMk cId="523967830" sldId="290"/>
            <ac:spMk id="15" creationId="{00000000-0000-0000-0000-000000000000}"/>
          </ac:spMkLst>
        </pc:spChg>
        <pc:grpChg chg="mod">
          <ac:chgData name="Hadgu, Tsenaat" userId="0eeadea8-ad7c-4482-b982-77f4002c6454" providerId="ADAL" clId="{E9311204-5498-3942-83E8-A441C86A2F16}" dt="2024-08-06T07:12:17.633" v="2335" actId="1076"/>
          <ac:grpSpMkLst>
            <pc:docMk/>
            <pc:sldMk cId="523967830" sldId="290"/>
            <ac:grpSpMk id="11" creationId="{00000000-0000-0000-0000-000000000000}"/>
          </ac:grpSpMkLst>
        </pc:grpChg>
        <pc:picChg chg="add">
          <ac:chgData name="Hadgu, Tsenaat" userId="0eeadea8-ad7c-4482-b982-77f4002c6454" providerId="ADAL" clId="{E9311204-5498-3942-83E8-A441C86A2F16}" dt="2024-08-06T16:22:02.352" v="3019"/>
          <ac:picMkLst>
            <pc:docMk/>
            <pc:sldMk cId="523967830" sldId="290"/>
            <ac:picMk id="4098" creationId="{C3BD5853-8500-B97F-EC77-C24859DDA731}"/>
          </ac:picMkLst>
        </pc:picChg>
      </pc:sldChg>
      <pc:sldChg chg="modSp add mod modTransition modAnim modNotesTx">
        <pc:chgData name="Hadgu, Tsenaat" userId="0eeadea8-ad7c-4482-b982-77f4002c6454" providerId="ADAL" clId="{E9311204-5498-3942-83E8-A441C86A2F16}" dt="2024-08-12T16:52:03.603" v="6243" actId="113"/>
        <pc:sldMkLst>
          <pc:docMk/>
          <pc:sldMk cId="731254625" sldId="291"/>
        </pc:sldMkLst>
        <pc:spChg chg="mod">
          <ac:chgData name="Hadgu, Tsenaat" userId="0eeadea8-ad7c-4482-b982-77f4002c6454" providerId="ADAL" clId="{E9311204-5498-3942-83E8-A441C86A2F16}" dt="2024-08-12T16:15:19.358" v="6184" actId="113"/>
          <ac:spMkLst>
            <pc:docMk/>
            <pc:sldMk cId="731254625" sldId="291"/>
            <ac:spMk id="6" creationId="{F77CEC03-A1CA-A126-8810-653D4476EA86}"/>
          </ac:spMkLst>
        </pc:spChg>
        <pc:spChg chg="mod">
          <ac:chgData name="Hadgu, Tsenaat" userId="0eeadea8-ad7c-4482-b982-77f4002c6454" providerId="ADAL" clId="{E9311204-5498-3942-83E8-A441C86A2F16}" dt="2024-08-12T16:52:03.603" v="6243" actId="113"/>
          <ac:spMkLst>
            <pc:docMk/>
            <pc:sldMk cId="731254625" sldId="291"/>
            <ac:spMk id="7" creationId="{0FFDF9F0-134B-1DB0-D7E8-5B47880D2F8B}"/>
          </ac:spMkLst>
        </pc:spChg>
        <pc:spChg chg="mod">
          <ac:chgData name="Hadgu, Tsenaat" userId="0eeadea8-ad7c-4482-b982-77f4002c6454" providerId="ADAL" clId="{E9311204-5498-3942-83E8-A441C86A2F16}" dt="2024-08-12T16:15:14.434" v="6183" actId="113"/>
          <ac:spMkLst>
            <pc:docMk/>
            <pc:sldMk cId="731254625" sldId="291"/>
            <ac:spMk id="8" creationId="{A795CB53-5E31-F4AB-8AF9-C05F053DAADB}"/>
          </ac:spMkLst>
        </pc:spChg>
        <pc:spChg chg="mod">
          <ac:chgData name="Hadgu, Tsenaat" userId="0eeadea8-ad7c-4482-b982-77f4002c6454" providerId="ADAL" clId="{E9311204-5498-3942-83E8-A441C86A2F16}" dt="2024-08-12T16:51:53.408" v="6241" actId="113"/>
          <ac:spMkLst>
            <pc:docMk/>
            <pc:sldMk cId="731254625" sldId="291"/>
            <ac:spMk id="9" creationId="{EFD428AD-126E-9EF3-C15B-3EFDC18725FF}"/>
          </ac:spMkLst>
        </pc:spChg>
        <pc:spChg chg="mod">
          <ac:chgData name="Hadgu, Tsenaat" userId="0eeadea8-ad7c-4482-b982-77f4002c6454" providerId="ADAL" clId="{E9311204-5498-3942-83E8-A441C86A2F16}" dt="2024-08-12T16:19:06.751" v="6220" actId="1076"/>
          <ac:spMkLst>
            <pc:docMk/>
            <pc:sldMk cId="731254625" sldId="291"/>
            <ac:spMk id="14" creationId="{00000000-0000-0000-0000-000000000000}"/>
          </ac:spMkLst>
        </pc:spChg>
        <pc:spChg chg="mod">
          <ac:chgData name="Hadgu, Tsenaat" userId="0eeadea8-ad7c-4482-b982-77f4002c6454" providerId="ADAL" clId="{E9311204-5498-3942-83E8-A441C86A2F16}" dt="2024-08-12T03:23:19.852" v="5753" actId="113"/>
          <ac:spMkLst>
            <pc:docMk/>
            <pc:sldMk cId="731254625" sldId="291"/>
            <ac:spMk id="15" creationId="{00000000-0000-0000-0000-000000000000}"/>
          </ac:spMkLst>
        </pc:spChg>
        <pc:grpChg chg="mod">
          <ac:chgData name="Hadgu, Tsenaat" userId="0eeadea8-ad7c-4482-b982-77f4002c6454" providerId="ADAL" clId="{E9311204-5498-3942-83E8-A441C86A2F16}" dt="2024-08-12T16:19:03.873" v="6219" actId="1076"/>
          <ac:grpSpMkLst>
            <pc:docMk/>
            <pc:sldMk cId="731254625" sldId="291"/>
            <ac:grpSpMk id="11" creationId="{00000000-0000-0000-0000-000000000000}"/>
          </ac:grpSpMkLst>
        </pc:grpChg>
        <pc:picChg chg="mod">
          <ac:chgData name="Hadgu, Tsenaat" userId="0eeadea8-ad7c-4482-b982-77f4002c6454" providerId="ADAL" clId="{E9311204-5498-3942-83E8-A441C86A2F16}" dt="2024-08-06T16:20:08" v="3018" actId="1076"/>
          <ac:picMkLst>
            <pc:docMk/>
            <pc:sldMk cId="731254625" sldId="291"/>
            <ac:picMk id="1026" creationId="{2F8DB19A-B7DD-7F6E-7436-AA25F54434AC}"/>
          </ac:picMkLst>
        </pc:picChg>
      </pc:sldChg>
      <pc:sldChg chg="addSp delSp modSp add mod modTransition setBg modAnim modNotesTx">
        <pc:chgData name="Hadgu, Tsenaat" userId="0eeadea8-ad7c-4482-b982-77f4002c6454" providerId="ADAL" clId="{E9311204-5498-3942-83E8-A441C86A2F16}" dt="2024-08-12T19:26:14.636" v="6471" actId="20577"/>
        <pc:sldMkLst>
          <pc:docMk/>
          <pc:sldMk cId="2491610559" sldId="292"/>
        </pc:sldMkLst>
        <pc:spChg chg="mod">
          <ac:chgData name="Hadgu, Tsenaat" userId="0eeadea8-ad7c-4482-b982-77f4002c6454" providerId="ADAL" clId="{E9311204-5498-3942-83E8-A441C86A2F16}" dt="2024-08-12T18:04:07.512" v="6382" actId="1076"/>
          <ac:spMkLst>
            <pc:docMk/>
            <pc:sldMk cId="2491610559" sldId="292"/>
            <ac:spMk id="2" creationId="{00000000-0000-0000-0000-000000000000}"/>
          </ac:spMkLst>
        </pc:spChg>
        <pc:spChg chg="mod">
          <ac:chgData name="Hadgu, Tsenaat" userId="0eeadea8-ad7c-4482-b982-77f4002c6454" providerId="ADAL" clId="{E9311204-5498-3942-83E8-A441C86A2F16}" dt="2024-08-12T17:55:18.931" v="6319" actId="1076"/>
          <ac:spMkLst>
            <pc:docMk/>
            <pc:sldMk cId="2491610559" sldId="292"/>
            <ac:spMk id="3" creationId="{00000000-0000-0000-0000-000000000000}"/>
          </ac:spMkLst>
        </pc:spChg>
        <pc:spChg chg="add mod">
          <ac:chgData name="Hadgu, Tsenaat" userId="0eeadea8-ad7c-4482-b982-77f4002c6454" providerId="ADAL" clId="{E9311204-5498-3942-83E8-A441C86A2F16}" dt="2024-08-12T18:05:14.209" v="6403" actId="1076"/>
          <ac:spMkLst>
            <pc:docMk/>
            <pc:sldMk cId="2491610559" sldId="292"/>
            <ac:spMk id="4" creationId="{021B1D01-E6B1-3E0C-9F85-4FE0B1D47029}"/>
          </ac:spMkLst>
        </pc:spChg>
        <pc:spChg chg="add del mod">
          <ac:chgData name="Hadgu, Tsenaat" userId="0eeadea8-ad7c-4482-b982-77f4002c6454" providerId="ADAL" clId="{E9311204-5498-3942-83E8-A441C86A2F16}" dt="2024-08-06T16:13:02.689" v="2975" actId="478"/>
          <ac:spMkLst>
            <pc:docMk/>
            <pc:sldMk cId="2491610559" sldId="292"/>
            <ac:spMk id="4" creationId="{1A12E0B2-017A-FA18-4832-860515329511}"/>
          </ac:spMkLst>
        </pc:spChg>
        <pc:spChg chg="add mod">
          <ac:chgData name="Hadgu, Tsenaat" userId="0eeadea8-ad7c-4482-b982-77f4002c6454" providerId="ADAL" clId="{E9311204-5498-3942-83E8-A441C86A2F16}" dt="2024-08-12T18:04:44.627" v="6395" actId="255"/>
          <ac:spMkLst>
            <pc:docMk/>
            <pc:sldMk cId="2491610559" sldId="292"/>
            <ac:spMk id="5" creationId="{5860444B-83F0-0193-B253-46FF05D9A5D0}"/>
          </ac:spMkLst>
        </pc:spChg>
        <pc:spChg chg="del">
          <ac:chgData name="Hadgu, Tsenaat" userId="0eeadea8-ad7c-4482-b982-77f4002c6454" providerId="ADAL" clId="{E9311204-5498-3942-83E8-A441C86A2F16}" dt="2024-08-06T16:13:33.658" v="2985" actId="478"/>
          <ac:spMkLst>
            <pc:docMk/>
            <pc:sldMk cId="2491610559" sldId="292"/>
            <ac:spMk id="6" creationId="{F77CEC03-A1CA-A126-8810-653D4476EA86}"/>
          </ac:spMkLst>
        </pc:spChg>
        <pc:spChg chg="del">
          <ac:chgData name="Hadgu, Tsenaat" userId="0eeadea8-ad7c-4482-b982-77f4002c6454" providerId="ADAL" clId="{E9311204-5498-3942-83E8-A441C86A2F16}" dt="2024-08-06T16:13:05.033" v="2976" actId="478"/>
          <ac:spMkLst>
            <pc:docMk/>
            <pc:sldMk cId="2491610559" sldId="292"/>
            <ac:spMk id="7" creationId="{0FFDF9F0-134B-1DB0-D7E8-5B47880D2F8B}"/>
          </ac:spMkLst>
        </pc:spChg>
        <pc:spChg chg="add del mod">
          <ac:chgData name="Hadgu, Tsenaat" userId="0eeadea8-ad7c-4482-b982-77f4002c6454" providerId="ADAL" clId="{E9311204-5498-3942-83E8-A441C86A2F16}" dt="2024-08-12T16:17:01.301" v="6204" actId="478"/>
          <ac:spMkLst>
            <pc:docMk/>
            <pc:sldMk cId="2491610559" sldId="292"/>
            <ac:spMk id="7" creationId="{97CF334B-3381-7496-855A-56690894809E}"/>
          </ac:spMkLst>
        </pc:spChg>
        <pc:spChg chg="del">
          <ac:chgData name="Hadgu, Tsenaat" userId="0eeadea8-ad7c-4482-b982-77f4002c6454" providerId="ADAL" clId="{E9311204-5498-3942-83E8-A441C86A2F16}" dt="2024-08-06T16:13:30.451" v="2983" actId="478"/>
          <ac:spMkLst>
            <pc:docMk/>
            <pc:sldMk cId="2491610559" sldId="292"/>
            <ac:spMk id="8" creationId="{A795CB53-5E31-F4AB-8AF9-C05F053DAADB}"/>
          </ac:spMkLst>
        </pc:spChg>
        <pc:spChg chg="add mod">
          <ac:chgData name="Hadgu, Tsenaat" userId="0eeadea8-ad7c-4482-b982-77f4002c6454" providerId="ADAL" clId="{E9311204-5498-3942-83E8-A441C86A2F16}" dt="2024-08-12T18:05:05.610" v="6401" actId="14100"/>
          <ac:spMkLst>
            <pc:docMk/>
            <pc:sldMk cId="2491610559" sldId="292"/>
            <ac:spMk id="8" creationId="{D9D721E9-06CA-9A65-63A9-93DE306F4D63}"/>
          </ac:spMkLst>
        </pc:spChg>
        <pc:spChg chg="del mod">
          <ac:chgData name="Hadgu, Tsenaat" userId="0eeadea8-ad7c-4482-b982-77f4002c6454" providerId="ADAL" clId="{E9311204-5498-3942-83E8-A441C86A2F16}" dt="2024-08-06T16:15:11.518" v="3002" actId="478"/>
          <ac:spMkLst>
            <pc:docMk/>
            <pc:sldMk cId="2491610559" sldId="292"/>
            <ac:spMk id="9" creationId="{EFD428AD-126E-9EF3-C15B-3EFDC18725FF}"/>
          </ac:spMkLst>
        </pc:spChg>
        <pc:spChg chg="add mod">
          <ac:chgData name="Hadgu, Tsenaat" userId="0eeadea8-ad7c-4482-b982-77f4002c6454" providerId="ADAL" clId="{E9311204-5498-3942-83E8-A441C86A2F16}" dt="2024-08-12T18:05:10.472" v="6402" actId="1076"/>
          <ac:spMkLst>
            <pc:docMk/>
            <pc:sldMk cId="2491610559" sldId="292"/>
            <ac:spMk id="10" creationId="{4FFD1852-0930-9D12-E214-A094EA13FE79}"/>
          </ac:spMkLst>
        </pc:spChg>
        <pc:spChg chg="mod topLvl">
          <ac:chgData name="Hadgu, Tsenaat" userId="0eeadea8-ad7c-4482-b982-77f4002c6454" providerId="ADAL" clId="{E9311204-5498-3942-83E8-A441C86A2F16}" dt="2024-08-12T17:55:25.617" v="6320" actId="1076"/>
          <ac:spMkLst>
            <pc:docMk/>
            <pc:sldMk cId="2491610559" sldId="292"/>
            <ac:spMk id="12" creationId="{00000000-0000-0000-0000-000000000000}"/>
          </ac:spMkLst>
        </pc:spChg>
        <pc:spChg chg="del mod topLvl">
          <ac:chgData name="Hadgu, Tsenaat" userId="0eeadea8-ad7c-4482-b982-77f4002c6454" providerId="ADAL" clId="{E9311204-5498-3942-83E8-A441C86A2F16}" dt="2024-08-06T16:14:24.118" v="2999" actId="478"/>
          <ac:spMkLst>
            <pc:docMk/>
            <pc:sldMk cId="2491610559" sldId="292"/>
            <ac:spMk id="13" creationId="{00000000-0000-0000-0000-000000000000}"/>
          </ac:spMkLst>
        </pc:spChg>
        <pc:spChg chg="mod">
          <ac:chgData name="Hadgu, Tsenaat" userId="0eeadea8-ad7c-4482-b982-77f4002c6454" providerId="ADAL" clId="{E9311204-5498-3942-83E8-A441C86A2F16}" dt="2024-08-12T17:55:25.617" v="6320" actId="1076"/>
          <ac:spMkLst>
            <pc:docMk/>
            <pc:sldMk cId="2491610559" sldId="292"/>
            <ac:spMk id="14" creationId="{00000000-0000-0000-0000-000000000000}"/>
          </ac:spMkLst>
        </pc:spChg>
        <pc:spChg chg="mod">
          <ac:chgData name="Hadgu, Tsenaat" userId="0eeadea8-ad7c-4482-b982-77f4002c6454" providerId="ADAL" clId="{E9311204-5498-3942-83E8-A441C86A2F16}" dt="2024-08-12T17:59:06.586" v="6349" actId="1076"/>
          <ac:spMkLst>
            <pc:docMk/>
            <pc:sldMk cId="2491610559" sldId="292"/>
            <ac:spMk id="15" creationId="{00000000-0000-0000-0000-000000000000}"/>
          </ac:spMkLst>
        </pc:spChg>
        <pc:grpChg chg="del mod">
          <ac:chgData name="Hadgu, Tsenaat" userId="0eeadea8-ad7c-4482-b982-77f4002c6454" providerId="ADAL" clId="{E9311204-5498-3942-83E8-A441C86A2F16}" dt="2024-08-06T16:14:24.118" v="2999" actId="478"/>
          <ac:grpSpMkLst>
            <pc:docMk/>
            <pc:sldMk cId="2491610559" sldId="292"/>
            <ac:grpSpMk id="11" creationId="{00000000-0000-0000-0000-000000000000}"/>
          </ac:grpSpMkLst>
        </pc:grpChg>
        <pc:picChg chg="add del mod">
          <ac:chgData name="Hadgu, Tsenaat" userId="0eeadea8-ad7c-4482-b982-77f4002c6454" providerId="ADAL" clId="{E9311204-5498-3942-83E8-A441C86A2F16}" dt="2024-08-12T17:55:03.386" v="6316" actId="478"/>
          <ac:picMkLst>
            <pc:docMk/>
            <pc:sldMk cId="2491610559" sldId="292"/>
            <ac:picMk id="11" creationId="{036D299C-19E2-FB39-035D-6F07C42F6CF1}"/>
          </ac:picMkLst>
        </pc:picChg>
        <pc:picChg chg="add del">
          <ac:chgData name="Hadgu, Tsenaat" userId="0eeadea8-ad7c-4482-b982-77f4002c6454" providerId="ADAL" clId="{E9311204-5498-3942-83E8-A441C86A2F16}" dt="2024-08-06T16:19:56.028" v="3016" actId="478"/>
          <ac:picMkLst>
            <pc:docMk/>
            <pc:sldMk cId="2491610559" sldId="292"/>
            <ac:picMk id="1026" creationId="{2F8DB19A-B7DD-7F6E-7436-AA25F54434AC}"/>
          </ac:picMkLst>
        </pc:picChg>
        <pc:picChg chg="add del mod">
          <ac:chgData name="Hadgu, Tsenaat" userId="0eeadea8-ad7c-4482-b982-77f4002c6454" providerId="ADAL" clId="{E9311204-5498-3942-83E8-A441C86A2F16}" dt="2024-08-12T19:25:35.477" v="6466" actId="14100"/>
          <ac:picMkLst>
            <pc:docMk/>
            <pc:sldMk cId="2491610559" sldId="292"/>
            <ac:picMk id="1026" creationId="{43EA7654-1DEC-2CBF-888D-2DBFC493B2F0}"/>
          </ac:picMkLst>
        </pc:picChg>
        <pc:picChg chg="add del mod">
          <ac:chgData name="Hadgu, Tsenaat" userId="0eeadea8-ad7c-4482-b982-77f4002c6454" providerId="ADAL" clId="{E9311204-5498-3942-83E8-A441C86A2F16}" dt="2024-08-12T18:04:09.672" v="6383" actId="1076"/>
          <ac:picMkLst>
            <pc:docMk/>
            <pc:sldMk cId="2491610559" sldId="292"/>
            <ac:picMk id="3074" creationId="{3282C3F4-FFDC-859D-7A30-29DA2CBA352B}"/>
          </ac:picMkLst>
        </pc:picChg>
      </pc:sldChg>
      <pc:sldChg chg="addSp delSp modSp add mod ord modTransition modAnim modNotesTx">
        <pc:chgData name="Hadgu, Tsenaat" userId="0eeadea8-ad7c-4482-b982-77f4002c6454" providerId="ADAL" clId="{E9311204-5498-3942-83E8-A441C86A2F16}" dt="2024-08-12T18:40:55.697" v="6463" actId="113"/>
        <pc:sldMkLst>
          <pc:docMk/>
          <pc:sldMk cId="2945731978" sldId="293"/>
        </pc:sldMkLst>
        <pc:spChg chg="add mod">
          <ac:chgData name="Hadgu, Tsenaat" userId="0eeadea8-ad7c-4482-b982-77f4002c6454" providerId="ADAL" clId="{E9311204-5498-3942-83E8-A441C86A2F16}" dt="2024-08-12T16:17:54.290" v="6209" actId="113"/>
          <ac:spMkLst>
            <pc:docMk/>
            <pc:sldMk cId="2945731978" sldId="293"/>
            <ac:spMk id="4" creationId="{11DF98CB-5EF5-D6FD-6F7B-B055C1407B79}"/>
          </ac:spMkLst>
        </pc:spChg>
        <pc:spChg chg="add mod">
          <ac:chgData name="Hadgu, Tsenaat" userId="0eeadea8-ad7c-4482-b982-77f4002c6454" providerId="ADAL" clId="{E9311204-5498-3942-83E8-A441C86A2F16}" dt="2024-08-12T16:51:36.276" v="6239" actId="113"/>
          <ac:spMkLst>
            <pc:docMk/>
            <pc:sldMk cId="2945731978" sldId="293"/>
            <ac:spMk id="5" creationId="{42AAC363-9603-677C-AB5B-FF38FDCBAFBA}"/>
          </ac:spMkLst>
        </pc:spChg>
        <pc:spChg chg="mod">
          <ac:chgData name="Hadgu, Tsenaat" userId="0eeadea8-ad7c-4482-b982-77f4002c6454" providerId="ADAL" clId="{E9311204-5498-3942-83E8-A441C86A2F16}" dt="2024-08-12T16:18:33.315" v="6216" actId="1076"/>
          <ac:spMkLst>
            <pc:docMk/>
            <pc:sldMk cId="2945731978" sldId="293"/>
            <ac:spMk id="6" creationId="{F77CEC03-A1CA-A126-8810-653D4476EA86}"/>
          </ac:spMkLst>
        </pc:spChg>
        <pc:spChg chg="del">
          <ac:chgData name="Hadgu, Tsenaat" userId="0eeadea8-ad7c-4482-b982-77f4002c6454" providerId="ADAL" clId="{E9311204-5498-3942-83E8-A441C86A2F16}" dt="2024-08-06T16:23:32.185" v="3039" actId="478"/>
          <ac:spMkLst>
            <pc:docMk/>
            <pc:sldMk cId="2945731978" sldId="293"/>
            <ac:spMk id="7" creationId="{0FFDF9F0-134B-1DB0-D7E8-5B47880D2F8B}"/>
          </ac:spMkLst>
        </pc:spChg>
        <pc:spChg chg="del">
          <ac:chgData name="Hadgu, Tsenaat" userId="0eeadea8-ad7c-4482-b982-77f4002c6454" providerId="ADAL" clId="{E9311204-5498-3942-83E8-A441C86A2F16}" dt="2024-08-06T16:23:55.460" v="3047" actId="478"/>
          <ac:spMkLst>
            <pc:docMk/>
            <pc:sldMk cId="2945731978" sldId="293"/>
            <ac:spMk id="8" creationId="{A795CB53-5E31-F4AB-8AF9-C05F053DAADB}"/>
          </ac:spMkLst>
        </pc:spChg>
        <pc:spChg chg="del">
          <ac:chgData name="Hadgu, Tsenaat" userId="0eeadea8-ad7c-4482-b982-77f4002c6454" providerId="ADAL" clId="{E9311204-5498-3942-83E8-A441C86A2F16}" dt="2024-08-06T16:24:51.327" v="3053" actId="478"/>
          <ac:spMkLst>
            <pc:docMk/>
            <pc:sldMk cId="2945731978" sldId="293"/>
            <ac:spMk id="9" creationId="{EFD428AD-126E-9EF3-C15B-3EFDC18725FF}"/>
          </ac:spMkLst>
        </pc:spChg>
        <pc:spChg chg="mod topLvl">
          <ac:chgData name="Hadgu, Tsenaat" userId="0eeadea8-ad7c-4482-b982-77f4002c6454" providerId="ADAL" clId="{E9311204-5498-3942-83E8-A441C86A2F16}" dt="2024-08-06T16:26:31.092" v="3067" actId="207"/>
          <ac:spMkLst>
            <pc:docMk/>
            <pc:sldMk cId="2945731978" sldId="293"/>
            <ac:spMk id="12" creationId="{00000000-0000-0000-0000-000000000000}"/>
          </ac:spMkLst>
        </pc:spChg>
        <pc:spChg chg="del mod topLvl">
          <ac:chgData name="Hadgu, Tsenaat" userId="0eeadea8-ad7c-4482-b982-77f4002c6454" providerId="ADAL" clId="{E9311204-5498-3942-83E8-A441C86A2F16}" dt="2024-08-06T16:26:21.148" v="3065" actId="478"/>
          <ac:spMkLst>
            <pc:docMk/>
            <pc:sldMk cId="2945731978" sldId="293"/>
            <ac:spMk id="13" creationId="{00000000-0000-0000-0000-000000000000}"/>
          </ac:spMkLst>
        </pc:spChg>
        <pc:spChg chg="mod">
          <ac:chgData name="Hadgu, Tsenaat" userId="0eeadea8-ad7c-4482-b982-77f4002c6454" providerId="ADAL" clId="{E9311204-5498-3942-83E8-A441C86A2F16}" dt="2024-08-12T16:19:18.588" v="6222" actId="1076"/>
          <ac:spMkLst>
            <pc:docMk/>
            <pc:sldMk cId="2945731978" sldId="293"/>
            <ac:spMk id="14" creationId="{00000000-0000-0000-0000-000000000000}"/>
          </ac:spMkLst>
        </pc:spChg>
        <pc:spChg chg="mod">
          <ac:chgData name="Hadgu, Tsenaat" userId="0eeadea8-ad7c-4482-b982-77f4002c6454" providerId="ADAL" clId="{E9311204-5498-3942-83E8-A441C86A2F16}" dt="2024-08-12T03:24:14.391" v="5758" actId="113"/>
          <ac:spMkLst>
            <pc:docMk/>
            <pc:sldMk cId="2945731978" sldId="293"/>
            <ac:spMk id="15" creationId="{00000000-0000-0000-0000-000000000000}"/>
          </ac:spMkLst>
        </pc:spChg>
        <pc:grpChg chg="add del mod">
          <ac:chgData name="Hadgu, Tsenaat" userId="0eeadea8-ad7c-4482-b982-77f4002c6454" providerId="ADAL" clId="{E9311204-5498-3942-83E8-A441C86A2F16}" dt="2024-08-06T16:26:21.148" v="3065" actId="478"/>
          <ac:grpSpMkLst>
            <pc:docMk/>
            <pc:sldMk cId="2945731978" sldId="293"/>
            <ac:grpSpMk id="11" creationId="{00000000-0000-0000-0000-000000000000}"/>
          </ac:grpSpMkLst>
        </pc:grpChg>
        <pc:picChg chg="add del mod">
          <ac:chgData name="Hadgu, Tsenaat" userId="0eeadea8-ad7c-4482-b982-77f4002c6454" providerId="ADAL" clId="{E9311204-5498-3942-83E8-A441C86A2F16}" dt="2024-08-07T19:56:49.942" v="4485" actId="478"/>
          <ac:picMkLst>
            <pc:docMk/>
            <pc:sldMk cId="2945731978" sldId="293"/>
            <ac:picMk id="7" creationId="{0CFE559F-A910-053E-7F2C-914E5A9556CE}"/>
          </ac:picMkLst>
        </pc:picChg>
        <pc:picChg chg="add del mod">
          <ac:chgData name="Hadgu, Tsenaat" userId="0eeadea8-ad7c-4482-b982-77f4002c6454" providerId="ADAL" clId="{E9311204-5498-3942-83E8-A441C86A2F16}" dt="2024-08-07T19:26:12.595" v="4385" actId="478"/>
          <ac:picMkLst>
            <pc:docMk/>
            <pc:sldMk cId="2945731978" sldId="293"/>
            <ac:picMk id="10" creationId="{85D6DCD5-DB2B-3497-8A11-CA8D5994F9DF}"/>
          </ac:picMkLst>
        </pc:picChg>
        <pc:picChg chg="del">
          <ac:chgData name="Hadgu, Tsenaat" userId="0eeadea8-ad7c-4482-b982-77f4002c6454" providerId="ADAL" clId="{E9311204-5498-3942-83E8-A441C86A2F16}" dt="2024-08-06T16:26:45.112" v="3072" actId="478"/>
          <ac:picMkLst>
            <pc:docMk/>
            <pc:sldMk cId="2945731978" sldId="293"/>
            <ac:picMk id="1026" creationId="{2F8DB19A-B7DD-7F6E-7436-AA25F54434AC}"/>
          </ac:picMkLst>
        </pc:picChg>
        <pc:picChg chg="add del mod">
          <ac:chgData name="Hadgu, Tsenaat" userId="0eeadea8-ad7c-4482-b982-77f4002c6454" providerId="ADAL" clId="{E9311204-5498-3942-83E8-A441C86A2F16}" dt="2024-08-07T19:28:48.297" v="4426"/>
          <ac:picMkLst>
            <pc:docMk/>
            <pc:sldMk cId="2945731978" sldId="293"/>
            <ac:picMk id="1026" creationId="{60478EA7-5385-7D46-7645-E19D4EE34846}"/>
          </ac:picMkLst>
        </pc:picChg>
        <pc:picChg chg="add del mod">
          <ac:chgData name="Hadgu, Tsenaat" userId="0eeadea8-ad7c-4482-b982-77f4002c6454" providerId="ADAL" clId="{E9311204-5498-3942-83E8-A441C86A2F16}" dt="2024-08-07T19:28:42.728" v="4415"/>
          <ac:picMkLst>
            <pc:docMk/>
            <pc:sldMk cId="2945731978" sldId="293"/>
            <ac:picMk id="1028" creationId="{ECEBE630-B2F7-A4AF-4F60-DE06A17B42DC}"/>
          </ac:picMkLst>
        </pc:picChg>
        <pc:picChg chg="add mod">
          <ac:chgData name="Hadgu, Tsenaat" userId="0eeadea8-ad7c-4482-b982-77f4002c6454" providerId="ADAL" clId="{E9311204-5498-3942-83E8-A441C86A2F16}" dt="2024-08-07T19:56:53.304" v="4487" actId="1076"/>
          <ac:picMkLst>
            <pc:docMk/>
            <pc:sldMk cId="2945731978" sldId="293"/>
            <ac:picMk id="1030" creationId="{3337AEAA-6144-1EDA-D328-CD4CBDBEAB70}"/>
          </ac:picMkLst>
        </pc:picChg>
        <pc:picChg chg="add del mod">
          <ac:chgData name="Hadgu, Tsenaat" userId="0eeadea8-ad7c-4482-b982-77f4002c6454" providerId="ADAL" clId="{E9311204-5498-3942-83E8-A441C86A2F16}" dt="2024-08-07T19:56:50.937" v="4486" actId="478"/>
          <ac:picMkLst>
            <pc:docMk/>
            <pc:sldMk cId="2945731978" sldId="293"/>
            <ac:picMk id="1032" creationId="{15B761FC-C3E6-E2D9-6DFC-6084E03DCDD0}"/>
          </ac:picMkLst>
        </pc:picChg>
      </pc:sldChg>
      <pc:sldChg chg="addSp modSp add mod modAnim">
        <pc:chgData name="Hadgu, Tsenaat" userId="0eeadea8-ad7c-4482-b982-77f4002c6454" providerId="ADAL" clId="{E9311204-5498-3942-83E8-A441C86A2F16}" dt="2024-08-12T16:10:09.647" v="6181" actId="20577"/>
        <pc:sldMkLst>
          <pc:docMk/>
          <pc:sldMk cId="2802969236" sldId="294"/>
        </pc:sldMkLst>
        <pc:spChg chg="add mod">
          <ac:chgData name="Hadgu, Tsenaat" userId="0eeadea8-ad7c-4482-b982-77f4002c6454" providerId="ADAL" clId="{E9311204-5498-3942-83E8-A441C86A2F16}" dt="2024-08-12T15:06:36.984" v="6101" actId="1076"/>
          <ac:spMkLst>
            <pc:docMk/>
            <pc:sldMk cId="2802969236" sldId="294"/>
            <ac:spMk id="4" creationId="{911660E2-24E7-EA40-6D2E-C4D82C5EF6C6}"/>
          </ac:spMkLst>
        </pc:spChg>
        <pc:spChg chg="add mod">
          <ac:chgData name="Hadgu, Tsenaat" userId="0eeadea8-ad7c-4482-b982-77f4002c6454" providerId="ADAL" clId="{E9311204-5498-3942-83E8-A441C86A2F16}" dt="2024-08-12T16:10:09.647" v="6181" actId="20577"/>
          <ac:spMkLst>
            <pc:docMk/>
            <pc:sldMk cId="2802969236" sldId="294"/>
            <ac:spMk id="5" creationId="{6EEA602C-D763-A99B-FB36-8E4F166F6722}"/>
          </ac:spMkLst>
        </pc:spChg>
        <pc:spChg chg="mod">
          <ac:chgData name="Hadgu, Tsenaat" userId="0eeadea8-ad7c-4482-b982-77f4002c6454" providerId="ADAL" clId="{E9311204-5498-3942-83E8-A441C86A2F16}" dt="2024-08-12T15:05:32.369" v="6088" actId="20577"/>
          <ac:spMkLst>
            <pc:docMk/>
            <pc:sldMk cId="2802969236" sldId="294"/>
            <ac:spMk id="22" creationId="{2FFEC055-BA05-9081-B1DA-D38B8F5E84D3}"/>
          </ac:spMkLst>
        </pc:spChg>
      </pc:sldChg>
      <pc:sldChg chg="del">
        <pc:chgData name="Hadgu, Tsenaat" userId="0eeadea8-ad7c-4482-b982-77f4002c6454" providerId="ADAL" clId="{E9311204-5498-3942-83E8-A441C86A2F16}" dt="2024-08-09T17:36:45.786" v="5560" actId="2696"/>
        <pc:sldMkLst>
          <pc:docMk/>
          <pc:sldMk cId="3543656811" sldId="294"/>
        </pc:sldMkLst>
      </pc:sldChg>
    </pc:docChg>
  </pc:docChgLst>
  <pc:docChgLst>
    <pc:chgData name="Hadgu, Tsenaat" userId="S::tsenaat.hadgu@ucdenver.edu::0eeadea8-ad7c-4482-b982-77f4002c6454" providerId="AD" clId="Web-{9F5C0528-6064-BDEF-9B45-F7D6026827E1}"/>
    <pc:docChg chg="addSld delSld modSld sldOrd">
      <pc:chgData name="Hadgu, Tsenaat" userId="S::tsenaat.hadgu@ucdenver.edu::0eeadea8-ad7c-4482-b982-77f4002c6454" providerId="AD" clId="Web-{9F5C0528-6064-BDEF-9B45-F7D6026827E1}" dt="2024-08-06T04:16:26.653" v="560"/>
      <pc:docMkLst>
        <pc:docMk/>
      </pc:docMkLst>
      <pc:sldChg chg="addSp delSp modSp">
        <pc:chgData name="Hadgu, Tsenaat" userId="S::tsenaat.hadgu@ucdenver.edu::0eeadea8-ad7c-4482-b982-77f4002c6454" providerId="AD" clId="Web-{9F5C0528-6064-BDEF-9B45-F7D6026827E1}" dt="2024-08-05T22:12:36.341" v="53" actId="1076"/>
        <pc:sldMkLst>
          <pc:docMk/>
          <pc:sldMk cId="0" sldId="256"/>
        </pc:sldMkLst>
        <pc:spChg chg="mod">
          <ac:chgData name="Hadgu, Tsenaat" userId="S::tsenaat.hadgu@ucdenver.edu::0eeadea8-ad7c-4482-b982-77f4002c6454" providerId="AD" clId="Web-{9F5C0528-6064-BDEF-9B45-F7D6026827E1}" dt="2024-08-05T22:12:36.341" v="53" actId="1076"/>
          <ac:spMkLst>
            <pc:docMk/>
            <pc:sldMk cId="0" sldId="256"/>
            <ac:spMk id="8" creationId="{00000000-0000-0000-0000-000000000000}"/>
          </ac:spMkLst>
        </pc:spChg>
        <pc:spChg chg="add del mod">
          <ac:chgData name="Hadgu, Tsenaat" userId="S::tsenaat.hadgu@ucdenver.edu::0eeadea8-ad7c-4482-b982-77f4002c6454" providerId="AD" clId="Web-{9F5C0528-6064-BDEF-9B45-F7D6026827E1}" dt="2024-08-05T22:08:44.321" v="4"/>
          <ac:spMkLst>
            <pc:docMk/>
            <pc:sldMk cId="0" sldId="256"/>
            <ac:spMk id="10" creationId="{FA7EDF1B-CF4D-CFBE-09DF-B6A80E73858F}"/>
          </ac:spMkLst>
        </pc:spChg>
        <pc:spChg chg="add del">
          <ac:chgData name="Hadgu, Tsenaat" userId="S::tsenaat.hadgu@ucdenver.edu::0eeadea8-ad7c-4482-b982-77f4002c6454" providerId="AD" clId="Web-{9F5C0528-6064-BDEF-9B45-F7D6026827E1}" dt="2024-08-05T22:09:09.056" v="8"/>
          <ac:spMkLst>
            <pc:docMk/>
            <pc:sldMk cId="0" sldId="256"/>
            <ac:spMk id="11" creationId="{78DE6AD3-1E95-2B31-49A5-3B7A200BC913}"/>
          </ac:spMkLst>
        </pc:spChg>
        <pc:spChg chg="add del">
          <ac:chgData name="Hadgu, Tsenaat" userId="S::tsenaat.hadgu@ucdenver.edu::0eeadea8-ad7c-4482-b982-77f4002c6454" providerId="AD" clId="Web-{9F5C0528-6064-BDEF-9B45-F7D6026827E1}" dt="2024-08-05T22:09:06.634" v="7"/>
          <ac:spMkLst>
            <pc:docMk/>
            <pc:sldMk cId="0" sldId="256"/>
            <ac:spMk id="12" creationId="{78DE6AD3-1E95-2B31-49A5-3B7A200BC913}"/>
          </ac:spMkLst>
        </pc:spChg>
        <pc:spChg chg="add mod">
          <ac:chgData name="Hadgu, Tsenaat" userId="S::tsenaat.hadgu@ucdenver.edu::0eeadea8-ad7c-4482-b982-77f4002c6454" providerId="AD" clId="Web-{9F5C0528-6064-BDEF-9B45-F7D6026827E1}" dt="2024-08-05T22:12:15.153" v="46" actId="1076"/>
          <ac:spMkLst>
            <pc:docMk/>
            <pc:sldMk cId="0" sldId="256"/>
            <ac:spMk id="13" creationId="{8530FDE0-5FFE-129D-5C8B-46A65E09EB5E}"/>
          </ac:spMkLst>
        </pc:spChg>
        <pc:grpChg chg="mod">
          <ac:chgData name="Hadgu, Tsenaat" userId="S::tsenaat.hadgu@ucdenver.edu::0eeadea8-ad7c-4482-b982-77f4002c6454" providerId="AD" clId="Web-{9F5C0528-6064-BDEF-9B45-F7D6026827E1}" dt="2024-08-05T22:12:36.341" v="52" actId="1076"/>
          <ac:grpSpMkLst>
            <pc:docMk/>
            <pc:sldMk cId="0" sldId="256"/>
            <ac:grpSpMk id="5" creationId="{00000000-0000-0000-0000-000000000000}"/>
          </ac:grpSpMkLst>
        </pc:grpChg>
        <pc:picChg chg="add mod">
          <ac:chgData name="Hadgu, Tsenaat" userId="S::tsenaat.hadgu@ucdenver.edu::0eeadea8-ad7c-4482-b982-77f4002c6454" providerId="AD" clId="Web-{9F5C0528-6064-BDEF-9B45-F7D6026827E1}" dt="2024-08-05T22:12:15.153" v="47" actId="1076"/>
          <ac:picMkLst>
            <pc:docMk/>
            <pc:sldMk cId="0" sldId="256"/>
            <ac:picMk id="14" creationId="{DB90E38B-B465-87A2-54B2-663DF3FE7C87}"/>
          </ac:picMkLst>
        </pc:picChg>
        <pc:picChg chg="add mod">
          <ac:chgData name="Hadgu, Tsenaat" userId="S::tsenaat.hadgu@ucdenver.edu::0eeadea8-ad7c-4482-b982-77f4002c6454" providerId="AD" clId="Web-{9F5C0528-6064-BDEF-9B45-F7D6026827E1}" dt="2024-08-05T22:12:33.919" v="51" actId="1076"/>
          <ac:picMkLst>
            <pc:docMk/>
            <pc:sldMk cId="0" sldId="256"/>
            <ac:picMk id="15" creationId="{E8766CE6-BA4C-893B-0C05-83ECEF86B458}"/>
          </ac:picMkLst>
        </pc:picChg>
      </pc:sldChg>
      <pc:sldChg chg="addSp delSp modSp del ord modNotes">
        <pc:chgData name="Hadgu, Tsenaat" userId="S::tsenaat.hadgu@ucdenver.edu::0eeadea8-ad7c-4482-b982-77f4002c6454" providerId="AD" clId="Web-{9F5C0528-6064-BDEF-9B45-F7D6026827E1}" dt="2024-08-06T04:16:26.653" v="560"/>
        <pc:sldMkLst>
          <pc:docMk/>
          <pc:sldMk cId="0" sldId="257"/>
        </pc:sldMkLst>
        <pc:spChg chg="add del mod">
          <ac:chgData name="Hadgu, Tsenaat" userId="S::tsenaat.hadgu@ucdenver.edu::0eeadea8-ad7c-4482-b982-77f4002c6454" providerId="AD" clId="Web-{9F5C0528-6064-BDEF-9B45-F7D6026827E1}" dt="2024-08-05T23:19:50.004" v="378"/>
          <ac:spMkLst>
            <pc:docMk/>
            <pc:sldMk cId="0" sldId="257"/>
            <ac:spMk id="2" creationId="{42646CED-5ABD-A944-63FD-B6D05AB39398}"/>
          </ac:spMkLst>
        </pc:spChg>
        <pc:spChg chg="add mod">
          <ac:chgData name="Hadgu, Tsenaat" userId="S::tsenaat.hadgu@ucdenver.edu::0eeadea8-ad7c-4482-b982-77f4002c6454" providerId="AD" clId="Web-{9F5C0528-6064-BDEF-9B45-F7D6026827E1}" dt="2024-08-06T02:07:14.192" v="538" actId="1076"/>
          <ac:spMkLst>
            <pc:docMk/>
            <pc:sldMk cId="0" sldId="257"/>
            <ac:spMk id="3" creationId="{FE21000C-7C9E-4D8F-1737-FDA33252E504}"/>
          </ac:spMkLst>
        </pc:spChg>
        <pc:spChg chg="mod">
          <ac:chgData name="Hadgu, Tsenaat" userId="S::tsenaat.hadgu@ucdenver.edu::0eeadea8-ad7c-4482-b982-77f4002c6454" providerId="AD" clId="Web-{9F5C0528-6064-BDEF-9B45-F7D6026827E1}" dt="2024-08-06T02:03:46.750" v="525" actId="1076"/>
          <ac:spMkLst>
            <pc:docMk/>
            <pc:sldMk cId="0" sldId="257"/>
            <ac:spMk id="10" creationId="{00000000-0000-0000-0000-000000000000}"/>
          </ac:spMkLst>
        </pc:spChg>
        <pc:spChg chg="mod">
          <ac:chgData name="Hadgu, Tsenaat" userId="S::tsenaat.hadgu@ucdenver.edu::0eeadea8-ad7c-4482-b982-77f4002c6454" providerId="AD" clId="Web-{9F5C0528-6064-BDEF-9B45-F7D6026827E1}" dt="2024-08-06T04:08:12.411" v="548" actId="20577"/>
          <ac:spMkLst>
            <pc:docMk/>
            <pc:sldMk cId="0" sldId="257"/>
            <ac:spMk id="24" creationId="{8E9873AA-3386-13B3-F8FA-040FE16D5377}"/>
          </ac:spMkLst>
        </pc:spChg>
        <pc:picChg chg="del">
          <ac:chgData name="Hadgu, Tsenaat" userId="S::tsenaat.hadgu@ucdenver.edu::0eeadea8-ad7c-4482-b982-77f4002c6454" providerId="AD" clId="Web-{9F5C0528-6064-BDEF-9B45-F7D6026827E1}" dt="2024-08-05T23:12:33.990" v="325"/>
          <ac:picMkLst>
            <pc:docMk/>
            <pc:sldMk cId="0" sldId="257"/>
            <ac:picMk id="26" creationId="{BD9796CE-F68A-37D5-BC59-1A78F3FE94B5}"/>
          </ac:picMkLst>
        </pc:picChg>
      </pc:sldChg>
      <pc:sldChg chg="modSp">
        <pc:chgData name="Hadgu, Tsenaat" userId="S::tsenaat.hadgu@ucdenver.edu::0eeadea8-ad7c-4482-b982-77f4002c6454" providerId="AD" clId="Web-{9F5C0528-6064-BDEF-9B45-F7D6026827E1}" dt="2024-08-05T22:40:03.171" v="272" actId="20577"/>
        <pc:sldMkLst>
          <pc:docMk/>
          <pc:sldMk cId="0" sldId="259"/>
        </pc:sldMkLst>
        <pc:spChg chg="mod">
          <ac:chgData name="Hadgu, Tsenaat" userId="S::tsenaat.hadgu@ucdenver.edu::0eeadea8-ad7c-4482-b982-77f4002c6454" providerId="AD" clId="Web-{9F5C0528-6064-BDEF-9B45-F7D6026827E1}" dt="2024-08-05T22:39:52.827" v="267" actId="20577"/>
          <ac:spMkLst>
            <pc:docMk/>
            <pc:sldMk cId="0" sldId="259"/>
            <ac:spMk id="5" creationId="{00000000-0000-0000-0000-000000000000}"/>
          </ac:spMkLst>
        </pc:spChg>
        <pc:spChg chg="mod">
          <ac:chgData name="Hadgu, Tsenaat" userId="S::tsenaat.hadgu@ucdenver.edu::0eeadea8-ad7c-4482-b982-77f4002c6454" providerId="AD" clId="Web-{9F5C0528-6064-BDEF-9B45-F7D6026827E1}" dt="2024-08-05T22:39:59.608" v="271" actId="20577"/>
          <ac:spMkLst>
            <pc:docMk/>
            <pc:sldMk cId="0" sldId="259"/>
            <ac:spMk id="11" creationId="{00000000-0000-0000-0000-000000000000}"/>
          </ac:spMkLst>
        </pc:spChg>
        <pc:spChg chg="mod">
          <ac:chgData name="Hadgu, Tsenaat" userId="S::tsenaat.hadgu@ucdenver.edu::0eeadea8-ad7c-4482-b982-77f4002c6454" providerId="AD" clId="Web-{9F5C0528-6064-BDEF-9B45-F7D6026827E1}" dt="2024-08-05T22:40:03.171" v="272" actId="20577"/>
          <ac:spMkLst>
            <pc:docMk/>
            <pc:sldMk cId="0" sldId="259"/>
            <ac:spMk id="22" creationId="{2FFEC055-BA05-9081-B1DA-D38B8F5E84D3}"/>
          </ac:spMkLst>
        </pc:spChg>
        <pc:picChg chg="mod">
          <ac:chgData name="Hadgu, Tsenaat" userId="S::tsenaat.hadgu@ucdenver.edu::0eeadea8-ad7c-4482-b982-77f4002c6454" providerId="AD" clId="Web-{9F5C0528-6064-BDEF-9B45-F7D6026827E1}" dt="2024-08-05T22:39:38.436" v="262" actId="1076"/>
          <ac:picMkLst>
            <pc:docMk/>
            <pc:sldMk cId="0" sldId="259"/>
            <ac:picMk id="1026" creationId="{3DEFC421-C258-5A9E-FFDD-5D035179B8BD}"/>
          </ac:picMkLst>
        </pc:picChg>
        <pc:picChg chg="mod">
          <ac:chgData name="Hadgu, Tsenaat" userId="S::tsenaat.hadgu@ucdenver.edu::0eeadea8-ad7c-4482-b982-77f4002c6454" providerId="AD" clId="Web-{9F5C0528-6064-BDEF-9B45-F7D6026827E1}" dt="2024-08-05T22:39:32.623" v="259" actId="1076"/>
          <ac:picMkLst>
            <pc:docMk/>
            <pc:sldMk cId="0" sldId="259"/>
            <ac:picMk id="1028" creationId="{6081A33D-F1A1-A997-98BB-D8659194387A}"/>
          </ac:picMkLst>
        </pc:picChg>
      </pc:sldChg>
      <pc:sldChg chg="addSp delSp modSp add replId">
        <pc:chgData name="Hadgu, Tsenaat" userId="S::tsenaat.hadgu@ucdenver.edu::0eeadea8-ad7c-4482-b982-77f4002c6454" providerId="AD" clId="Web-{9F5C0528-6064-BDEF-9B45-F7D6026827E1}" dt="2024-08-06T02:04:17.266" v="536" actId="20577"/>
        <pc:sldMkLst>
          <pc:docMk/>
          <pc:sldMk cId="3098097508" sldId="278"/>
        </pc:sldMkLst>
        <pc:spChg chg="add del mod">
          <ac:chgData name="Hadgu, Tsenaat" userId="S::tsenaat.hadgu@ucdenver.edu::0eeadea8-ad7c-4482-b982-77f4002c6454" providerId="AD" clId="Web-{9F5C0528-6064-BDEF-9B45-F7D6026827E1}" dt="2024-08-05T22:19:21.740" v="122"/>
          <ac:spMkLst>
            <pc:docMk/>
            <pc:sldMk cId="3098097508" sldId="278"/>
            <ac:spMk id="3" creationId="{AFEE3A9E-458B-3D74-3D59-F5D02C3AF359}"/>
          </ac:spMkLst>
        </pc:spChg>
        <pc:spChg chg="add mod">
          <ac:chgData name="Hadgu, Tsenaat" userId="S::tsenaat.hadgu@ucdenver.edu::0eeadea8-ad7c-4482-b982-77f4002c6454" providerId="AD" clId="Web-{9F5C0528-6064-BDEF-9B45-F7D6026827E1}" dt="2024-08-06T02:04:17.266" v="536" actId="20577"/>
          <ac:spMkLst>
            <pc:docMk/>
            <pc:sldMk cId="3098097508" sldId="278"/>
            <ac:spMk id="3" creationId="{E66DE0BF-3F74-25BB-9C46-797DD881C744}"/>
          </ac:spMkLst>
        </pc:spChg>
        <pc:spChg chg="del mod">
          <ac:chgData name="Hadgu, Tsenaat" userId="S::tsenaat.hadgu@ucdenver.edu::0eeadea8-ad7c-4482-b982-77f4002c6454" providerId="AD" clId="Web-{9F5C0528-6064-BDEF-9B45-F7D6026827E1}" dt="2024-08-05T22:16:50.971" v="65"/>
          <ac:spMkLst>
            <pc:docMk/>
            <pc:sldMk cId="3098097508" sldId="278"/>
            <ac:spMk id="10" creationId="{00000000-0000-0000-0000-000000000000}"/>
          </ac:spMkLst>
        </pc:spChg>
        <pc:spChg chg="add del mod">
          <ac:chgData name="Hadgu, Tsenaat" userId="S::tsenaat.hadgu@ucdenver.edu::0eeadea8-ad7c-4482-b982-77f4002c6454" providerId="AD" clId="Web-{9F5C0528-6064-BDEF-9B45-F7D6026827E1}" dt="2024-08-06T02:03:40.750" v="524" actId="1076"/>
          <ac:spMkLst>
            <pc:docMk/>
            <pc:sldMk cId="3098097508" sldId="278"/>
            <ac:spMk id="11" creationId="{DD684BD3-0011-A650-0770-422C280666E9}"/>
          </ac:spMkLst>
        </pc:spChg>
        <pc:spChg chg="add mod">
          <ac:chgData name="Hadgu, Tsenaat" userId="S::tsenaat.hadgu@ucdenver.edu::0eeadea8-ad7c-4482-b982-77f4002c6454" providerId="AD" clId="Web-{9F5C0528-6064-BDEF-9B45-F7D6026827E1}" dt="2024-08-05T23:14:53.790" v="354" actId="1076"/>
          <ac:spMkLst>
            <pc:docMk/>
            <pc:sldMk cId="3098097508" sldId="278"/>
            <ac:spMk id="16" creationId="{42AE99F5-C64B-A1D4-607E-EAC318B9F2BB}"/>
          </ac:spMkLst>
        </pc:spChg>
        <pc:spChg chg="add del mod">
          <ac:chgData name="Hadgu, Tsenaat" userId="S::tsenaat.hadgu@ucdenver.edu::0eeadea8-ad7c-4482-b982-77f4002c6454" providerId="AD" clId="Web-{9F5C0528-6064-BDEF-9B45-F7D6026827E1}" dt="2024-08-05T22:35:11.931" v="187"/>
          <ac:spMkLst>
            <pc:docMk/>
            <pc:sldMk cId="3098097508" sldId="278"/>
            <ac:spMk id="17" creationId="{B723ACD2-8F87-C3F8-3D4F-EA5A187E026F}"/>
          </ac:spMkLst>
        </pc:spChg>
        <pc:spChg chg="add mod">
          <ac:chgData name="Hadgu, Tsenaat" userId="S::tsenaat.hadgu@ucdenver.edu::0eeadea8-ad7c-4482-b982-77f4002c6454" providerId="AD" clId="Web-{9F5C0528-6064-BDEF-9B45-F7D6026827E1}" dt="2024-08-05T23:15:01.180" v="356" actId="1076"/>
          <ac:spMkLst>
            <pc:docMk/>
            <pc:sldMk cId="3098097508" sldId="278"/>
            <ac:spMk id="18" creationId="{A9E27D21-75E6-0C3C-82DE-788F7A9E77A0}"/>
          </ac:spMkLst>
        </pc:spChg>
        <pc:spChg chg="del mod">
          <ac:chgData name="Hadgu, Tsenaat" userId="S::tsenaat.hadgu@ucdenver.edu::0eeadea8-ad7c-4482-b982-77f4002c6454" providerId="AD" clId="Web-{9F5C0528-6064-BDEF-9B45-F7D6026827E1}" dt="2024-08-05T22:15:18.688" v="57"/>
          <ac:spMkLst>
            <pc:docMk/>
            <pc:sldMk cId="3098097508" sldId="278"/>
            <ac:spMk id="24" creationId="{8E9873AA-3386-13B3-F8FA-040FE16D5377}"/>
          </ac:spMkLst>
        </pc:spChg>
        <pc:picChg chg="add del mod">
          <ac:chgData name="Hadgu, Tsenaat" userId="S::tsenaat.hadgu@ucdenver.edu::0eeadea8-ad7c-4482-b982-77f4002c6454" providerId="AD" clId="Web-{9F5C0528-6064-BDEF-9B45-F7D6026827E1}" dt="2024-08-05T22:30:36.581" v="171"/>
          <ac:picMkLst>
            <pc:docMk/>
            <pc:sldMk cId="3098097508" sldId="278"/>
            <ac:picMk id="12" creationId="{67FD1AD7-10A7-FDC4-78A1-B5DE217595E9}"/>
          </ac:picMkLst>
        </pc:picChg>
        <pc:picChg chg="add del mod">
          <ac:chgData name="Hadgu, Tsenaat" userId="S::tsenaat.hadgu@ucdenver.edu::0eeadea8-ad7c-4482-b982-77f4002c6454" providerId="AD" clId="Web-{9F5C0528-6064-BDEF-9B45-F7D6026827E1}" dt="2024-08-05T22:30:35.566" v="170"/>
          <ac:picMkLst>
            <pc:docMk/>
            <pc:sldMk cId="3098097508" sldId="278"/>
            <ac:picMk id="13" creationId="{E308DDD1-2C04-F86E-E5AE-699E4B7FCEF1}"/>
          </ac:picMkLst>
        </pc:picChg>
        <pc:picChg chg="add mod">
          <ac:chgData name="Hadgu, Tsenaat" userId="S::tsenaat.hadgu@ucdenver.edu::0eeadea8-ad7c-4482-b982-77f4002c6454" providerId="AD" clId="Web-{9F5C0528-6064-BDEF-9B45-F7D6026827E1}" dt="2024-08-05T23:14:56.993" v="355" actId="1076"/>
          <ac:picMkLst>
            <pc:docMk/>
            <pc:sldMk cId="3098097508" sldId="278"/>
            <ac:picMk id="14" creationId="{F5BC62D1-94B9-4E6B-3361-329F22D8B6BE}"/>
          </ac:picMkLst>
        </pc:picChg>
        <pc:picChg chg="add mod">
          <ac:chgData name="Hadgu, Tsenaat" userId="S::tsenaat.hadgu@ucdenver.edu::0eeadea8-ad7c-4482-b982-77f4002c6454" providerId="AD" clId="Web-{9F5C0528-6064-BDEF-9B45-F7D6026827E1}" dt="2024-08-05T23:15:04.774" v="357" actId="1076"/>
          <ac:picMkLst>
            <pc:docMk/>
            <pc:sldMk cId="3098097508" sldId="278"/>
            <ac:picMk id="15" creationId="{67C8E6D6-125A-A555-14D0-8BE75797C786}"/>
          </ac:picMkLst>
        </pc:picChg>
        <pc:picChg chg="mod">
          <ac:chgData name="Hadgu, Tsenaat" userId="S::tsenaat.hadgu@ucdenver.edu::0eeadea8-ad7c-4482-b982-77f4002c6454" providerId="AD" clId="Web-{9F5C0528-6064-BDEF-9B45-F7D6026827E1}" dt="2024-08-05T23:13:57.195" v="343" actId="1076"/>
          <ac:picMkLst>
            <pc:docMk/>
            <pc:sldMk cId="3098097508" sldId="278"/>
            <ac:picMk id="26" creationId="{BD9796CE-F68A-37D5-BC59-1A78F3FE94B5}"/>
          </ac:picMkLst>
        </pc:picChg>
      </pc:sldChg>
      <pc:sldChg chg="addSp delSp modSp add replId modNotes">
        <pc:chgData name="Hadgu, Tsenaat" userId="S::tsenaat.hadgu@ucdenver.edu::0eeadea8-ad7c-4482-b982-77f4002c6454" providerId="AD" clId="Web-{9F5C0528-6064-BDEF-9B45-F7D6026827E1}" dt="2024-08-06T04:16:23.793" v="559"/>
        <pc:sldMkLst>
          <pc:docMk/>
          <pc:sldMk cId="1044151182" sldId="279"/>
        </pc:sldMkLst>
        <pc:spChg chg="mod">
          <ac:chgData name="Hadgu, Tsenaat" userId="S::tsenaat.hadgu@ucdenver.edu::0eeadea8-ad7c-4482-b982-77f4002c6454" providerId="AD" clId="Web-{9F5C0528-6064-BDEF-9B45-F7D6026827E1}" dt="2024-08-06T02:04:26.704" v="537" actId="20577"/>
          <ac:spMkLst>
            <pc:docMk/>
            <pc:sldMk cId="1044151182" sldId="279"/>
            <ac:spMk id="3" creationId="{E66DE0BF-3F74-25BB-9C46-797DD881C744}"/>
          </ac:spMkLst>
        </pc:spChg>
        <pc:spChg chg="add">
          <ac:chgData name="Hadgu, Tsenaat" userId="S::tsenaat.hadgu@ucdenver.edu::0eeadea8-ad7c-4482-b982-77f4002c6454" providerId="AD" clId="Web-{9F5C0528-6064-BDEF-9B45-F7D6026827E1}" dt="2024-08-06T04:15:50.340" v="557"/>
          <ac:spMkLst>
            <pc:docMk/>
            <pc:sldMk cId="1044151182" sldId="279"/>
            <ac:spMk id="9" creationId="{926BCBCF-6B42-7637-3C0E-F93D40363F13}"/>
          </ac:spMkLst>
        </pc:spChg>
        <pc:spChg chg="del mod">
          <ac:chgData name="Hadgu, Tsenaat" userId="S::tsenaat.hadgu@ucdenver.edu::0eeadea8-ad7c-4482-b982-77f4002c6454" providerId="AD" clId="Web-{9F5C0528-6064-BDEF-9B45-F7D6026827E1}" dt="2024-08-06T04:15:40.605" v="552"/>
          <ac:spMkLst>
            <pc:docMk/>
            <pc:sldMk cId="1044151182" sldId="279"/>
            <ac:spMk id="11" creationId="{DD684BD3-0011-A650-0770-422C280666E9}"/>
          </ac:spMkLst>
        </pc:spChg>
        <pc:spChg chg="add">
          <ac:chgData name="Hadgu, Tsenaat" userId="S::tsenaat.hadgu@ucdenver.edu::0eeadea8-ad7c-4482-b982-77f4002c6454" providerId="AD" clId="Web-{9F5C0528-6064-BDEF-9B45-F7D6026827E1}" dt="2024-08-06T04:15:50.340" v="558"/>
          <ac:spMkLst>
            <pc:docMk/>
            <pc:sldMk cId="1044151182" sldId="279"/>
            <ac:spMk id="12" creationId="{78651377-FCB4-43A8-79A2-27D525D78F53}"/>
          </ac:spMkLst>
        </pc:spChg>
        <pc:spChg chg="del">
          <ac:chgData name="Hadgu, Tsenaat" userId="S::tsenaat.hadgu@ucdenver.edu::0eeadea8-ad7c-4482-b982-77f4002c6454" providerId="AD" clId="Web-{9F5C0528-6064-BDEF-9B45-F7D6026827E1}" dt="2024-08-06T04:15:42.683" v="554"/>
          <ac:spMkLst>
            <pc:docMk/>
            <pc:sldMk cId="1044151182" sldId="279"/>
            <ac:spMk id="16" creationId="{42AE99F5-C64B-A1D4-607E-EAC318B9F2BB}"/>
          </ac:spMkLst>
        </pc:spChg>
        <pc:spChg chg="del">
          <ac:chgData name="Hadgu, Tsenaat" userId="S::tsenaat.hadgu@ucdenver.edu::0eeadea8-ad7c-4482-b982-77f4002c6454" providerId="AD" clId="Web-{9F5C0528-6064-BDEF-9B45-F7D6026827E1}" dt="2024-08-06T04:15:42.683" v="553"/>
          <ac:spMkLst>
            <pc:docMk/>
            <pc:sldMk cId="1044151182" sldId="279"/>
            <ac:spMk id="18" creationId="{A9E27D21-75E6-0C3C-82DE-788F7A9E77A0}"/>
          </ac:spMkLst>
        </pc:spChg>
        <pc:picChg chg="del">
          <ac:chgData name="Hadgu, Tsenaat" userId="S::tsenaat.hadgu@ucdenver.edu::0eeadea8-ad7c-4482-b982-77f4002c6454" providerId="AD" clId="Web-{9F5C0528-6064-BDEF-9B45-F7D6026827E1}" dt="2024-08-06T04:15:42.683" v="556"/>
          <ac:picMkLst>
            <pc:docMk/>
            <pc:sldMk cId="1044151182" sldId="279"/>
            <ac:picMk id="14" creationId="{F5BC62D1-94B9-4E6B-3361-329F22D8B6BE}"/>
          </ac:picMkLst>
        </pc:picChg>
        <pc:picChg chg="del">
          <ac:chgData name="Hadgu, Tsenaat" userId="S::tsenaat.hadgu@ucdenver.edu::0eeadea8-ad7c-4482-b982-77f4002c6454" providerId="AD" clId="Web-{9F5C0528-6064-BDEF-9B45-F7D6026827E1}" dt="2024-08-06T04:15:42.683" v="555"/>
          <ac:picMkLst>
            <pc:docMk/>
            <pc:sldMk cId="1044151182" sldId="279"/>
            <ac:picMk id="15" creationId="{67C8E6D6-125A-A555-14D0-8BE75797C786}"/>
          </ac:picMkLst>
        </pc:picChg>
        <pc:picChg chg="del">
          <ac:chgData name="Hadgu, Tsenaat" userId="S::tsenaat.hadgu@ucdenver.edu::0eeadea8-ad7c-4482-b982-77f4002c6454" providerId="AD" clId="Web-{9F5C0528-6064-BDEF-9B45-F7D6026827E1}" dt="2024-08-06T04:15:34.840" v="550"/>
          <ac:picMkLst>
            <pc:docMk/>
            <pc:sldMk cId="1044151182" sldId="279"/>
            <ac:picMk id="26" creationId="{BD9796CE-F68A-37D5-BC59-1A78F3FE94B5}"/>
          </ac:picMkLst>
        </pc:picChg>
      </pc:sldChg>
      <pc:sldChg chg="delSp add del replId">
        <pc:chgData name="Hadgu, Tsenaat" userId="S::tsenaat.hadgu@ucdenver.edu::0eeadea8-ad7c-4482-b982-77f4002c6454" providerId="AD" clId="Web-{9F5C0528-6064-BDEF-9B45-F7D6026827E1}" dt="2024-08-05T23:11:46.989" v="305"/>
        <pc:sldMkLst>
          <pc:docMk/>
          <pc:sldMk cId="3508554192" sldId="279"/>
        </pc:sldMkLst>
        <pc:spChg chg="del">
          <ac:chgData name="Hadgu, Tsenaat" userId="S::tsenaat.hadgu@ucdenver.edu::0eeadea8-ad7c-4482-b982-77f4002c6454" providerId="AD" clId="Web-{9F5C0528-6064-BDEF-9B45-F7D6026827E1}" dt="2024-08-05T23:11:33.551" v="299"/>
          <ac:spMkLst>
            <pc:docMk/>
            <pc:sldMk cId="3508554192" sldId="279"/>
            <ac:spMk id="11" creationId="{DD684BD3-0011-A650-0770-422C280666E9}"/>
          </ac:spMkLst>
        </pc:spChg>
        <pc:spChg chg="del">
          <ac:chgData name="Hadgu, Tsenaat" userId="S::tsenaat.hadgu@ucdenver.edu::0eeadea8-ad7c-4482-b982-77f4002c6454" providerId="AD" clId="Web-{9F5C0528-6064-BDEF-9B45-F7D6026827E1}" dt="2024-08-05T23:11:37.536" v="301"/>
          <ac:spMkLst>
            <pc:docMk/>
            <pc:sldMk cId="3508554192" sldId="279"/>
            <ac:spMk id="16" creationId="{42AE99F5-C64B-A1D4-607E-EAC318B9F2BB}"/>
          </ac:spMkLst>
        </pc:spChg>
        <pc:spChg chg="del">
          <ac:chgData name="Hadgu, Tsenaat" userId="S::tsenaat.hadgu@ucdenver.edu::0eeadea8-ad7c-4482-b982-77f4002c6454" providerId="AD" clId="Web-{9F5C0528-6064-BDEF-9B45-F7D6026827E1}" dt="2024-08-05T23:11:37.536" v="300"/>
          <ac:spMkLst>
            <pc:docMk/>
            <pc:sldMk cId="3508554192" sldId="279"/>
            <ac:spMk id="18" creationId="{A9E27D21-75E6-0C3C-82DE-788F7A9E77A0}"/>
          </ac:spMkLst>
        </pc:spChg>
        <pc:picChg chg="del">
          <ac:chgData name="Hadgu, Tsenaat" userId="S::tsenaat.hadgu@ucdenver.edu::0eeadea8-ad7c-4482-b982-77f4002c6454" providerId="AD" clId="Web-{9F5C0528-6064-BDEF-9B45-F7D6026827E1}" dt="2024-08-05T23:11:37.536" v="303"/>
          <ac:picMkLst>
            <pc:docMk/>
            <pc:sldMk cId="3508554192" sldId="279"/>
            <ac:picMk id="14" creationId="{F5BC62D1-94B9-4E6B-3361-329F22D8B6BE}"/>
          </ac:picMkLst>
        </pc:picChg>
        <pc:picChg chg="del">
          <ac:chgData name="Hadgu, Tsenaat" userId="S::tsenaat.hadgu@ucdenver.edu::0eeadea8-ad7c-4482-b982-77f4002c6454" providerId="AD" clId="Web-{9F5C0528-6064-BDEF-9B45-F7D6026827E1}" dt="2024-08-05T23:11:37.536" v="302"/>
          <ac:picMkLst>
            <pc:docMk/>
            <pc:sldMk cId="3508554192" sldId="279"/>
            <ac:picMk id="15" creationId="{67C8E6D6-125A-A555-14D0-8BE75797C786}"/>
          </ac:picMkLst>
        </pc:picChg>
        <pc:picChg chg="del">
          <ac:chgData name="Hadgu, Tsenaat" userId="S::tsenaat.hadgu@ucdenver.edu::0eeadea8-ad7c-4482-b982-77f4002c6454" providerId="AD" clId="Web-{9F5C0528-6064-BDEF-9B45-F7D6026827E1}" dt="2024-08-05T23:11:37.536" v="304"/>
          <ac:picMkLst>
            <pc:docMk/>
            <pc:sldMk cId="3508554192" sldId="279"/>
            <ac:picMk id="26" creationId="{BD9796CE-F68A-37D5-BC59-1A78F3FE94B5}"/>
          </ac:picMkLst>
        </pc:picChg>
      </pc:sldChg>
    </pc:docChg>
  </pc:docChgLst>
  <pc:docChgLst>
    <pc:chgData name="Hadgu, Tsenaat" userId="S::tsenaat.hadgu@ucdenver.edu::0eeadea8-ad7c-4482-b982-77f4002c6454" providerId="AD" clId="Web-{3D8C0839-C900-0832-6FEE-8F46EA632F80}"/>
    <pc:docChg chg="addSld modSld sldOrd">
      <pc:chgData name="Hadgu, Tsenaat" userId="S::tsenaat.hadgu@ucdenver.edu::0eeadea8-ad7c-4482-b982-77f4002c6454" providerId="AD" clId="Web-{3D8C0839-C900-0832-6FEE-8F46EA632F80}" dt="2024-08-09T17:15:19.099" v="23"/>
      <pc:docMkLst>
        <pc:docMk/>
      </pc:docMkLst>
      <pc:sldChg chg="modSp">
        <pc:chgData name="Hadgu, Tsenaat" userId="S::tsenaat.hadgu@ucdenver.edu::0eeadea8-ad7c-4482-b982-77f4002c6454" providerId="AD" clId="Web-{3D8C0839-C900-0832-6FEE-8F46EA632F80}" dt="2024-08-09T17:11:07.234" v="12" actId="20577"/>
        <pc:sldMkLst>
          <pc:docMk/>
          <pc:sldMk cId="0" sldId="262"/>
        </pc:sldMkLst>
        <pc:spChg chg="mod">
          <ac:chgData name="Hadgu, Tsenaat" userId="S::tsenaat.hadgu@ucdenver.edu::0eeadea8-ad7c-4482-b982-77f4002c6454" providerId="AD" clId="Web-{3D8C0839-C900-0832-6FEE-8F46EA632F80}" dt="2024-08-09T17:11:07.234" v="12" actId="20577"/>
          <ac:spMkLst>
            <pc:docMk/>
            <pc:sldMk cId="0" sldId="262"/>
            <ac:spMk id="41" creationId="{BC3F581D-E460-CA14-C81C-6FF0BEF53F32}"/>
          </ac:spMkLst>
        </pc:spChg>
      </pc:sldChg>
      <pc:sldChg chg="ord">
        <pc:chgData name="Hadgu, Tsenaat" userId="S::tsenaat.hadgu@ucdenver.edu::0eeadea8-ad7c-4482-b982-77f4002c6454" providerId="AD" clId="Web-{3D8C0839-C900-0832-6FEE-8F46EA632F80}" dt="2024-08-09T17:15:19.099" v="23"/>
        <pc:sldMkLst>
          <pc:docMk/>
          <pc:sldMk cId="0" sldId="267"/>
        </pc:sldMkLst>
      </pc:sldChg>
      <pc:sldChg chg="modSp">
        <pc:chgData name="Hadgu, Tsenaat" userId="S::tsenaat.hadgu@ucdenver.edu::0eeadea8-ad7c-4482-b982-77f4002c6454" providerId="AD" clId="Web-{3D8C0839-C900-0832-6FEE-8F46EA632F80}" dt="2024-08-09T17:13:16.580" v="22" actId="20577"/>
        <pc:sldMkLst>
          <pc:docMk/>
          <pc:sldMk cId="2491610559" sldId="292"/>
        </pc:sldMkLst>
        <pc:spChg chg="mod">
          <ac:chgData name="Hadgu, Tsenaat" userId="S::tsenaat.hadgu@ucdenver.edu::0eeadea8-ad7c-4482-b982-77f4002c6454" providerId="AD" clId="Web-{3D8C0839-C900-0832-6FEE-8F46EA632F80}" dt="2024-08-09T17:13:16.580" v="22" actId="20577"/>
          <ac:spMkLst>
            <pc:docMk/>
            <pc:sldMk cId="2491610559" sldId="292"/>
            <ac:spMk id="15" creationId="{00000000-0000-0000-0000-000000000000}"/>
          </ac:spMkLst>
        </pc:spChg>
      </pc:sldChg>
      <pc:sldChg chg="addSp delSp modSp add replId delAnim">
        <pc:chgData name="Hadgu, Tsenaat" userId="S::tsenaat.hadgu@ucdenver.edu::0eeadea8-ad7c-4482-b982-77f4002c6454" providerId="AD" clId="Web-{3D8C0839-C900-0832-6FEE-8F46EA632F80}" dt="2024-08-09T17:11:40.953" v="19" actId="1076"/>
        <pc:sldMkLst>
          <pc:docMk/>
          <pc:sldMk cId="3543656811" sldId="294"/>
        </pc:sldMkLst>
        <pc:spChg chg="add mod">
          <ac:chgData name="Hadgu, Tsenaat" userId="S::tsenaat.hadgu@ucdenver.edu::0eeadea8-ad7c-4482-b982-77f4002c6454" providerId="AD" clId="Web-{3D8C0839-C900-0832-6FEE-8F46EA632F80}" dt="2024-08-09T17:11:36.062" v="17" actId="1076"/>
          <ac:spMkLst>
            <pc:docMk/>
            <pc:sldMk cId="3543656811" sldId="294"/>
            <ac:spMk id="4" creationId="{0C105197-AC0B-931C-BE45-78312112FF41}"/>
          </ac:spMkLst>
        </pc:spChg>
        <pc:spChg chg="mod">
          <ac:chgData name="Hadgu, Tsenaat" userId="S::tsenaat.hadgu@ucdenver.edu::0eeadea8-ad7c-4482-b982-77f4002c6454" providerId="AD" clId="Web-{3D8C0839-C900-0832-6FEE-8F46EA632F80}" dt="2024-08-09T17:10:48.671" v="8" actId="1076"/>
          <ac:spMkLst>
            <pc:docMk/>
            <pc:sldMk cId="3543656811" sldId="294"/>
            <ac:spMk id="28" creationId="{AE700B31-2186-4B53-C9E4-DC402AE454B2}"/>
          </ac:spMkLst>
        </pc:spChg>
        <pc:spChg chg="del">
          <ac:chgData name="Hadgu, Tsenaat" userId="S::tsenaat.hadgu@ucdenver.edu::0eeadea8-ad7c-4482-b982-77f4002c6454" providerId="AD" clId="Web-{3D8C0839-C900-0832-6FEE-8F46EA632F80}" dt="2024-08-09T17:10:35.436" v="3"/>
          <ac:spMkLst>
            <pc:docMk/>
            <pc:sldMk cId="3543656811" sldId="294"/>
            <ac:spMk id="40" creationId="{5822C6CD-FBBE-72BC-14BF-496D81400C81}"/>
          </ac:spMkLst>
        </pc:spChg>
        <pc:spChg chg="del">
          <ac:chgData name="Hadgu, Tsenaat" userId="S::tsenaat.hadgu@ucdenver.edu::0eeadea8-ad7c-4482-b982-77f4002c6454" providerId="AD" clId="Web-{3D8C0839-C900-0832-6FEE-8F46EA632F80}" dt="2024-08-09T17:10:31.905" v="1"/>
          <ac:spMkLst>
            <pc:docMk/>
            <pc:sldMk cId="3543656811" sldId="294"/>
            <ac:spMk id="41" creationId="{BC3F581D-E460-CA14-C81C-6FF0BEF53F32}"/>
          </ac:spMkLst>
        </pc:spChg>
        <pc:grpChg chg="mod">
          <ac:chgData name="Hadgu, Tsenaat" userId="S::tsenaat.hadgu@ucdenver.edu::0eeadea8-ad7c-4482-b982-77f4002c6454" providerId="AD" clId="Web-{3D8C0839-C900-0832-6FEE-8F46EA632F80}" dt="2024-08-09T17:11:39" v="18" actId="1076"/>
          <ac:grpSpMkLst>
            <pc:docMk/>
            <pc:sldMk cId="3543656811" sldId="294"/>
            <ac:grpSpMk id="32" creationId="{CD14A194-0C98-BDF3-6CE6-B5FFD12C3CAE}"/>
          </ac:grpSpMkLst>
        </pc:grpChg>
        <pc:picChg chg="mod">
          <ac:chgData name="Hadgu, Tsenaat" userId="S::tsenaat.hadgu@ucdenver.edu::0eeadea8-ad7c-4482-b982-77f4002c6454" providerId="AD" clId="Web-{3D8C0839-C900-0832-6FEE-8F46EA632F80}" dt="2024-08-09T17:11:40.953" v="19" actId="1076"/>
          <ac:picMkLst>
            <pc:docMk/>
            <pc:sldMk cId="3543656811" sldId="294"/>
            <ac:picMk id="14" creationId="{8F912AFA-56F5-C4F6-26D6-A18F38F76EC5}"/>
          </ac:picMkLst>
        </pc:picChg>
        <pc:picChg chg="del">
          <ac:chgData name="Hadgu, Tsenaat" userId="S::tsenaat.hadgu@ucdenver.edu::0eeadea8-ad7c-4482-b982-77f4002c6454" providerId="AD" clId="Web-{3D8C0839-C900-0832-6FEE-8F46EA632F80}" dt="2024-08-09T17:10:33.358" v="2"/>
          <ac:picMkLst>
            <pc:docMk/>
            <pc:sldMk cId="3543656811" sldId="294"/>
            <ac:picMk id="38" creationId="{6147DDAB-CDFD-2264-65BD-A0A3FD577C47}"/>
          </ac:picMkLst>
        </pc:picChg>
        <pc:picChg chg="del">
          <ac:chgData name="Hadgu, Tsenaat" userId="S::tsenaat.hadgu@ucdenver.edu::0eeadea8-ad7c-4482-b982-77f4002c6454" providerId="AD" clId="Web-{3D8C0839-C900-0832-6FEE-8F46EA632F80}" dt="2024-08-09T17:10:36.889" v="4"/>
          <ac:picMkLst>
            <pc:docMk/>
            <pc:sldMk cId="3543656811" sldId="294"/>
            <ac:picMk id="39" creationId="{0B51312C-8669-8F98-D2FA-DA279B6120F0}"/>
          </ac:picMkLst>
        </pc:picChg>
      </pc:sldChg>
    </pc:docChg>
  </pc:docChgLst>
  <pc:docChgLst>
    <pc:chgData name="Hadgu, Tsenaat" userId="S::tsenaat.hadgu@ucdenver.edu::0eeadea8-ad7c-4482-b982-77f4002c6454" providerId="AD" clId="Web-{8392DBC5-0404-88C4-FC00-2E110568064E}"/>
    <pc:docChg chg="addSld delSld modSld sldOrd">
      <pc:chgData name="Hadgu, Tsenaat" userId="S::tsenaat.hadgu@ucdenver.edu::0eeadea8-ad7c-4482-b982-77f4002c6454" providerId="AD" clId="Web-{8392DBC5-0404-88C4-FC00-2E110568064E}" dt="2024-08-05T18:55:18.672" v="18" actId="1076"/>
      <pc:docMkLst>
        <pc:docMk/>
      </pc:docMkLst>
      <pc:sldChg chg="del">
        <pc:chgData name="Hadgu, Tsenaat" userId="S::tsenaat.hadgu@ucdenver.edu::0eeadea8-ad7c-4482-b982-77f4002c6454" providerId="AD" clId="Web-{8392DBC5-0404-88C4-FC00-2E110568064E}" dt="2024-08-05T18:54:48.109" v="9"/>
        <pc:sldMkLst>
          <pc:docMk/>
          <pc:sldMk cId="1053597220" sldId="273"/>
        </pc:sldMkLst>
      </pc:sldChg>
      <pc:sldChg chg="addSp delSp modSp">
        <pc:chgData name="Hadgu, Tsenaat" userId="S::tsenaat.hadgu@ucdenver.edu::0eeadea8-ad7c-4482-b982-77f4002c6454" providerId="AD" clId="Web-{8392DBC5-0404-88C4-FC00-2E110568064E}" dt="2024-08-05T18:55:18.672" v="18" actId="1076"/>
        <pc:sldMkLst>
          <pc:docMk/>
          <pc:sldMk cId="3332310547" sldId="274"/>
        </pc:sldMkLst>
        <pc:spChg chg="add del mod">
          <ac:chgData name="Hadgu, Tsenaat" userId="S::tsenaat.hadgu@ucdenver.edu::0eeadea8-ad7c-4482-b982-77f4002c6454" providerId="AD" clId="Web-{8392DBC5-0404-88C4-FC00-2E110568064E}" dt="2024-08-05T18:55:18.672" v="18" actId="1076"/>
          <ac:spMkLst>
            <pc:docMk/>
            <pc:sldMk cId="3332310547" sldId="274"/>
            <ac:spMk id="7" creationId="{CF70A920-43E1-601E-1329-4E2044B27A6F}"/>
          </ac:spMkLst>
        </pc:spChg>
        <pc:spChg chg="mod">
          <ac:chgData name="Hadgu, Tsenaat" userId="S::tsenaat.hadgu@ucdenver.edu::0eeadea8-ad7c-4482-b982-77f4002c6454" providerId="AD" clId="Web-{8392DBC5-0404-88C4-FC00-2E110568064E}" dt="2024-08-05T18:55:09.843" v="17" actId="1076"/>
          <ac:spMkLst>
            <pc:docMk/>
            <pc:sldMk cId="3332310547" sldId="274"/>
            <ac:spMk id="8" creationId="{0BCF2B54-7C76-6105-4462-57E6AF4B6D31}"/>
          </ac:spMkLst>
        </pc:spChg>
        <pc:spChg chg="add del mod">
          <ac:chgData name="Hadgu, Tsenaat" userId="S::tsenaat.hadgu@ucdenver.edu::0eeadea8-ad7c-4482-b982-77f4002c6454" providerId="AD" clId="Web-{8392DBC5-0404-88C4-FC00-2E110568064E}" dt="2024-08-05T18:55:03.359" v="15"/>
          <ac:spMkLst>
            <pc:docMk/>
            <pc:sldMk cId="3332310547" sldId="274"/>
            <ac:spMk id="12" creationId="{00000000-0000-0000-0000-000000000000}"/>
          </ac:spMkLst>
        </pc:spChg>
      </pc:sldChg>
      <pc:sldChg chg="modSp">
        <pc:chgData name="Hadgu, Tsenaat" userId="S::tsenaat.hadgu@ucdenver.edu::0eeadea8-ad7c-4482-b982-77f4002c6454" providerId="AD" clId="Web-{8392DBC5-0404-88C4-FC00-2E110568064E}" dt="2024-08-05T18:53:54.795" v="0"/>
        <pc:sldMkLst>
          <pc:docMk/>
          <pc:sldMk cId="1138544071" sldId="275"/>
        </pc:sldMkLst>
        <pc:spChg chg="mod">
          <ac:chgData name="Hadgu, Tsenaat" userId="S::tsenaat.hadgu@ucdenver.edu::0eeadea8-ad7c-4482-b982-77f4002c6454" providerId="AD" clId="Web-{8392DBC5-0404-88C4-FC00-2E110568064E}" dt="2024-08-05T18:53:54.795" v="0"/>
          <ac:spMkLst>
            <pc:docMk/>
            <pc:sldMk cId="1138544071" sldId="275"/>
            <ac:spMk id="24" creationId="{00000000-0000-0000-0000-000000000000}"/>
          </ac:spMkLst>
        </pc:spChg>
      </pc:sldChg>
      <pc:sldChg chg="modSp add ord replId">
        <pc:chgData name="Hadgu, Tsenaat" userId="S::tsenaat.hadgu@ucdenver.edu::0eeadea8-ad7c-4482-b982-77f4002c6454" providerId="AD" clId="Web-{8392DBC5-0404-88C4-FC00-2E110568064E}" dt="2024-08-05T18:54:45.968" v="8"/>
        <pc:sldMkLst>
          <pc:docMk/>
          <pc:sldMk cId="2044795614" sldId="277"/>
        </pc:sldMkLst>
        <pc:spChg chg="mod">
          <ac:chgData name="Hadgu, Tsenaat" userId="S::tsenaat.hadgu@ucdenver.edu::0eeadea8-ad7c-4482-b982-77f4002c6454" providerId="AD" clId="Web-{8392DBC5-0404-88C4-FC00-2E110568064E}" dt="2024-08-05T18:54:43.499" v="7" actId="20577"/>
          <ac:spMkLst>
            <pc:docMk/>
            <pc:sldMk cId="2044795614" sldId="277"/>
            <ac:spMk id="7" creationId="{CF70A920-43E1-601E-1329-4E2044B27A6F}"/>
          </ac:spMkLst>
        </pc:spChg>
      </pc:sldChg>
    </pc:docChg>
  </pc:docChgLst>
  <pc:docChgLst>
    <pc:chgData name="Hadgu, Tsenaat" userId="S::tsenaat.hadgu@ucdenver.edu::0eeadea8-ad7c-4482-b982-77f4002c6454" providerId="AD" clId="Web-{ED7A4268-DCF1-C38E-A9DF-247156B48125}"/>
    <pc:docChg chg="modSld">
      <pc:chgData name="Hadgu, Tsenaat" userId="S::tsenaat.hadgu@ucdenver.edu::0eeadea8-ad7c-4482-b982-77f4002c6454" providerId="AD" clId="Web-{ED7A4268-DCF1-C38E-A9DF-247156B48125}" dt="2024-08-06T05:39:32.036" v="3" actId="1076"/>
      <pc:docMkLst>
        <pc:docMk/>
      </pc:docMkLst>
      <pc:sldChg chg="addSp modSp">
        <pc:chgData name="Hadgu, Tsenaat" userId="S::tsenaat.hadgu@ucdenver.edu::0eeadea8-ad7c-4482-b982-77f4002c6454" providerId="AD" clId="Web-{ED7A4268-DCF1-C38E-A9DF-247156B48125}" dt="2024-08-06T05:39:32.036" v="3" actId="1076"/>
        <pc:sldMkLst>
          <pc:docMk/>
          <pc:sldMk cId="0" sldId="262"/>
        </pc:sldMkLst>
        <pc:picChg chg="add mod">
          <ac:chgData name="Hadgu, Tsenaat" userId="S::tsenaat.hadgu@ucdenver.edu::0eeadea8-ad7c-4482-b982-77f4002c6454" providerId="AD" clId="Web-{ED7A4268-DCF1-C38E-A9DF-247156B48125}" dt="2024-08-06T05:39:32.036" v="3" actId="1076"/>
          <ac:picMkLst>
            <pc:docMk/>
            <pc:sldMk cId="0" sldId="262"/>
            <ac:picMk id="7" creationId="{037141C5-6602-DDD4-39B0-094D582276B4}"/>
          </ac:picMkLst>
        </pc:picChg>
        <pc:picChg chg="add mod">
          <ac:chgData name="Hadgu, Tsenaat" userId="S::tsenaat.hadgu@ucdenver.edu::0eeadea8-ad7c-4482-b982-77f4002c6454" providerId="AD" clId="Web-{ED7A4268-DCF1-C38E-A9DF-247156B48125}" dt="2024-08-06T05:39:30.083" v="2" actId="1076"/>
          <ac:picMkLst>
            <pc:docMk/>
            <pc:sldMk cId="0" sldId="262"/>
            <ac:picMk id="8" creationId="{8163CCEB-54D1-3B82-59D3-A6E143C570FE}"/>
          </ac:picMkLst>
        </pc:picChg>
      </pc:sldChg>
    </pc:docChg>
  </pc:docChgLst>
  <pc:docChgLst>
    <pc:chgData name="Hadgu, Tsenaat" userId="S::tsenaat.hadgu@ucdenver.edu::0eeadea8-ad7c-4482-b982-77f4002c6454" providerId="AD" clId="Web-{51C86063-9D97-C6C0-46C5-FF783F8D3C96}"/>
    <pc:docChg chg="modSld">
      <pc:chgData name="Hadgu, Tsenaat" userId="S::tsenaat.hadgu@ucdenver.edu::0eeadea8-ad7c-4482-b982-77f4002c6454" providerId="AD" clId="Web-{51C86063-9D97-C6C0-46C5-FF783F8D3C96}" dt="2024-08-07T22:43:55.021" v="3"/>
      <pc:docMkLst>
        <pc:docMk/>
      </pc:docMkLst>
      <pc:sldChg chg="modNotes">
        <pc:chgData name="Hadgu, Tsenaat" userId="S::tsenaat.hadgu@ucdenver.edu::0eeadea8-ad7c-4482-b982-77f4002c6454" providerId="AD" clId="Web-{51C86063-9D97-C6C0-46C5-FF783F8D3C96}" dt="2024-08-07T22:43:55.021" v="3"/>
        <pc:sldMkLst>
          <pc:docMk/>
          <pc:sldMk cId="3098097508" sldId="278"/>
        </pc:sldMkLst>
      </pc:sldChg>
    </pc:docChg>
  </pc:docChgLst>
  <pc:docChgLst>
    <pc:chgData name="Hadgu, Tsenaat" userId="S::tsenaat.hadgu@ucdenver.edu::0eeadea8-ad7c-4482-b982-77f4002c6454" providerId="AD" clId="Web-{47B3BD43-8544-2C92-AFC5-8BE2842DA7C9}"/>
    <pc:docChg chg="modSld">
      <pc:chgData name="Hadgu, Tsenaat" userId="S::tsenaat.hadgu@ucdenver.edu::0eeadea8-ad7c-4482-b982-77f4002c6454" providerId="AD" clId="Web-{47B3BD43-8544-2C92-AFC5-8BE2842DA7C9}" dt="2024-08-06T15:46:35.138" v="197" actId="1076"/>
      <pc:docMkLst>
        <pc:docMk/>
      </pc:docMkLst>
      <pc:sldChg chg="addSp delSp modSp">
        <pc:chgData name="Hadgu, Tsenaat" userId="S::tsenaat.hadgu@ucdenver.edu::0eeadea8-ad7c-4482-b982-77f4002c6454" providerId="AD" clId="Web-{47B3BD43-8544-2C92-AFC5-8BE2842DA7C9}" dt="2024-08-06T15:15:01.053" v="17" actId="1076"/>
        <pc:sldMkLst>
          <pc:docMk/>
          <pc:sldMk cId="3332310547" sldId="274"/>
        </pc:sldMkLst>
        <pc:spChg chg="add del mod">
          <ac:chgData name="Hadgu, Tsenaat" userId="S::tsenaat.hadgu@ucdenver.edu::0eeadea8-ad7c-4482-b982-77f4002c6454" providerId="AD" clId="Web-{47B3BD43-8544-2C92-AFC5-8BE2842DA7C9}" dt="2024-08-06T15:14:06.770" v="12"/>
          <ac:spMkLst>
            <pc:docMk/>
            <pc:sldMk cId="3332310547" sldId="274"/>
            <ac:spMk id="7" creationId="{CF70A920-43E1-601E-1329-4E2044B27A6F}"/>
          </ac:spMkLst>
        </pc:spChg>
        <pc:spChg chg="mod">
          <ac:chgData name="Hadgu, Tsenaat" userId="S::tsenaat.hadgu@ucdenver.edu::0eeadea8-ad7c-4482-b982-77f4002c6454" providerId="AD" clId="Web-{47B3BD43-8544-2C92-AFC5-8BE2842DA7C9}" dt="2024-08-06T15:11:47.033" v="10" actId="20577"/>
          <ac:spMkLst>
            <pc:docMk/>
            <pc:sldMk cId="3332310547" sldId="274"/>
            <ac:spMk id="8" creationId="{0BCF2B54-7C76-6105-4462-57E6AF4B6D31}"/>
          </ac:spMkLst>
        </pc:spChg>
        <pc:graphicFrameChg chg="add del">
          <ac:chgData name="Hadgu, Tsenaat" userId="S::tsenaat.hadgu@ucdenver.edu::0eeadea8-ad7c-4482-b982-77f4002c6454" providerId="AD" clId="Web-{47B3BD43-8544-2C92-AFC5-8BE2842DA7C9}" dt="2024-08-06T15:14:06.770" v="12"/>
          <ac:graphicFrameMkLst>
            <pc:docMk/>
            <pc:sldMk cId="3332310547" sldId="274"/>
            <ac:graphicFrameMk id="11" creationId="{8A081F21-6966-526D-473F-D945B5A937EA}"/>
          </ac:graphicFrameMkLst>
        </pc:graphicFrameChg>
        <pc:picChg chg="mod">
          <ac:chgData name="Hadgu, Tsenaat" userId="S::tsenaat.hadgu@ucdenver.edu::0eeadea8-ad7c-4482-b982-77f4002c6454" providerId="AD" clId="Web-{47B3BD43-8544-2C92-AFC5-8BE2842DA7C9}" dt="2024-08-06T15:11:19.079" v="8" actId="1076"/>
          <ac:picMkLst>
            <pc:docMk/>
            <pc:sldMk cId="3332310547" sldId="274"/>
            <ac:picMk id="9" creationId="{5B0DA4B1-D604-1541-B463-85D211072837}"/>
          </ac:picMkLst>
        </pc:picChg>
        <pc:picChg chg="add del mod">
          <ac:chgData name="Hadgu, Tsenaat" userId="S::tsenaat.hadgu@ucdenver.edu::0eeadea8-ad7c-4482-b982-77f4002c6454" providerId="AD" clId="Web-{47B3BD43-8544-2C92-AFC5-8BE2842DA7C9}" dt="2024-08-06T15:14:29.630" v="15"/>
          <ac:picMkLst>
            <pc:docMk/>
            <pc:sldMk cId="3332310547" sldId="274"/>
            <ac:picMk id="18" creationId="{008894DB-3401-C7E5-DFBB-674FB83DDA10}"/>
          </ac:picMkLst>
        </pc:picChg>
        <pc:picChg chg="add mod">
          <ac:chgData name="Hadgu, Tsenaat" userId="S::tsenaat.hadgu@ucdenver.edu::0eeadea8-ad7c-4482-b982-77f4002c6454" providerId="AD" clId="Web-{47B3BD43-8544-2C92-AFC5-8BE2842DA7C9}" dt="2024-08-06T15:15:01.053" v="17" actId="1076"/>
          <ac:picMkLst>
            <pc:docMk/>
            <pc:sldMk cId="3332310547" sldId="274"/>
            <ac:picMk id="19" creationId="{CEE397D1-B6FC-1FE8-2194-A3403F9CF000}"/>
          </ac:picMkLst>
        </pc:picChg>
      </pc:sldChg>
      <pc:sldChg chg="addSp delSp modSp modNotes">
        <pc:chgData name="Hadgu, Tsenaat" userId="S::tsenaat.hadgu@ucdenver.edu::0eeadea8-ad7c-4482-b982-77f4002c6454" providerId="AD" clId="Web-{47B3BD43-8544-2C92-AFC5-8BE2842DA7C9}" dt="2024-08-06T15:46:35.138" v="197" actId="1076"/>
        <pc:sldMkLst>
          <pc:docMk/>
          <pc:sldMk cId="2044795614" sldId="277"/>
        </pc:sldMkLst>
        <pc:spChg chg="mod">
          <ac:chgData name="Hadgu, Tsenaat" userId="S::tsenaat.hadgu@ucdenver.edu::0eeadea8-ad7c-4482-b982-77f4002c6454" providerId="AD" clId="Web-{47B3BD43-8544-2C92-AFC5-8BE2842DA7C9}" dt="2024-08-06T15:44:01.760" v="155" actId="20577"/>
          <ac:spMkLst>
            <pc:docMk/>
            <pc:sldMk cId="2044795614" sldId="277"/>
            <ac:spMk id="7" creationId="{CF70A920-43E1-601E-1329-4E2044B27A6F}"/>
          </ac:spMkLst>
        </pc:spChg>
        <pc:spChg chg="add del mod">
          <ac:chgData name="Hadgu, Tsenaat" userId="S::tsenaat.hadgu@ucdenver.edu::0eeadea8-ad7c-4482-b982-77f4002c6454" providerId="AD" clId="Web-{47B3BD43-8544-2C92-AFC5-8BE2842DA7C9}" dt="2024-08-06T15:27:54.287" v="130"/>
          <ac:spMkLst>
            <pc:docMk/>
            <pc:sldMk cId="2044795614" sldId="277"/>
            <ac:spMk id="11" creationId="{6C35214D-213F-781E-9408-B588188EE237}"/>
          </ac:spMkLst>
        </pc:spChg>
        <pc:spChg chg="mod">
          <ac:chgData name="Hadgu, Tsenaat" userId="S::tsenaat.hadgu@ucdenver.edu::0eeadea8-ad7c-4482-b982-77f4002c6454" providerId="AD" clId="Web-{47B3BD43-8544-2C92-AFC5-8BE2842DA7C9}" dt="2024-08-06T15:17:54.603" v="23" actId="20577"/>
          <ac:spMkLst>
            <pc:docMk/>
            <pc:sldMk cId="2044795614" sldId="277"/>
            <ac:spMk id="12" creationId="{00000000-0000-0000-0000-000000000000}"/>
          </ac:spMkLst>
        </pc:spChg>
        <pc:spChg chg="add del mod">
          <ac:chgData name="Hadgu, Tsenaat" userId="S::tsenaat.hadgu@ucdenver.edu::0eeadea8-ad7c-4482-b982-77f4002c6454" providerId="AD" clId="Web-{47B3BD43-8544-2C92-AFC5-8BE2842DA7C9}" dt="2024-08-06T15:45:59.778" v="194"/>
          <ac:spMkLst>
            <pc:docMk/>
            <pc:sldMk cId="2044795614" sldId="277"/>
            <ac:spMk id="19" creationId="{68AD59F0-A31B-C293-EA0E-C4A9A536CFD7}"/>
          </ac:spMkLst>
        </pc:spChg>
        <pc:spChg chg="add mod">
          <ac:chgData name="Hadgu, Tsenaat" userId="S::tsenaat.hadgu@ucdenver.edu::0eeadea8-ad7c-4482-b982-77f4002c6454" providerId="AD" clId="Web-{47B3BD43-8544-2C92-AFC5-8BE2842DA7C9}" dt="2024-08-06T15:46:35.138" v="197" actId="1076"/>
          <ac:spMkLst>
            <pc:docMk/>
            <pc:sldMk cId="2044795614" sldId="277"/>
            <ac:spMk id="20" creationId="{947C09D3-3D2D-47F2-FC74-B72735318882}"/>
          </ac:spMkLst>
        </pc:spChg>
        <pc:picChg chg="add mod">
          <ac:chgData name="Hadgu, Tsenaat" userId="S::tsenaat.hadgu@ucdenver.edu::0eeadea8-ad7c-4482-b982-77f4002c6454" providerId="AD" clId="Web-{47B3BD43-8544-2C92-AFC5-8BE2842DA7C9}" dt="2024-08-06T15:27:17.661" v="123" actId="1076"/>
          <ac:picMkLst>
            <pc:docMk/>
            <pc:sldMk cId="2044795614" sldId="277"/>
            <ac:picMk id="8" creationId="{01D603F6-FDED-909A-C32E-917868E0B982}"/>
          </ac:picMkLst>
        </pc:picChg>
        <pc:picChg chg="del mod">
          <ac:chgData name="Hadgu, Tsenaat" userId="S::tsenaat.hadgu@ucdenver.edu::0eeadea8-ad7c-4482-b982-77f4002c6454" providerId="AD" clId="Web-{47B3BD43-8544-2C92-AFC5-8BE2842DA7C9}" dt="2024-08-06T15:27:08.599" v="121"/>
          <ac:picMkLst>
            <pc:docMk/>
            <pc:sldMk cId="2044795614" sldId="277"/>
            <ac:picMk id="9" creationId="{7CEE1407-7E3D-2DBD-BA4B-5A6081638388}"/>
          </ac:picMkLst>
        </pc:picChg>
        <pc:picChg chg="add mod">
          <ac:chgData name="Hadgu, Tsenaat" userId="S::tsenaat.hadgu@ucdenver.edu::0eeadea8-ad7c-4482-b982-77f4002c6454" providerId="AD" clId="Web-{47B3BD43-8544-2C92-AFC5-8BE2842DA7C9}" dt="2024-08-06T15:27:20.630" v="124" actId="1076"/>
          <ac:picMkLst>
            <pc:docMk/>
            <pc:sldMk cId="2044795614" sldId="277"/>
            <ac:picMk id="10" creationId="{2B6728A3-4AC4-5A31-0F7A-0BE7732C59B4}"/>
          </ac:picMkLst>
        </pc:picChg>
        <pc:picChg chg="add del mod">
          <ac:chgData name="Hadgu, Tsenaat" userId="S::tsenaat.hadgu@ucdenver.edu::0eeadea8-ad7c-4482-b982-77f4002c6454" providerId="AD" clId="Web-{47B3BD43-8544-2C92-AFC5-8BE2842DA7C9}" dt="2024-08-06T15:41:21.006" v="135"/>
          <ac:picMkLst>
            <pc:docMk/>
            <pc:sldMk cId="2044795614" sldId="277"/>
            <ac:picMk id="13" creationId="{9ABCE58D-AAEC-6887-6998-6EB3257F75BB}"/>
          </ac:picMkLst>
        </pc:picChg>
        <pc:picChg chg="add del mod">
          <ac:chgData name="Hadgu, Tsenaat" userId="S::tsenaat.hadgu@ucdenver.edu::0eeadea8-ad7c-4482-b982-77f4002c6454" providerId="AD" clId="Web-{47B3BD43-8544-2C92-AFC5-8BE2842DA7C9}" dt="2024-08-06T15:41:30.600" v="137"/>
          <ac:picMkLst>
            <pc:docMk/>
            <pc:sldMk cId="2044795614" sldId="277"/>
            <ac:picMk id="14" creationId="{2C9CA0FE-9C4D-EA3F-EA2A-4659251FB91C}"/>
          </ac:picMkLst>
        </pc:picChg>
        <pc:picChg chg="add del mod">
          <ac:chgData name="Hadgu, Tsenaat" userId="S::tsenaat.hadgu@ucdenver.edu::0eeadea8-ad7c-4482-b982-77f4002c6454" providerId="AD" clId="Web-{47B3BD43-8544-2C92-AFC5-8BE2842DA7C9}" dt="2024-08-06T15:42:07.554" v="144"/>
          <ac:picMkLst>
            <pc:docMk/>
            <pc:sldMk cId="2044795614" sldId="277"/>
            <ac:picMk id="16" creationId="{9A9328CC-A1B5-8C28-73D7-6E8A2DD9AD7D}"/>
          </ac:picMkLst>
        </pc:picChg>
        <pc:picChg chg="add mod">
          <ac:chgData name="Hadgu, Tsenaat" userId="S::tsenaat.hadgu@ucdenver.edu::0eeadea8-ad7c-4482-b982-77f4002c6454" providerId="AD" clId="Web-{47B3BD43-8544-2C92-AFC5-8BE2842DA7C9}" dt="2024-08-06T15:45:10.323" v="186" actId="1076"/>
          <ac:picMkLst>
            <pc:docMk/>
            <pc:sldMk cId="2044795614" sldId="277"/>
            <ac:picMk id="17" creationId="{62896DAD-B9B7-E5AE-FB00-FAC1D0C70F04}"/>
          </ac:picMkLst>
        </pc:picChg>
        <pc:picChg chg="add mod">
          <ac:chgData name="Hadgu, Tsenaat" userId="S::tsenaat.hadgu@ucdenver.edu::0eeadea8-ad7c-4482-b982-77f4002c6454" providerId="AD" clId="Web-{47B3BD43-8544-2C92-AFC5-8BE2842DA7C9}" dt="2024-08-06T15:45:12.667" v="187" actId="1076"/>
          <ac:picMkLst>
            <pc:docMk/>
            <pc:sldMk cId="2044795614" sldId="277"/>
            <ac:picMk id="18" creationId="{0EED1D95-806E-C26B-F06C-0B37FE4FE7F0}"/>
          </ac:picMkLst>
        </pc:picChg>
        <pc:cxnChg chg="add del">
          <ac:chgData name="Hadgu, Tsenaat" userId="S::tsenaat.hadgu@ucdenver.edu::0eeadea8-ad7c-4482-b982-77f4002c6454" providerId="AD" clId="Web-{47B3BD43-8544-2C92-AFC5-8BE2842DA7C9}" dt="2024-08-06T15:41:40.007" v="139"/>
          <ac:cxnSpMkLst>
            <pc:docMk/>
            <pc:sldMk cId="2044795614" sldId="277"/>
            <ac:cxnSpMk id="15" creationId="{AB814BDD-ABA8-4AED-A299-C307FEE2F939}"/>
          </ac:cxnSpMkLst>
        </pc:cxnChg>
      </pc:sldChg>
      <pc:sldChg chg="addSp">
        <pc:chgData name="Hadgu, Tsenaat" userId="S::tsenaat.hadgu@ucdenver.edu::0eeadea8-ad7c-4482-b982-77f4002c6454" providerId="AD" clId="Web-{47B3BD43-8544-2C92-AFC5-8BE2842DA7C9}" dt="2024-08-06T15:27:06.145" v="120"/>
        <pc:sldMkLst>
          <pc:docMk/>
          <pc:sldMk cId="523967830" sldId="290"/>
        </pc:sldMkLst>
        <pc:picChg chg="add">
          <ac:chgData name="Hadgu, Tsenaat" userId="S::tsenaat.hadgu@ucdenver.edu::0eeadea8-ad7c-4482-b982-77f4002c6454" providerId="AD" clId="Web-{47B3BD43-8544-2C92-AFC5-8BE2842DA7C9}" dt="2024-08-06T15:27:06.145" v="120"/>
          <ac:picMkLst>
            <pc:docMk/>
            <pc:sldMk cId="523967830" sldId="290"/>
            <ac:picMk id="5" creationId="{F18F5518-68CD-AE64-3152-B99E17403FA6}"/>
          </ac:picMkLst>
        </pc:picChg>
      </pc:sldChg>
    </pc:docChg>
  </pc:docChgLst>
  <pc:docChgLst>
    <pc:chgData name="Hadgu, Tsenaat" userId="S::tsenaat.hadgu@ucdenver.edu::0eeadea8-ad7c-4482-b982-77f4002c6454" providerId="AD" clId="Web-{B5035CC9-DCA9-BFD5-9314-36B6491AC481}"/>
    <pc:docChg chg="modSld">
      <pc:chgData name="Hadgu, Tsenaat" userId="S::tsenaat.hadgu@ucdenver.edu::0eeadea8-ad7c-4482-b982-77f4002c6454" providerId="AD" clId="Web-{B5035CC9-DCA9-BFD5-9314-36B6491AC481}" dt="2024-08-06T16:02:02.712" v="46" actId="1076"/>
      <pc:docMkLst>
        <pc:docMk/>
      </pc:docMkLst>
      <pc:sldChg chg="modSp modNotes">
        <pc:chgData name="Hadgu, Tsenaat" userId="S::tsenaat.hadgu@ucdenver.edu::0eeadea8-ad7c-4482-b982-77f4002c6454" providerId="AD" clId="Web-{B5035CC9-DCA9-BFD5-9314-36B6491AC481}" dt="2024-08-06T16:02:02.712" v="46" actId="1076"/>
        <pc:sldMkLst>
          <pc:docMk/>
          <pc:sldMk cId="2044795614" sldId="277"/>
        </pc:sldMkLst>
        <pc:picChg chg="mod">
          <ac:chgData name="Hadgu, Tsenaat" userId="S::tsenaat.hadgu@ucdenver.edu::0eeadea8-ad7c-4482-b982-77f4002c6454" providerId="AD" clId="Web-{B5035CC9-DCA9-BFD5-9314-36B6491AC481}" dt="2024-08-06T16:02:02.712" v="46" actId="1076"/>
          <ac:picMkLst>
            <pc:docMk/>
            <pc:sldMk cId="2044795614" sldId="277"/>
            <ac:picMk id="17" creationId="{62896DAD-B9B7-E5AE-FB00-FAC1D0C70F04}"/>
          </ac:picMkLst>
        </pc:picChg>
        <pc:picChg chg="mod modCrop">
          <ac:chgData name="Hadgu, Tsenaat" userId="S::tsenaat.hadgu@ucdenver.edu::0eeadea8-ad7c-4482-b982-77f4002c6454" providerId="AD" clId="Web-{B5035CC9-DCA9-BFD5-9314-36B6491AC481}" dt="2024-08-06T15:58:13.942" v="1"/>
          <ac:picMkLst>
            <pc:docMk/>
            <pc:sldMk cId="2044795614" sldId="277"/>
            <ac:picMk id="18" creationId="{0EED1D95-806E-C26B-F06C-0B37FE4FE7F0}"/>
          </ac:picMkLst>
        </pc:picChg>
      </pc:sldChg>
    </pc:docChg>
  </pc:docChgLst>
  <pc:docChgLst>
    <pc:chgData name="Hadgu, Tsenaat" userId="S::tsenaat.hadgu@ucdenver.edu::0eeadea8-ad7c-4482-b982-77f4002c6454" providerId="AD" clId="Web-{7D6D8E6C-D5B3-9776-B98A-AA6B96E55025}"/>
    <pc:docChg chg="modSld">
      <pc:chgData name="Hadgu, Tsenaat" userId="S::tsenaat.hadgu@ucdenver.edu::0eeadea8-ad7c-4482-b982-77f4002c6454" providerId="AD" clId="Web-{7D6D8E6C-D5B3-9776-B98A-AA6B96E55025}" dt="2024-08-06T07:33:25.960" v="6" actId="20577"/>
      <pc:docMkLst>
        <pc:docMk/>
      </pc:docMkLst>
      <pc:sldChg chg="modSp">
        <pc:chgData name="Hadgu, Tsenaat" userId="S::tsenaat.hadgu@ucdenver.edu::0eeadea8-ad7c-4482-b982-77f4002c6454" providerId="AD" clId="Web-{7D6D8E6C-D5B3-9776-B98A-AA6B96E55025}" dt="2024-08-06T07:33:03.398" v="1" actId="20577"/>
        <pc:sldMkLst>
          <pc:docMk/>
          <pc:sldMk cId="3332310547" sldId="274"/>
        </pc:sldMkLst>
        <pc:spChg chg="mod">
          <ac:chgData name="Hadgu, Tsenaat" userId="S::tsenaat.hadgu@ucdenver.edu::0eeadea8-ad7c-4482-b982-77f4002c6454" providerId="AD" clId="Web-{7D6D8E6C-D5B3-9776-B98A-AA6B96E55025}" dt="2024-08-06T07:33:03.398" v="1" actId="20577"/>
          <ac:spMkLst>
            <pc:docMk/>
            <pc:sldMk cId="3332310547" sldId="274"/>
            <ac:spMk id="8" creationId="{0BCF2B54-7C76-6105-4462-57E6AF4B6D31}"/>
          </ac:spMkLst>
        </pc:spChg>
      </pc:sldChg>
      <pc:sldChg chg="modSp">
        <pc:chgData name="Hadgu, Tsenaat" userId="S::tsenaat.hadgu@ucdenver.edu::0eeadea8-ad7c-4482-b982-77f4002c6454" providerId="AD" clId="Web-{7D6D8E6C-D5B3-9776-B98A-AA6B96E55025}" dt="2024-08-06T07:33:08.398" v="3" actId="20577"/>
        <pc:sldMkLst>
          <pc:docMk/>
          <pc:sldMk cId="2044795614" sldId="277"/>
        </pc:sldMkLst>
        <pc:spChg chg="mod">
          <ac:chgData name="Hadgu, Tsenaat" userId="S::tsenaat.hadgu@ucdenver.edu::0eeadea8-ad7c-4482-b982-77f4002c6454" providerId="AD" clId="Web-{7D6D8E6C-D5B3-9776-B98A-AA6B96E55025}" dt="2024-08-06T07:33:08.398" v="3" actId="20577"/>
          <ac:spMkLst>
            <pc:docMk/>
            <pc:sldMk cId="2044795614" sldId="277"/>
            <ac:spMk id="12" creationId="{00000000-0000-0000-0000-000000000000}"/>
          </ac:spMkLst>
        </pc:spChg>
      </pc:sldChg>
      <pc:sldChg chg="modSp">
        <pc:chgData name="Hadgu, Tsenaat" userId="S::tsenaat.hadgu@ucdenver.edu::0eeadea8-ad7c-4482-b982-77f4002c6454" providerId="AD" clId="Web-{7D6D8E6C-D5B3-9776-B98A-AA6B96E55025}" dt="2024-08-06T07:33:18.085" v="4" actId="20577"/>
        <pc:sldMkLst>
          <pc:docMk/>
          <pc:sldMk cId="3935587034" sldId="286"/>
        </pc:sldMkLst>
        <pc:spChg chg="mod">
          <ac:chgData name="Hadgu, Tsenaat" userId="S::tsenaat.hadgu@ucdenver.edu::0eeadea8-ad7c-4482-b982-77f4002c6454" providerId="AD" clId="Web-{7D6D8E6C-D5B3-9776-B98A-AA6B96E55025}" dt="2024-08-06T07:33:18.085" v="4" actId="20577"/>
          <ac:spMkLst>
            <pc:docMk/>
            <pc:sldMk cId="3935587034" sldId="286"/>
            <ac:spMk id="14" creationId="{00000000-0000-0000-0000-000000000000}"/>
          </ac:spMkLst>
        </pc:spChg>
      </pc:sldChg>
      <pc:sldChg chg="modSp">
        <pc:chgData name="Hadgu, Tsenaat" userId="S::tsenaat.hadgu@ucdenver.edu::0eeadea8-ad7c-4482-b982-77f4002c6454" providerId="AD" clId="Web-{7D6D8E6C-D5B3-9776-B98A-AA6B96E55025}" dt="2024-08-06T07:33:21.835" v="5" actId="20577"/>
        <pc:sldMkLst>
          <pc:docMk/>
          <pc:sldMk cId="652603475" sldId="289"/>
        </pc:sldMkLst>
        <pc:spChg chg="mod">
          <ac:chgData name="Hadgu, Tsenaat" userId="S::tsenaat.hadgu@ucdenver.edu::0eeadea8-ad7c-4482-b982-77f4002c6454" providerId="AD" clId="Web-{7D6D8E6C-D5B3-9776-B98A-AA6B96E55025}" dt="2024-08-06T07:33:21.835" v="5" actId="20577"/>
          <ac:spMkLst>
            <pc:docMk/>
            <pc:sldMk cId="652603475" sldId="289"/>
            <ac:spMk id="14" creationId="{00000000-0000-0000-0000-000000000000}"/>
          </ac:spMkLst>
        </pc:spChg>
      </pc:sldChg>
      <pc:sldChg chg="modSp">
        <pc:chgData name="Hadgu, Tsenaat" userId="S::tsenaat.hadgu@ucdenver.edu::0eeadea8-ad7c-4482-b982-77f4002c6454" providerId="AD" clId="Web-{7D6D8E6C-D5B3-9776-B98A-AA6B96E55025}" dt="2024-08-06T07:33:25.960" v="6" actId="20577"/>
        <pc:sldMkLst>
          <pc:docMk/>
          <pc:sldMk cId="523967830" sldId="290"/>
        </pc:sldMkLst>
        <pc:spChg chg="mod">
          <ac:chgData name="Hadgu, Tsenaat" userId="S::tsenaat.hadgu@ucdenver.edu::0eeadea8-ad7c-4482-b982-77f4002c6454" providerId="AD" clId="Web-{7D6D8E6C-D5B3-9776-B98A-AA6B96E55025}" dt="2024-08-06T07:33:25.960" v="6" actId="20577"/>
          <ac:spMkLst>
            <pc:docMk/>
            <pc:sldMk cId="523967830" sldId="290"/>
            <ac:spMk id="14" creationId="{00000000-0000-0000-0000-000000000000}"/>
          </ac:spMkLst>
        </pc:spChg>
      </pc:sldChg>
    </pc:docChg>
  </pc:docChgLst>
  <pc:docChgLst>
    <pc:chgData name="Hadgu, Tsenaat" userId="S::tsenaat.hadgu@ucdenver.edu::0eeadea8-ad7c-4482-b982-77f4002c6454" providerId="AD" clId="Web-{E4FCB8F7-CD3D-7A1C-0888-E0F6ABC3961E}"/>
    <pc:docChg chg="modSld">
      <pc:chgData name="Hadgu, Tsenaat" userId="S::tsenaat.hadgu@ucdenver.edu::0eeadea8-ad7c-4482-b982-77f4002c6454" providerId="AD" clId="Web-{E4FCB8F7-CD3D-7A1C-0888-E0F6ABC3961E}" dt="2024-08-06T07:29:52.705" v="16" actId="1076"/>
      <pc:docMkLst>
        <pc:docMk/>
      </pc:docMkLst>
      <pc:sldChg chg="modSp">
        <pc:chgData name="Hadgu, Tsenaat" userId="S::tsenaat.hadgu@ucdenver.edu::0eeadea8-ad7c-4482-b982-77f4002c6454" providerId="AD" clId="Web-{E4FCB8F7-CD3D-7A1C-0888-E0F6ABC3961E}" dt="2024-08-06T07:29:52.705" v="16" actId="1076"/>
        <pc:sldMkLst>
          <pc:docMk/>
          <pc:sldMk cId="0" sldId="262"/>
        </pc:sldMkLst>
        <pc:spChg chg="mod">
          <ac:chgData name="Hadgu, Tsenaat" userId="S::tsenaat.hadgu@ucdenver.edu::0eeadea8-ad7c-4482-b982-77f4002c6454" providerId="AD" clId="Web-{E4FCB8F7-CD3D-7A1C-0888-E0F6ABC3961E}" dt="2024-08-06T07:29:52.705" v="16" actId="1076"/>
          <ac:spMkLst>
            <pc:docMk/>
            <pc:sldMk cId="0" sldId="262"/>
            <ac:spMk id="12" creationId="{00000000-0000-0000-0000-000000000000}"/>
          </ac:spMkLst>
        </pc:spChg>
      </pc:sldChg>
      <pc:sldChg chg="modSp">
        <pc:chgData name="Hadgu, Tsenaat" userId="S::tsenaat.hadgu@ucdenver.edu::0eeadea8-ad7c-4482-b982-77f4002c6454" providerId="AD" clId="Web-{E4FCB8F7-CD3D-7A1C-0888-E0F6ABC3961E}" dt="2024-08-06T07:29:37.736" v="14" actId="1076"/>
        <pc:sldMkLst>
          <pc:docMk/>
          <pc:sldMk cId="1093108041" sldId="282"/>
        </pc:sldMkLst>
        <pc:spChg chg="mod">
          <ac:chgData name="Hadgu, Tsenaat" userId="S::tsenaat.hadgu@ucdenver.edu::0eeadea8-ad7c-4482-b982-77f4002c6454" providerId="AD" clId="Web-{E4FCB8F7-CD3D-7A1C-0888-E0F6ABC3961E}" dt="2024-08-06T07:29:37.736" v="14" actId="1076"/>
          <ac:spMkLst>
            <pc:docMk/>
            <pc:sldMk cId="1093108041" sldId="282"/>
            <ac:spMk id="12" creationId="{00000000-0000-0000-0000-000000000000}"/>
          </ac:spMkLst>
        </pc:spChg>
      </pc:sldChg>
    </pc:docChg>
  </pc:docChgLst>
  <pc:docChgLst>
    <pc:chgData name="Nagle-Yang, Sarah" userId="S::sarah.nagle-yang@cuanschutz.edu::f416c469-375d-48c0-aaba-99544d48ff83" providerId="AD" clId="Web-{0BEB69A0-7D31-5CD3-B65D-614F38C045BE}"/>
    <pc:docChg chg="modSld">
      <pc:chgData name="Nagle-Yang, Sarah" userId="S::sarah.nagle-yang@cuanschutz.edu::f416c469-375d-48c0-aaba-99544d48ff83" providerId="AD" clId="Web-{0BEB69A0-7D31-5CD3-B65D-614F38C045BE}" dt="2024-08-09T18:50:51.468" v="312" actId="20577"/>
      <pc:docMkLst>
        <pc:docMk/>
      </pc:docMkLst>
      <pc:sldChg chg="modSp">
        <pc:chgData name="Nagle-Yang, Sarah" userId="S::sarah.nagle-yang@cuanschutz.edu::f416c469-375d-48c0-aaba-99544d48ff83" providerId="AD" clId="Web-{0BEB69A0-7D31-5CD3-B65D-614F38C045BE}" dt="2024-08-09T18:50:51.468" v="312" actId="20577"/>
        <pc:sldMkLst>
          <pc:docMk/>
          <pc:sldMk cId="3332310547" sldId="274"/>
        </pc:sldMkLst>
        <pc:spChg chg="mod">
          <ac:chgData name="Nagle-Yang, Sarah" userId="S::sarah.nagle-yang@cuanschutz.edu::f416c469-375d-48c0-aaba-99544d48ff83" providerId="AD" clId="Web-{0BEB69A0-7D31-5CD3-B65D-614F38C045BE}" dt="2024-08-09T18:50:51.468" v="312" actId="20577"/>
          <ac:spMkLst>
            <pc:docMk/>
            <pc:sldMk cId="3332310547" sldId="274"/>
            <ac:spMk id="7" creationId="{CF70A920-43E1-601E-1329-4E2044B27A6F}"/>
          </ac:spMkLst>
        </pc:spChg>
      </pc:sldChg>
      <pc:sldChg chg="modSp">
        <pc:chgData name="Nagle-Yang, Sarah" userId="S::sarah.nagle-yang@cuanschutz.edu::f416c469-375d-48c0-aaba-99544d48ff83" providerId="AD" clId="Web-{0BEB69A0-7D31-5CD3-B65D-614F38C045BE}" dt="2024-08-09T18:36:07.715" v="7" actId="20577"/>
        <pc:sldMkLst>
          <pc:docMk/>
          <pc:sldMk cId="3098097508" sldId="278"/>
        </pc:sldMkLst>
        <pc:spChg chg="mod">
          <ac:chgData name="Nagle-Yang, Sarah" userId="S::sarah.nagle-yang@cuanschutz.edu::f416c469-375d-48c0-aaba-99544d48ff83" providerId="AD" clId="Web-{0BEB69A0-7D31-5CD3-B65D-614F38C045BE}" dt="2024-08-09T18:36:07.715" v="7" actId="20577"/>
          <ac:spMkLst>
            <pc:docMk/>
            <pc:sldMk cId="3098097508" sldId="278"/>
            <ac:spMk id="16" creationId="{42AE99F5-C64B-A1D4-607E-EAC318B9F2BB}"/>
          </ac:spMkLst>
        </pc:spChg>
      </pc:sldChg>
      <pc:sldChg chg="modSp">
        <pc:chgData name="Nagle-Yang, Sarah" userId="S::sarah.nagle-yang@cuanschutz.edu::f416c469-375d-48c0-aaba-99544d48ff83" providerId="AD" clId="Web-{0BEB69A0-7D31-5CD3-B65D-614F38C045BE}" dt="2024-08-09T18:48:14.903" v="108" actId="20577"/>
        <pc:sldMkLst>
          <pc:docMk/>
          <pc:sldMk cId="1431244475" sldId="280"/>
        </pc:sldMkLst>
        <pc:spChg chg="mod">
          <ac:chgData name="Nagle-Yang, Sarah" userId="S::sarah.nagle-yang@cuanschutz.edu::f416c469-375d-48c0-aaba-99544d48ff83" providerId="AD" clId="Web-{0BEB69A0-7D31-5CD3-B65D-614F38C045BE}" dt="2024-08-09T18:48:14.903" v="108" actId="20577"/>
          <ac:spMkLst>
            <pc:docMk/>
            <pc:sldMk cId="1431244475" sldId="280"/>
            <ac:spMk id="9" creationId="{926BCBCF-6B42-7637-3C0E-F93D40363F1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Users\tsenaattt\Library\Mobile%20Documents\com~apple~CloudDocs\PURPLE\Data%20analysi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
                <a:ea typeface="+mn-ea"/>
                <a:cs typeface="+mn-cs"/>
              </a:defRPr>
            </a:pPr>
            <a:r>
              <a:rPr lang="en-GB"/>
              <a:t>Measure Averages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
              <a:ea typeface="+mn-ea"/>
              <a:cs typeface="+mn-cs"/>
            </a:defRPr>
          </a:pPr>
          <a:endParaRPr lang="en-KE"/>
        </a:p>
      </c:txPr>
    </c:title>
    <c:autoTitleDeleted val="0"/>
    <c:plotArea>
      <c:layout/>
      <c:lineChart>
        <c:grouping val="standard"/>
        <c:varyColors val="0"/>
        <c:ser>
          <c:idx val="0"/>
          <c:order val="0"/>
          <c:tx>
            <c:v>GAD-7</c:v>
          </c:tx>
          <c:spPr>
            <a:ln w="31750" cap="rnd">
              <a:solidFill>
                <a:srgbClr val="843C0C"/>
              </a:solidFill>
              <a:round/>
            </a:ln>
            <a:effectLst/>
          </c:spPr>
          <c:marker>
            <c:symbol val="none"/>
          </c:marker>
          <c:val>
            <c:numRef>
              <c:f>Sheet1!$B$47:$H$47</c:f>
              <c:numCache>
                <c:formatCode>0.00</c:formatCode>
                <c:ptCount val="7"/>
                <c:pt idx="0">
                  <c:v>12.375</c:v>
                </c:pt>
                <c:pt idx="1">
                  <c:v>12.125</c:v>
                </c:pt>
                <c:pt idx="2">
                  <c:v>11.5</c:v>
                </c:pt>
                <c:pt idx="3">
                  <c:v>10.75</c:v>
                </c:pt>
                <c:pt idx="4">
                  <c:v>11.375</c:v>
                </c:pt>
                <c:pt idx="5">
                  <c:v>9.875</c:v>
                </c:pt>
                <c:pt idx="6">
                  <c:v>8.875</c:v>
                </c:pt>
              </c:numCache>
            </c:numRef>
          </c:val>
          <c:smooth val="0"/>
          <c:extLst>
            <c:ext xmlns:c16="http://schemas.microsoft.com/office/drawing/2014/chart" uri="{C3380CC4-5D6E-409C-BE32-E72D297353CC}">
              <c16:uniqueId val="{00000000-31AD-924E-82CD-F0BCC7234178}"/>
            </c:ext>
          </c:extLst>
        </c:ser>
        <c:ser>
          <c:idx val="1"/>
          <c:order val="1"/>
          <c:tx>
            <c:v>PHQ-9</c:v>
          </c:tx>
          <c:spPr>
            <a:ln w="31750" cap="rnd">
              <a:solidFill>
                <a:schemeClr val="accent2">
                  <a:lumMod val="60000"/>
                  <a:lumOff val="40000"/>
                </a:schemeClr>
              </a:solidFill>
              <a:round/>
            </a:ln>
            <a:effectLst/>
          </c:spPr>
          <c:marker>
            <c:symbol val="none"/>
          </c:marker>
          <c:val>
            <c:numRef>
              <c:f>Sheet1!$B$48:$H$48</c:f>
              <c:numCache>
                <c:formatCode>0.00</c:formatCode>
                <c:ptCount val="7"/>
                <c:pt idx="0">
                  <c:v>13</c:v>
                </c:pt>
                <c:pt idx="1">
                  <c:v>11.25</c:v>
                </c:pt>
                <c:pt idx="2">
                  <c:v>11.375</c:v>
                </c:pt>
                <c:pt idx="3">
                  <c:v>10.125</c:v>
                </c:pt>
                <c:pt idx="4">
                  <c:v>9.875</c:v>
                </c:pt>
                <c:pt idx="5">
                  <c:v>8.875</c:v>
                </c:pt>
                <c:pt idx="6">
                  <c:v>8.5</c:v>
                </c:pt>
              </c:numCache>
            </c:numRef>
          </c:val>
          <c:smooth val="0"/>
          <c:extLst>
            <c:ext xmlns:c16="http://schemas.microsoft.com/office/drawing/2014/chart" uri="{C3380CC4-5D6E-409C-BE32-E72D297353CC}">
              <c16:uniqueId val="{00000001-31AD-924E-82CD-F0BCC7234178}"/>
            </c:ext>
          </c:extLst>
        </c:ser>
        <c:dLbls>
          <c:showLegendKey val="0"/>
          <c:showVal val="0"/>
          <c:showCatName val="0"/>
          <c:showSerName val="0"/>
          <c:showPercent val="0"/>
          <c:showBubbleSize val="0"/>
        </c:dLbls>
        <c:smooth val="0"/>
        <c:axId val="879374847"/>
        <c:axId val="1189391792"/>
      </c:lineChart>
      <c:catAx>
        <c:axId val="879374847"/>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
                    <a:ea typeface="+mn-ea"/>
                    <a:cs typeface="+mn-cs"/>
                  </a:defRPr>
                </a:pPr>
                <a:r>
                  <a:rPr lang="en-GB"/>
                  <a:t>Week </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
                  <a:ea typeface="+mn-ea"/>
                  <a:cs typeface="+mn-cs"/>
                </a:defRPr>
              </a:pPr>
              <a:endParaRPr lang="en-KE"/>
            </a:p>
          </c:txPr>
        </c:title>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
                <a:ea typeface="+mn-ea"/>
                <a:cs typeface="+mn-cs"/>
              </a:defRPr>
            </a:pPr>
            <a:endParaRPr lang="en-KE"/>
          </a:p>
        </c:txPr>
        <c:crossAx val="1189391792"/>
        <c:crosses val="autoZero"/>
        <c:auto val="1"/>
        <c:lblAlgn val="ctr"/>
        <c:lblOffset val="100"/>
        <c:noMultiLvlLbl val="0"/>
      </c:catAx>
      <c:valAx>
        <c:axId val="1189391792"/>
        <c:scaling>
          <c:orientation val="minMax"/>
          <c:min val="8"/>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
                    <a:ea typeface="+mn-ea"/>
                    <a:cs typeface="+mn-cs"/>
                  </a:defRPr>
                </a:pPr>
                <a:r>
                  <a:rPr lang="en-GB"/>
                  <a:t>Scores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
                  <a:ea typeface="+mn-ea"/>
                  <a:cs typeface="+mn-cs"/>
                </a:defRPr>
              </a:pPr>
              <a:endParaRPr lang="en-KE"/>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2"/>
                </a:solidFill>
                <a:latin typeface=""/>
                <a:ea typeface="+mn-ea"/>
                <a:cs typeface="+mn-cs"/>
              </a:defRPr>
            </a:pPr>
            <a:endParaRPr lang="en-KE"/>
          </a:p>
        </c:txPr>
        <c:crossAx val="8793748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
              <a:ea typeface="+mn-ea"/>
              <a:cs typeface="+mn-cs"/>
            </a:defRPr>
          </a:pPr>
          <a:endParaRPr lang="en-KE"/>
        </a:p>
      </c:txPr>
    </c:legend>
    <c:plotVisOnly val="1"/>
    <c:dispBlanksAs val="gap"/>
    <c:showDLblsOverMax val="0"/>
  </c:chart>
  <c:spPr>
    <a:solidFill>
      <a:schemeClr val="bg1"/>
    </a:solidFill>
    <a:ln w="9525" cap="flat" cmpd="sng" algn="ctr">
      <a:solidFill>
        <a:srgbClr val="843C0C"/>
      </a:solidFill>
      <a:round/>
    </a:ln>
    <a:effectLst/>
  </c:spPr>
  <c:txPr>
    <a:bodyPr/>
    <a:lstStyle/>
    <a:p>
      <a:pPr>
        <a:defRPr>
          <a:latin typeface=""/>
        </a:defRPr>
      </a:pPr>
      <a:endParaRPr lang="en-KE"/>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CD538-6B4F-4AC9-90DC-7E8934B20C60}" type="datetimeFigureOut">
              <a:t>12/08/2024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EB5F2D-9587-49DF-B86D-9FD46A40470A}" type="slidenum">
              <a:t>‹#›</a:t>
            </a:fld>
            <a:endParaRPr lang="en-US"/>
          </a:p>
        </p:txBody>
      </p:sp>
    </p:spTree>
    <p:extLst>
      <p:ext uri="{BB962C8B-B14F-4D97-AF65-F5344CB8AC3E}">
        <p14:creationId xmlns:p14="http://schemas.microsoft.com/office/powerpoint/2010/main" val="117836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Perinatal Intensive Outpatient Clinic (IOP)</a:t>
            </a:r>
          </a:p>
        </p:txBody>
      </p:sp>
      <p:sp>
        <p:nvSpPr>
          <p:cNvPr id="4" name="Slide Number Placeholder 3"/>
          <p:cNvSpPr>
            <a:spLocks noGrp="1"/>
          </p:cNvSpPr>
          <p:nvPr>
            <p:ph type="sldNum" sz="quarter" idx="5"/>
          </p:nvPr>
        </p:nvSpPr>
        <p:spPr/>
        <p:txBody>
          <a:bodyPr/>
          <a:lstStyle/>
          <a:p>
            <a:fld id="{3CEB5F2D-9587-49DF-B86D-9FD46A40470A}" type="slidenum">
              <a:rPr lang="en-KE" smtClean="0"/>
              <a:t>1</a:t>
            </a:fld>
            <a:endParaRPr lang="en-KE"/>
          </a:p>
        </p:txBody>
      </p:sp>
    </p:spTree>
    <p:extLst>
      <p:ext uri="{BB962C8B-B14F-4D97-AF65-F5344CB8AC3E}">
        <p14:creationId xmlns:p14="http://schemas.microsoft.com/office/powerpoint/2010/main" val="3885042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EFC: Breathing </a:t>
            </a:r>
          </a:p>
          <a:p>
            <a:r>
              <a:rPr lang="en-GB" dirty="0"/>
              <a:t>PFC: Asking for support</a:t>
            </a:r>
          </a:p>
        </p:txBody>
      </p:sp>
      <p:sp>
        <p:nvSpPr>
          <p:cNvPr id="4" name="Slide Number Placeholder 3"/>
          <p:cNvSpPr>
            <a:spLocks noGrp="1"/>
          </p:cNvSpPr>
          <p:nvPr>
            <p:ph type="sldNum" sz="quarter" idx="5"/>
          </p:nvPr>
        </p:nvSpPr>
        <p:spPr/>
        <p:txBody>
          <a:bodyPr/>
          <a:lstStyle/>
          <a:p>
            <a:fld id="{3CEB5F2D-9587-49DF-B86D-9FD46A40470A}" type="slidenum">
              <a:rPr lang="en-KE" smtClean="0"/>
              <a:t>11</a:t>
            </a:fld>
            <a:endParaRPr lang="en-KE"/>
          </a:p>
        </p:txBody>
      </p:sp>
    </p:spTree>
    <p:extLst>
      <p:ext uri="{BB962C8B-B14F-4D97-AF65-F5344CB8AC3E}">
        <p14:creationId xmlns:p14="http://schemas.microsoft.com/office/powerpoint/2010/main" val="2314589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1D35"/>
                </a:solidFill>
                <a:effectLst/>
                <a:latin typeface="Google Sans"/>
              </a:rPr>
              <a:t>Adverse Childhood Experiences (ACEs) are </a:t>
            </a:r>
            <a:r>
              <a:rPr lang="en-GB" dirty="0"/>
              <a:t>stressful or traumatic events that can happen to children between the ages of 0 and 17. ACEs questionnaire is a </a:t>
            </a:r>
            <a:r>
              <a:rPr lang="en-GB" b="0" i="0" dirty="0">
                <a:solidFill>
                  <a:srgbClr val="040C28"/>
                </a:solidFill>
                <a:effectLst/>
                <a:latin typeface="Google Sans"/>
              </a:rPr>
              <a:t>10-item measure used to measure </a:t>
            </a:r>
            <a:r>
              <a:rPr lang="en-GB" b="0" i="0" dirty="0">
                <a:solidFill>
                  <a:srgbClr val="001D35"/>
                </a:solidFill>
                <a:effectLst/>
                <a:latin typeface="Google Sans"/>
              </a:rPr>
              <a:t>10 types of childhood trauma,</a:t>
            </a:r>
            <a:r>
              <a:rPr lang="en-GB" b="0" i="0" dirty="0">
                <a:solidFill>
                  <a:schemeClr val="tx1"/>
                </a:solidFill>
                <a:effectLst/>
                <a:latin typeface="+mn-lt"/>
              </a:rPr>
              <a:t> </a:t>
            </a:r>
            <a:r>
              <a:rPr lang="en-GB" b="0" i="0" dirty="0">
                <a:solidFill>
                  <a:srgbClr val="001D35"/>
                </a:solidFill>
                <a:effectLst/>
                <a:latin typeface="Google Sans"/>
              </a:rPr>
              <a:t>including abuse, neglect, and other adverse experiences. Studies found that people with higher ACE scores are more likely to develop health problems later in life, such as heart disease, cancer, diabetes, and depression. </a:t>
            </a:r>
            <a:endParaRPr lang="en-GB" dirty="0"/>
          </a:p>
        </p:txBody>
      </p:sp>
      <p:sp>
        <p:nvSpPr>
          <p:cNvPr id="4" name="Slide Number Placeholder 3"/>
          <p:cNvSpPr>
            <a:spLocks noGrp="1"/>
          </p:cNvSpPr>
          <p:nvPr>
            <p:ph type="sldNum" sz="quarter" idx="5"/>
          </p:nvPr>
        </p:nvSpPr>
        <p:spPr/>
        <p:txBody>
          <a:bodyPr/>
          <a:lstStyle/>
          <a:p>
            <a:fld id="{3CEB5F2D-9587-49DF-B86D-9FD46A40470A}" type="slidenum">
              <a:rPr lang="en-KE" smtClean="0"/>
              <a:t>12</a:t>
            </a:fld>
            <a:endParaRPr lang="en-KE"/>
          </a:p>
        </p:txBody>
      </p:sp>
    </p:spTree>
    <p:extLst>
      <p:ext uri="{BB962C8B-B14F-4D97-AF65-F5344CB8AC3E}">
        <p14:creationId xmlns:p14="http://schemas.microsoft.com/office/powerpoint/2010/main" val="1698688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474747"/>
                </a:solidFill>
                <a:effectLst/>
                <a:latin typeface="Times New Roman" panose="02020603050405020304" pitchFamily="18" charset="0"/>
              </a:rPr>
              <a:t>The </a:t>
            </a:r>
            <a:r>
              <a:rPr lang="en-GB" sz="1800" b="0" dirty="0">
                <a:latin typeface="Times New Roman" panose="02020603050405020304" pitchFamily="18" charset="0"/>
              </a:rPr>
              <a:t>Circle of Security</a:t>
            </a:r>
            <a:r>
              <a:rPr lang="en-GB" sz="1800" b="0" baseline="30000" dirty="0">
                <a:latin typeface="Times New Roman" panose="02020603050405020304" pitchFamily="18" charset="0"/>
              </a:rPr>
              <a:t>®</a:t>
            </a:r>
            <a:r>
              <a:rPr lang="en-GB" sz="1800" b="0" dirty="0">
                <a:latin typeface="Times New Roman" panose="02020603050405020304" pitchFamily="18" charset="0"/>
              </a:rPr>
              <a:t> </a:t>
            </a:r>
            <a:r>
              <a:rPr lang="en-GB" sz="1800" b="0" i="0" u="none" strike="noStrike" dirty="0">
                <a:solidFill>
                  <a:srgbClr val="474747"/>
                </a:solidFill>
                <a:effectLst/>
                <a:latin typeface="Times New Roman" panose="02020603050405020304" pitchFamily="18" charset="0"/>
              </a:rPr>
              <a:t>is </a:t>
            </a:r>
            <a:r>
              <a:rPr lang="en-GB" sz="1800" b="0" i="0" u="none" strike="noStrike" dirty="0">
                <a:solidFill>
                  <a:srgbClr val="040C28"/>
                </a:solidFill>
                <a:effectLst/>
                <a:latin typeface="Times New Roman" panose="02020603050405020304" pitchFamily="18" charset="0"/>
              </a:rPr>
              <a:t>based on the underpinning that children must be supported emotionally at all stages of their emotional journeys</a:t>
            </a:r>
            <a:endParaRPr lang="en-GB" b="0" dirty="0"/>
          </a:p>
        </p:txBody>
      </p:sp>
      <p:sp>
        <p:nvSpPr>
          <p:cNvPr id="4" name="Slide Number Placeholder 3"/>
          <p:cNvSpPr>
            <a:spLocks noGrp="1"/>
          </p:cNvSpPr>
          <p:nvPr>
            <p:ph type="sldNum" sz="quarter" idx="5"/>
          </p:nvPr>
        </p:nvSpPr>
        <p:spPr/>
        <p:txBody>
          <a:bodyPr/>
          <a:lstStyle/>
          <a:p>
            <a:fld id="{3CEB5F2D-9587-49DF-B86D-9FD46A40470A}" type="slidenum">
              <a:rPr lang="en-KE" smtClean="0"/>
              <a:t>13</a:t>
            </a:fld>
            <a:endParaRPr lang="en-KE"/>
          </a:p>
        </p:txBody>
      </p:sp>
    </p:spTree>
    <p:extLst>
      <p:ext uri="{BB962C8B-B14F-4D97-AF65-F5344CB8AC3E}">
        <p14:creationId xmlns:p14="http://schemas.microsoft.com/office/powerpoint/2010/main" val="2076765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Times New Roman" panose="02020603050405020304" pitchFamily="18" charset="0"/>
                <a:ea typeface="Calibri"/>
                <a:cs typeface="Times New Roman" panose="02020603050405020304" pitchFamily="18" charset="0"/>
              </a:rPr>
              <a:t>MDD: Major Depressive Disorder</a:t>
            </a:r>
          </a:p>
          <a:p>
            <a:r>
              <a:rPr lang="en-US" b="0" dirty="0">
                <a:latin typeface="Times New Roman" panose="02020603050405020304" pitchFamily="18" charset="0"/>
                <a:ea typeface="Calibri"/>
                <a:cs typeface="Times New Roman" panose="02020603050405020304" pitchFamily="18" charset="0"/>
              </a:rPr>
              <a:t>GAD: Generalized Anxiety Disorder </a:t>
            </a:r>
          </a:p>
          <a:p>
            <a:endParaRPr lang="en-US" b="0" dirty="0">
              <a:latin typeface="Times New Roman" panose="02020603050405020304" pitchFamily="18" charset="0"/>
              <a:ea typeface="Calibri"/>
              <a:cs typeface="Times New Roman" panose="02020603050405020304" pitchFamily="18" charset="0"/>
            </a:endParaRPr>
          </a:p>
          <a:p>
            <a:r>
              <a:rPr lang="en-US" b="0" dirty="0">
                <a:latin typeface="Times New Roman" panose="02020603050405020304" pitchFamily="18" charset="0"/>
                <a:ea typeface="Calibri"/>
                <a:cs typeface="Times New Roman" panose="02020603050405020304" pitchFamily="18" charset="0"/>
              </a:rPr>
              <a:t>PHQ-9 Depression scale:</a:t>
            </a:r>
          </a:p>
          <a:p>
            <a:r>
              <a:rPr lang="en-US" b="0" dirty="0">
                <a:latin typeface="Times New Roman" panose="02020603050405020304" pitchFamily="18" charset="0"/>
                <a:cs typeface="Times New Roman" panose="02020603050405020304" pitchFamily="18" charset="0"/>
              </a:rPr>
              <a:t>0–4: None to minimal depression, and the patient may not need treatment</a:t>
            </a:r>
            <a:endParaRPr lang="en-US" b="0" dirty="0">
              <a:latin typeface="Times New Roman" panose="02020603050405020304" pitchFamily="18" charset="0"/>
              <a:ea typeface="Calibri"/>
              <a:cs typeface="Times New Roman" panose="02020603050405020304" pitchFamily="18" charset="0"/>
            </a:endParaRPr>
          </a:p>
          <a:p>
            <a:endParaRPr lang="en-US" b="0" dirty="0">
              <a:latin typeface="Times New Roman" panose="02020603050405020304" pitchFamily="18" charset="0"/>
              <a:ea typeface="Calibri"/>
              <a:cs typeface="Times New Roman" panose="02020603050405020304" pitchFamily="18" charset="0"/>
            </a:endParaRPr>
          </a:p>
          <a:p>
            <a:r>
              <a:rPr lang="en-US" b="0" dirty="0">
                <a:latin typeface="Times New Roman" panose="02020603050405020304" pitchFamily="18" charset="0"/>
                <a:ea typeface="Calibri"/>
                <a:cs typeface="Times New Roman" panose="02020603050405020304" pitchFamily="18" charset="0"/>
              </a:rPr>
              <a:t>GAD-7 Anxiety scale:</a:t>
            </a:r>
          </a:p>
          <a:p>
            <a:pPr>
              <a:lnSpc>
                <a:spcPts val="2700"/>
              </a:lnSpc>
            </a:pPr>
            <a:r>
              <a:rPr lang="en-US" b="0" dirty="0">
                <a:latin typeface="Times New Roman" panose="02020603050405020304" pitchFamily="18" charset="0"/>
                <a:cs typeface="Times New Roman" panose="02020603050405020304" pitchFamily="18" charset="0"/>
              </a:rPr>
              <a:t>5-9: Mild risk</a:t>
            </a:r>
          </a:p>
          <a:p>
            <a:pPr>
              <a:lnSpc>
                <a:spcPts val="2700"/>
              </a:lnSpc>
            </a:pPr>
            <a:endParaRPr lang="en-US" b="0" dirty="0">
              <a:latin typeface="Times New Roman" panose="02020603050405020304" pitchFamily="18" charset="0"/>
              <a:cs typeface="Times New Roman" panose="02020603050405020304" pitchFamily="18" charset="0"/>
            </a:endParaRPr>
          </a:p>
          <a:p>
            <a:pPr>
              <a:lnSpc>
                <a:spcPts val="2700"/>
              </a:lnSpc>
            </a:pPr>
            <a:r>
              <a:rPr lang="en-GB" b="0" dirty="0">
                <a:latin typeface="Times New Roman" panose="02020603050405020304" pitchFamily="18" charset="0"/>
                <a:cs typeface="Times New Roman" panose="02020603050405020304" pitchFamily="18" charset="0"/>
              </a:rPr>
              <a:t>A patient has the right to refuse their course of care, which is based on the ethical principle of autonomy </a:t>
            </a:r>
          </a:p>
          <a:p>
            <a:pPr>
              <a:lnSpc>
                <a:spcPts val="2700"/>
              </a:lnSpc>
            </a:pPr>
            <a:endParaRPr lang="en-GB" b="0" dirty="0">
              <a:latin typeface="Times New Roman" panose="02020603050405020304" pitchFamily="18" charset="0"/>
              <a:ea typeface="Calibri" panose="020F0502020204030204"/>
              <a:cs typeface="Times New Roman" panose="02020603050405020304" pitchFamily="18" charset="0"/>
            </a:endParaRPr>
          </a:p>
          <a:p>
            <a:pPr>
              <a:lnSpc>
                <a:spcPts val="2700"/>
              </a:lnSpc>
            </a:pPr>
            <a:r>
              <a:rPr lang="en-GB" b="0" dirty="0">
                <a:latin typeface="Times New Roman" panose="02020603050405020304" pitchFamily="18" charset="0"/>
                <a:ea typeface="Calibri" panose="020F0502020204030204"/>
                <a:cs typeface="Times New Roman" panose="02020603050405020304" pitchFamily="18" charset="0"/>
              </a:rPr>
              <a:t>*Pt 4 had a very high ACE score, with 3 comorbid diagnoses, was pregnant while in the program and did not want to take medication. The lack of adequate treatment during pregnancy affected the </a:t>
            </a:r>
            <a:r>
              <a:rPr lang="en-GB" b="0" dirty="0" err="1">
                <a:latin typeface="Times New Roman" panose="02020603050405020304" pitchFamily="18" charset="0"/>
                <a:ea typeface="Calibri" panose="020F0502020204030204"/>
                <a:cs typeface="Times New Roman" panose="02020603050405020304" pitchFamily="18" charset="0"/>
              </a:rPr>
              <a:t>pt</a:t>
            </a:r>
            <a:r>
              <a:rPr lang="en-GB" b="0" dirty="0">
                <a:latin typeface="Times New Roman" panose="02020603050405020304" pitchFamily="18" charset="0"/>
                <a:ea typeface="Calibri" panose="020F0502020204030204"/>
                <a:cs typeface="Times New Roman" panose="02020603050405020304" pitchFamily="18" charset="0"/>
              </a:rPr>
              <a:t> scores. The most powerful intervention was meds, as advised by the therapist and psychiatrist, but </a:t>
            </a:r>
            <a:r>
              <a:rPr lang="en-GB" b="0" dirty="0" err="1">
                <a:latin typeface="Times New Roman" panose="02020603050405020304" pitchFamily="18" charset="0"/>
                <a:ea typeface="Calibri" panose="020F0502020204030204"/>
                <a:cs typeface="Times New Roman" panose="02020603050405020304" pitchFamily="18" charset="0"/>
              </a:rPr>
              <a:t>pt</a:t>
            </a:r>
            <a:r>
              <a:rPr lang="en-GB" b="0" dirty="0">
                <a:latin typeface="Times New Roman" panose="02020603050405020304" pitchFamily="18" charset="0"/>
                <a:ea typeface="Calibri" panose="020F0502020204030204"/>
                <a:cs typeface="Times New Roman" panose="02020603050405020304" pitchFamily="18" charset="0"/>
              </a:rPr>
              <a:t> opted out.</a:t>
            </a:r>
            <a:endParaRPr lang="en-US" b="0" dirty="0">
              <a:latin typeface="Times New Roman" panose="02020603050405020304" pitchFamily="18" charset="0"/>
              <a:ea typeface="Calibri" panose="020F0502020204030204"/>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CEB5F2D-9587-49DF-B86D-9FD46A40470A}" type="slidenum">
              <a:rPr lang="en-US"/>
              <a:t>14</a:t>
            </a:fld>
            <a:endParaRPr lang="en-US"/>
          </a:p>
        </p:txBody>
      </p:sp>
    </p:spTree>
    <p:extLst>
      <p:ext uri="{BB962C8B-B14F-4D97-AF65-F5344CB8AC3E}">
        <p14:creationId xmlns:p14="http://schemas.microsoft.com/office/powerpoint/2010/main" val="3352436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EB5F2D-9587-49DF-B86D-9FD46A40470A}" type="slidenum">
              <a:rPr lang="en-KE" smtClean="0"/>
              <a:t>15</a:t>
            </a:fld>
            <a:endParaRPr lang="en-KE"/>
          </a:p>
        </p:txBody>
      </p:sp>
    </p:spTree>
    <p:extLst>
      <p:ext uri="{BB962C8B-B14F-4D97-AF65-F5344CB8AC3E}">
        <p14:creationId xmlns:p14="http://schemas.microsoft.com/office/powerpoint/2010/main" val="1710017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Includes prenatal and postpartum diagnoses </a:t>
            </a:r>
          </a:p>
        </p:txBody>
      </p:sp>
      <p:sp>
        <p:nvSpPr>
          <p:cNvPr id="4" name="Slide Number Placeholder 3"/>
          <p:cNvSpPr>
            <a:spLocks noGrp="1"/>
          </p:cNvSpPr>
          <p:nvPr>
            <p:ph type="sldNum" sz="quarter" idx="5"/>
          </p:nvPr>
        </p:nvSpPr>
        <p:spPr/>
        <p:txBody>
          <a:bodyPr/>
          <a:lstStyle/>
          <a:p>
            <a:fld id="{3CEB5F2D-9587-49DF-B86D-9FD46A40470A}" type="slidenum">
              <a:rPr lang="en-KE" smtClean="0"/>
              <a:t>2</a:t>
            </a:fld>
            <a:endParaRPr lang="en-KE"/>
          </a:p>
        </p:txBody>
      </p:sp>
    </p:spTree>
    <p:extLst>
      <p:ext uri="{BB962C8B-B14F-4D97-AF65-F5344CB8AC3E}">
        <p14:creationId xmlns:p14="http://schemas.microsoft.com/office/powerpoint/2010/main" val="2545835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dirty="0">
                <a:solidFill>
                  <a:srgbClr val="231F20"/>
                </a:solidFill>
                <a:effectLst/>
                <a:latin typeface="Times New Roman" panose="02020603050405020304" pitchFamily="18" charset="0"/>
                <a:cs typeface="Times New Roman" panose="02020603050405020304" pitchFamily="18" charset="0"/>
              </a:rPr>
              <a:t>Factors such as a person’s socioeconomic background, income, or race profoundly impact the likelihood of developing PMADS and the likelihood of receiving the care and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dirty="0">
              <a:latin typeface="Times New Roman" panose="02020603050405020304" pitchFamily="18" charset="0"/>
              <a:cs typeface="Times New Roman" panose="02020603050405020304" pitchFamily="18" charset="0"/>
            </a:endParaRPr>
          </a:p>
          <a:p>
            <a:r>
              <a:rPr lang="en-US" sz="1100" b="0" dirty="0">
                <a:latin typeface="Times New Roman" panose="02020603050405020304" pitchFamily="18" charset="0"/>
                <a:cs typeface="Times New Roman" panose="02020603050405020304" pitchFamily="18" charset="0"/>
              </a:rPr>
              <a:t>Why is this important? Because culturally the experience of PMADS is paradoxical. Pregnancy and motherhood are culturally framed as times of fulfilment &amp; joy, hence creating the expectation that women should naturally be happy and content during this period.  </a:t>
            </a:r>
            <a:r>
              <a:rPr lang="en-GB" sz="1100" b="0" dirty="0"/>
              <a:t>This societal narrative can be incredibly isolating for women experiencing PMADs, as they may feel shame or guilt for not living up to these expectations.</a:t>
            </a:r>
            <a:endParaRPr lang="en-US" sz="1100" b="0" dirty="0">
              <a:latin typeface="Times New Roman" panose="02020603050405020304" pitchFamily="18" charset="0"/>
              <a:cs typeface="Times New Roman" panose="02020603050405020304" pitchFamily="18" charset="0"/>
            </a:endParaRPr>
          </a:p>
          <a:p>
            <a:endParaRPr lang="en-US" sz="1100" b="0" dirty="0"/>
          </a:p>
          <a:p>
            <a:r>
              <a:rPr lang="en-GB" sz="1100" b="0" dirty="0"/>
              <a:t>Failing to address this paradox means that many women suffer in silence, without receiving the support and treatment they need.</a:t>
            </a:r>
          </a:p>
        </p:txBody>
      </p:sp>
      <p:sp>
        <p:nvSpPr>
          <p:cNvPr id="4" name="Slide Number Placeholder 3"/>
          <p:cNvSpPr>
            <a:spLocks noGrp="1"/>
          </p:cNvSpPr>
          <p:nvPr>
            <p:ph type="sldNum" sz="quarter" idx="5"/>
          </p:nvPr>
        </p:nvSpPr>
        <p:spPr/>
        <p:txBody>
          <a:bodyPr/>
          <a:lstStyle/>
          <a:p>
            <a:fld id="{3CEB5F2D-9587-49DF-B86D-9FD46A40470A}" type="slidenum">
              <a:rPr lang="en-US"/>
              <a:t>3</a:t>
            </a:fld>
            <a:endParaRPr lang="en-US"/>
          </a:p>
        </p:txBody>
      </p:sp>
    </p:spTree>
    <p:extLst>
      <p:ext uri="{BB962C8B-B14F-4D97-AF65-F5344CB8AC3E}">
        <p14:creationId xmlns:p14="http://schemas.microsoft.com/office/powerpoint/2010/main" val="4089837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latin typeface="Times New Roman" panose="02020603050405020304" pitchFamily="18" charset="0"/>
                <a:cs typeface="Times New Roman" panose="02020603050405020304" pitchFamily="18" charset="0"/>
              </a:rPr>
              <a:t>Baby attachment: My mentor always told me there is nothing known as a baby, it is always a baby AND… its caregiver.</a:t>
            </a:r>
            <a:r>
              <a:rPr lang="en-GB" b="0" i="0" dirty="0">
                <a:solidFill>
                  <a:srgbClr val="2C2D30"/>
                </a:solidFill>
                <a:effectLst/>
                <a:latin typeface="Times New Roman" panose="02020603050405020304" pitchFamily="18" charset="0"/>
                <a:cs typeface="Times New Roman" panose="02020603050405020304" pitchFamily="18" charset="0"/>
              </a:rPr>
              <a:t> In the words of Dr </a:t>
            </a:r>
            <a:r>
              <a:rPr lang="en-GB" b="0" i="0" dirty="0">
                <a:solidFill>
                  <a:srgbClr val="001D35"/>
                </a:solidFill>
                <a:effectLst/>
                <a:latin typeface="Times New Roman" panose="02020603050405020304" pitchFamily="18" charset="0"/>
                <a:cs typeface="Times New Roman" panose="02020603050405020304" pitchFamily="18" charset="0"/>
              </a:rPr>
              <a:t>Donald Winnicott (</a:t>
            </a:r>
            <a:r>
              <a:rPr lang="en-GB" b="0" i="0" dirty="0">
                <a:solidFill>
                  <a:srgbClr val="4D5156"/>
                </a:solidFill>
                <a:effectLst/>
                <a:latin typeface="Times New Roman" panose="02020603050405020304" pitchFamily="18" charset="0"/>
                <a:cs typeface="Times New Roman" panose="02020603050405020304" pitchFamily="18" charset="0"/>
              </a:rPr>
              <a:t>paediatrician and psychoanalyst</a:t>
            </a:r>
            <a:r>
              <a:rPr lang="en-GB" b="0" i="0" dirty="0">
                <a:solidFill>
                  <a:srgbClr val="001D35"/>
                </a:solidFill>
                <a:effectLst/>
                <a:latin typeface="Times New Roman" panose="02020603050405020304" pitchFamily="18" charset="0"/>
                <a:cs typeface="Times New Roman" panose="02020603050405020304" pitchFamily="18" charset="0"/>
              </a:rPr>
              <a:t>): </a:t>
            </a:r>
            <a:r>
              <a:rPr lang="en-GB" b="0" i="0" dirty="0">
                <a:solidFill>
                  <a:srgbClr val="2C2D30"/>
                </a:solidFill>
                <a:effectLst/>
                <a:latin typeface="Times New Roman" panose="02020603050405020304" pitchFamily="18" charset="0"/>
                <a:cs typeface="Times New Roman" panose="02020603050405020304" pitchFamily="18" charset="0"/>
              </a:rPr>
              <a:t>Whenever one finds an infant one finds maternal care and without maternal care, there would be no infant.</a:t>
            </a:r>
            <a:endParaRPr lang="en-GB" b="0" dirty="0">
              <a:latin typeface="Times New Roman" panose="02020603050405020304" pitchFamily="18" charset="0"/>
              <a:cs typeface="Times New Roman" panose="02020603050405020304" pitchFamily="18" charset="0"/>
            </a:endParaRPr>
          </a:p>
          <a:p>
            <a:endParaRPr lang="en-GB" b="0" dirty="0">
              <a:latin typeface="Times New Roman" panose="02020603050405020304" pitchFamily="18" charset="0"/>
              <a:cs typeface="Times New Roman" panose="02020603050405020304" pitchFamily="18" charset="0"/>
            </a:endParaRPr>
          </a:p>
          <a:p>
            <a:r>
              <a:rPr lang="en-GB" b="0" dirty="0">
                <a:latin typeface="Times New Roman" panose="02020603050405020304" pitchFamily="18" charset="0"/>
                <a:cs typeface="Times New Roman" panose="02020603050405020304" pitchFamily="18" charset="0"/>
              </a:rPr>
              <a:t>PMADs often result in reduced emotional availability of the mother. Depression, for instance, may cause a mother to feel detached, overwhelmed, or disinterested, making it difficult for her to respond to her baby’s cues. Consequently, this can interfere with the bonding process and the development of a secure attachment.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Times New Roman" panose="02020603050405020304" pitchFamily="18" charset="0"/>
                <a:cs typeface="Times New Roman" panose="02020603050405020304" pitchFamily="18" charset="0"/>
              </a:rPr>
              <a:t>In addition to this, PMADS may also lower a mother’s confidence in her maternal role leading to feelings of inadequacy. These feelings can cause withdrawal from interactions with the baby contributing to a hinderance in the construction of a secure attachment style.</a:t>
            </a:r>
          </a:p>
          <a:p>
            <a:endParaRPr lang="en-GB" dirty="0"/>
          </a:p>
        </p:txBody>
      </p:sp>
      <p:sp>
        <p:nvSpPr>
          <p:cNvPr id="4" name="Slide Number Placeholder 3"/>
          <p:cNvSpPr>
            <a:spLocks noGrp="1"/>
          </p:cNvSpPr>
          <p:nvPr>
            <p:ph type="sldNum" sz="quarter" idx="5"/>
          </p:nvPr>
        </p:nvSpPr>
        <p:spPr/>
        <p:txBody>
          <a:bodyPr/>
          <a:lstStyle/>
          <a:p>
            <a:fld id="{3CEB5F2D-9587-49DF-B86D-9FD46A40470A}" type="slidenum">
              <a:rPr lang="en-KE" smtClean="0"/>
              <a:t>4</a:t>
            </a:fld>
            <a:endParaRPr lang="en-KE"/>
          </a:p>
        </p:txBody>
      </p:sp>
    </p:spTree>
    <p:extLst>
      <p:ext uri="{BB962C8B-B14F-4D97-AF65-F5344CB8AC3E}">
        <p14:creationId xmlns:p14="http://schemas.microsoft.com/office/powerpoint/2010/main" val="1148842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An Intensive Outpatient Program (IOP) is designed to offer </a:t>
            </a:r>
            <a:r>
              <a:rPr lang="en-GB" sz="1200" b="1" dirty="0">
                <a:latin typeface="Times New Roman" panose="02020603050405020304" pitchFamily="18" charset="0"/>
                <a:cs typeface="Times New Roman" panose="02020603050405020304" pitchFamily="18" charset="0"/>
              </a:rPr>
              <a:t>more intensive care</a:t>
            </a:r>
            <a:r>
              <a:rPr lang="en-GB" sz="1200" dirty="0">
                <a:latin typeface="Times New Roman" panose="02020603050405020304" pitchFamily="18" charset="0"/>
                <a:cs typeface="Times New Roman" panose="02020603050405020304" pitchFamily="18" charset="0"/>
              </a:rPr>
              <a:t> than standard outpatient therapy.</a:t>
            </a:r>
          </a:p>
          <a:p>
            <a:endParaRPr lang="en-US" dirty="0"/>
          </a:p>
        </p:txBody>
      </p:sp>
      <p:sp>
        <p:nvSpPr>
          <p:cNvPr id="4" name="Slide Number Placeholder 3"/>
          <p:cNvSpPr>
            <a:spLocks noGrp="1"/>
          </p:cNvSpPr>
          <p:nvPr>
            <p:ph type="sldNum" sz="quarter" idx="5"/>
          </p:nvPr>
        </p:nvSpPr>
        <p:spPr/>
        <p:txBody>
          <a:bodyPr/>
          <a:lstStyle/>
          <a:p>
            <a:fld id="{3CEB5F2D-9587-49DF-B86D-9FD46A40470A}" type="slidenum">
              <a:rPr lang="en-US"/>
              <a:t>5</a:t>
            </a:fld>
            <a:endParaRPr lang="en-US"/>
          </a:p>
        </p:txBody>
      </p:sp>
    </p:spTree>
    <p:extLst>
      <p:ext uri="{BB962C8B-B14F-4D97-AF65-F5344CB8AC3E}">
        <p14:creationId xmlns:p14="http://schemas.microsoft.com/office/powerpoint/2010/main" val="406635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Times New Roman" panose="02020603050405020304" pitchFamily="18" charset="0"/>
                <a:cs typeface="Times New Roman" panose="02020603050405020304" pitchFamily="18" charset="0"/>
              </a:rPr>
              <a:t>Women’s Behavioural Health and Wellness (WBHW)</a:t>
            </a:r>
            <a:endParaRPr lang="en-GB" dirty="0"/>
          </a:p>
        </p:txBody>
      </p:sp>
      <p:sp>
        <p:nvSpPr>
          <p:cNvPr id="4" name="Slide Number Placeholder 3"/>
          <p:cNvSpPr>
            <a:spLocks noGrp="1"/>
          </p:cNvSpPr>
          <p:nvPr>
            <p:ph type="sldNum" sz="quarter" idx="5"/>
          </p:nvPr>
        </p:nvSpPr>
        <p:spPr/>
        <p:txBody>
          <a:bodyPr/>
          <a:lstStyle/>
          <a:p>
            <a:fld id="{3CEB5F2D-9587-49DF-B86D-9FD46A40470A}" type="slidenum">
              <a:rPr lang="en-KE" smtClean="0"/>
              <a:t>6</a:t>
            </a:fld>
            <a:endParaRPr lang="en-KE"/>
          </a:p>
        </p:txBody>
      </p:sp>
    </p:spTree>
    <p:extLst>
      <p:ext uri="{BB962C8B-B14F-4D97-AF65-F5344CB8AC3E}">
        <p14:creationId xmlns:p14="http://schemas.microsoft.com/office/powerpoint/2010/main" val="2395596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imes New Roman" panose="02020603050405020304" pitchFamily="18" charset="0"/>
                <a:ea typeface="Montserrat"/>
                <a:cs typeface="Times New Roman" panose="02020603050405020304" pitchFamily="18" charset="0"/>
                <a:sym typeface="Montserrat"/>
              </a:rPr>
              <a:t>Self-reported measures:  </a:t>
            </a:r>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GAD-7: used as a screening measure of anxiety symptoms</a:t>
            </a:r>
          </a:p>
          <a:p>
            <a:r>
              <a:rPr lang="en-GB" dirty="0">
                <a:latin typeface="Times New Roman" panose="02020603050405020304" pitchFamily="18" charset="0"/>
                <a:cs typeface="Times New Roman" panose="02020603050405020304" pitchFamily="18" charset="0"/>
              </a:rPr>
              <a:t>PHQ-9: used as a screening measure of depression symptoms</a:t>
            </a:r>
          </a:p>
        </p:txBody>
      </p:sp>
      <p:sp>
        <p:nvSpPr>
          <p:cNvPr id="4" name="Slide Number Placeholder 3"/>
          <p:cNvSpPr>
            <a:spLocks noGrp="1"/>
          </p:cNvSpPr>
          <p:nvPr>
            <p:ph type="sldNum" sz="quarter" idx="5"/>
          </p:nvPr>
        </p:nvSpPr>
        <p:spPr/>
        <p:txBody>
          <a:bodyPr/>
          <a:lstStyle/>
          <a:p>
            <a:fld id="{3CEB5F2D-9587-49DF-B86D-9FD46A40470A}" type="slidenum">
              <a:rPr lang="en-KE" smtClean="0"/>
              <a:t>7</a:t>
            </a:fld>
            <a:endParaRPr lang="en-KE"/>
          </a:p>
        </p:txBody>
      </p:sp>
    </p:spTree>
    <p:extLst>
      <p:ext uri="{BB962C8B-B14F-4D97-AF65-F5344CB8AC3E}">
        <p14:creationId xmlns:p14="http://schemas.microsoft.com/office/powerpoint/2010/main" val="1724486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Times New Roman"/>
                <a:cs typeface="Times New Roman"/>
              </a:rPr>
              <a:t>GAD-7 Plot:</a:t>
            </a:r>
          </a:p>
          <a:p>
            <a:r>
              <a:rPr lang="en-GB" sz="1200" dirty="0">
                <a:latin typeface="Times New Roman"/>
                <a:cs typeface="Times New Roman"/>
              </a:rPr>
              <a:t>The improvement is particularly notable in most patients, but there were outliers present. Patients 2, 3 and 5 depict an increased or unchanged score post-intervention than pre-intervention.</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PHQ-9 Plot:</a:t>
            </a:r>
          </a:p>
          <a:p>
            <a:r>
              <a:rPr lang="en-GB" sz="1200" dirty="0">
                <a:latin typeface="Times New Roman" panose="02020603050405020304" pitchFamily="18" charset="0"/>
                <a:cs typeface="Times New Roman" panose="02020603050405020304" pitchFamily="18" charset="0"/>
              </a:rPr>
              <a:t>The improvement is particularly notable in most patients, but there were outliers present. Patients 2 and 4 depict an increased or unchanged score post-intervention than pre-intervention.</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When looking at both plots, </a:t>
            </a:r>
            <a:r>
              <a:rPr lang="en-GB" sz="1200" dirty="0">
                <a:latin typeface="Times New Roman" panose="02020603050405020304" pitchFamily="18" charset="0"/>
                <a:cs typeface="Times New Roman" panose="02020603050405020304" pitchFamily="18" charset="0"/>
              </a:rPr>
              <a:t>there is a decrease in scores following the intervention, which suggests a positive impact on mental health symptoms.</a:t>
            </a:r>
            <a:endParaRPr lang="en-GB"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CEB5F2D-9587-49DF-B86D-9FD46A40470A}" type="slidenum">
              <a:rPr lang="en-KE" smtClean="0"/>
              <a:t>8</a:t>
            </a:fld>
            <a:endParaRPr lang="en-KE"/>
          </a:p>
        </p:txBody>
      </p:sp>
    </p:spTree>
    <p:extLst>
      <p:ext uri="{BB962C8B-B14F-4D97-AF65-F5344CB8AC3E}">
        <p14:creationId xmlns:p14="http://schemas.microsoft.com/office/powerpoint/2010/main" val="1220707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EB5F2D-9587-49DF-B86D-9FD46A40470A}" type="slidenum">
              <a:rPr lang="en-KE" smtClean="0"/>
              <a:t>9</a:t>
            </a:fld>
            <a:endParaRPr lang="en-KE"/>
          </a:p>
        </p:txBody>
      </p:sp>
    </p:spTree>
    <p:extLst>
      <p:ext uri="{BB962C8B-B14F-4D97-AF65-F5344CB8AC3E}">
        <p14:creationId xmlns:p14="http://schemas.microsoft.com/office/powerpoint/2010/main" val="2298243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857250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666750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4" name="AutoShape 4"/>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5" name="Group 5"/>
          <p:cNvGrpSpPr/>
          <p:nvPr/>
        </p:nvGrpSpPr>
        <p:grpSpPr>
          <a:xfrm>
            <a:off x="1028700" y="2193010"/>
            <a:ext cx="3086100" cy="30861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8" name="TextBox 8"/>
          <p:cNvSpPr txBox="1"/>
          <p:nvPr/>
        </p:nvSpPr>
        <p:spPr>
          <a:xfrm>
            <a:off x="2709661" y="2307922"/>
            <a:ext cx="14565968" cy="3323987"/>
          </a:xfrm>
          <a:prstGeom prst="rect">
            <a:avLst/>
          </a:prstGeom>
        </p:spPr>
        <p:txBody>
          <a:bodyPr wrap="square" lIns="0" tIns="0" rIns="0" bIns="0" rtlCol="0" anchor="t">
            <a:spAutoFit/>
          </a:bodyPr>
          <a:lstStyle/>
          <a:p>
            <a:pPr rtl="0" fontAlgn="base"/>
            <a:r>
              <a:rPr lang="en-US" sz="7200" b="1" i="0" u="none" strike="noStrike" dirty="0">
                <a:effectLst/>
                <a:latin typeface="Times New Roman" panose="02020603050405020304" pitchFamily="18" charset="0"/>
                <a:cs typeface="Times New Roman" panose="02020603050405020304" pitchFamily="18" charset="0"/>
              </a:rPr>
              <a:t>The Heart of Healing: </a:t>
            </a:r>
            <a:r>
              <a:rPr lang="en-US" sz="7200" b="1" i="0" dirty="0">
                <a:effectLst/>
                <a:latin typeface="Times New Roman" panose="02020603050405020304" pitchFamily="18" charset="0"/>
                <a:cs typeface="Times New Roman" panose="02020603050405020304" pitchFamily="18" charset="0"/>
              </a:rPr>
              <a:t>​</a:t>
            </a:r>
          </a:p>
          <a:p>
            <a:pPr rtl="0" fontAlgn="base"/>
            <a:r>
              <a:rPr lang="en-US" sz="7200" b="1" i="0" u="none" strike="noStrike" dirty="0">
                <a:effectLst/>
                <a:latin typeface="Times New Roman" panose="02020603050405020304" pitchFamily="18" charset="0"/>
                <a:cs typeface="Times New Roman" panose="02020603050405020304" pitchFamily="18" charset="0"/>
              </a:rPr>
              <a:t>Evaluating the Effectiveness of a Perinatal IOP</a:t>
            </a:r>
            <a:endParaRPr lang="en-US" sz="7200" b="1" i="0" dirty="0">
              <a:effectLst/>
              <a:latin typeface="Times New Roman" panose="02020603050405020304" pitchFamily="18" charset="0"/>
              <a:cs typeface="Times New Roman" panose="02020603050405020304" pitchFamily="18" charset="0"/>
            </a:endParaRPr>
          </a:p>
        </p:txBody>
      </p:sp>
      <p:sp>
        <p:nvSpPr>
          <p:cNvPr id="9" name="TextBox 9"/>
          <p:cNvSpPr txBox="1"/>
          <p:nvPr/>
        </p:nvSpPr>
        <p:spPr>
          <a:xfrm>
            <a:off x="2709661" y="6911130"/>
            <a:ext cx="10172700" cy="1354217"/>
          </a:xfrm>
          <a:prstGeom prst="rect">
            <a:avLst/>
          </a:prstGeom>
        </p:spPr>
        <p:txBody>
          <a:bodyPr wrap="square" lIns="0" tIns="0" rIns="0" bIns="0" rtlCol="0" anchor="t">
            <a:spAutoFit/>
          </a:bodyPr>
          <a:lstStyle/>
          <a:p>
            <a:pPr algn="l" rtl="0" fontAlgn="base"/>
            <a:r>
              <a:rPr lang="en-GB" sz="2200" b="1" i="0" u="none" strike="noStrike" dirty="0">
                <a:solidFill>
                  <a:srgbClr val="000000"/>
                </a:solidFill>
                <a:effectLst/>
                <a:latin typeface="Times New Roman" panose="02020603050405020304" pitchFamily="18" charset="0"/>
                <a:cs typeface="Times New Roman" panose="02020603050405020304" pitchFamily="18" charset="0"/>
              </a:rPr>
              <a:t>Tsenaat Hadgu</a:t>
            </a:r>
            <a:r>
              <a:rPr lang="en-GB" sz="2200" b="1" i="0" u="none" strike="noStrike" baseline="30000" dirty="0">
                <a:solidFill>
                  <a:srgbClr val="000000"/>
                </a:solidFill>
                <a:effectLst/>
                <a:latin typeface="Times New Roman" panose="02020603050405020304" pitchFamily="18" charset="0"/>
                <a:cs typeface="Times New Roman" panose="02020603050405020304" pitchFamily="18" charset="0"/>
              </a:rPr>
              <a:t>1</a:t>
            </a:r>
            <a:r>
              <a:rPr lang="en-US" sz="2200" b="0" i="0" dirty="0">
                <a:solidFill>
                  <a:srgbClr val="000000"/>
                </a:solidFill>
                <a:effectLst/>
                <a:latin typeface="Times New Roman" panose="02020603050405020304" pitchFamily="18" charset="0"/>
                <a:cs typeface="Times New Roman" panose="02020603050405020304" pitchFamily="18" charset="0"/>
              </a:rPr>
              <a:t>​</a:t>
            </a:r>
          </a:p>
          <a:p>
            <a:pPr algn="l" rtl="0" fontAlgn="base"/>
            <a:r>
              <a:rPr lang="en-GB" sz="2200" b="1" i="0" u="none" strike="noStrike" dirty="0">
                <a:solidFill>
                  <a:srgbClr val="000000"/>
                </a:solidFill>
                <a:effectLst/>
                <a:latin typeface="Times New Roman" panose="02020603050405020304" pitchFamily="18" charset="0"/>
                <a:cs typeface="Times New Roman" panose="02020603050405020304" pitchFamily="18" charset="0"/>
              </a:rPr>
              <a:t>Sarah Nagle-Yang, MD</a:t>
            </a:r>
            <a:r>
              <a:rPr lang="en-GB" sz="2200" b="1" i="0" u="none" strike="noStrike" baseline="30000" dirty="0">
                <a:solidFill>
                  <a:srgbClr val="000000"/>
                </a:solidFill>
                <a:effectLst/>
                <a:latin typeface="Times New Roman" panose="02020603050405020304" pitchFamily="18" charset="0"/>
                <a:cs typeface="Times New Roman" panose="02020603050405020304" pitchFamily="18" charset="0"/>
              </a:rPr>
              <a:t>2</a:t>
            </a:r>
            <a:r>
              <a:rPr lang="en-GB" sz="2200" b="1" i="0" u="none" strike="noStrike" dirty="0">
                <a:solidFill>
                  <a:srgbClr val="000000"/>
                </a:solidFill>
                <a:effectLst/>
                <a:latin typeface="Times New Roman" panose="02020603050405020304" pitchFamily="18" charset="0"/>
                <a:cs typeface="Times New Roman" panose="02020603050405020304" pitchFamily="18" charset="0"/>
              </a:rPr>
              <a:t>; Karen Longenecker, MA, LCSW, IECMH-E</a:t>
            </a:r>
            <a:r>
              <a:rPr lang="en-GB" sz="2200" b="0" i="0" dirty="0">
                <a:solidFill>
                  <a:srgbClr val="000000"/>
                </a:solidFill>
                <a:effectLst/>
                <a:latin typeface="Times New Roman" panose="02020603050405020304" pitchFamily="18" charset="0"/>
                <a:cs typeface="Times New Roman" panose="02020603050405020304" pitchFamily="18" charset="0"/>
              </a:rPr>
              <a:t>​</a:t>
            </a:r>
            <a:r>
              <a:rPr lang="en-GB" sz="2200" b="0" i="0" baseline="30000" dirty="0">
                <a:solidFill>
                  <a:srgbClr val="000000"/>
                </a:solidFill>
                <a:effectLst/>
                <a:latin typeface="Times New Roman" panose="02020603050405020304" pitchFamily="18" charset="0"/>
                <a:cs typeface="Times New Roman" panose="02020603050405020304" pitchFamily="18" charset="0"/>
              </a:rPr>
              <a:t>2</a:t>
            </a:r>
          </a:p>
          <a:p>
            <a:pPr algn="l" rtl="0" fontAlgn="base"/>
            <a:r>
              <a:rPr lang="en-GB" sz="2200" b="0" i="0" u="none" strike="noStrike" dirty="0">
                <a:solidFill>
                  <a:srgbClr val="000000"/>
                </a:solidFill>
                <a:effectLst/>
                <a:latin typeface="Times New Roman" panose="02020603050405020304" pitchFamily="18" charset="0"/>
                <a:cs typeface="Times New Roman" panose="02020603050405020304" pitchFamily="18" charset="0"/>
              </a:rPr>
              <a:t>The Psychiatry Undergraduate Research Program and Learning Experience (PURPLE)</a:t>
            </a:r>
            <a:r>
              <a:rPr lang="en-GB" sz="2200" b="0" i="0" u="none" strike="noStrike" baseline="30000" dirty="0">
                <a:solidFill>
                  <a:srgbClr val="000000"/>
                </a:solidFill>
                <a:effectLst/>
                <a:latin typeface="Times New Roman" panose="02020603050405020304" pitchFamily="18" charset="0"/>
                <a:cs typeface="Times New Roman" panose="02020603050405020304" pitchFamily="18" charset="0"/>
              </a:rPr>
              <a:t>1</a:t>
            </a:r>
            <a:r>
              <a:rPr lang="en-US" sz="2200" b="0" i="0" dirty="0">
                <a:solidFill>
                  <a:srgbClr val="000000"/>
                </a:solidFill>
                <a:effectLst/>
                <a:latin typeface="Times New Roman" panose="02020603050405020304" pitchFamily="18" charset="0"/>
                <a:cs typeface="Times New Roman" panose="02020603050405020304" pitchFamily="18" charset="0"/>
              </a:rPr>
              <a:t>​</a:t>
            </a:r>
          </a:p>
          <a:p>
            <a:pPr algn="l" rtl="0" fontAlgn="base"/>
            <a:r>
              <a:rPr lang="en-GB" sz="2200" b="0" i="0" u="none" strike="noStrike" dirty="0">
                <a:solidFill>
                  <a:srgbClr val="000000"/>
                </a:solidFill>
                <a:effectLst/>
                <a:latin typeface="Times New Roman" panose="02020603050405020304" pitchFamily="18" charset="0"/>
                <a:cs typeface="Times New Roman" panose="02020603050405020304" pitchFamily="18" charset="0"/>
              </a:rPr>
              <a:t>Department of Psychiatry, University of Colorado Anschutz Medical Campus</a:t>
            </a:r>
            <a:r>
              <a:rPr lang="en-GB" sz="2200" b="0" i="0" u="none" strike="noStrike" baseline="30000" dirty="0">
                <a:solidFill>
                  <a:srgbClr val="000000"/>
                </a:solidFill>
                <a:effectLst/>
                <a:latin typeface="Times New Roman" panose="02020603050405020304" pitchFamily="18" charset="0"/>
                <a:cs typeface="Times New Roman" panose="02020603050405020304" pitchFamily="18" charset="0"/>
              </a:rPr>
              <a:t>2</a:t>
            </a:r>
            <a:endParaRPr lang="en-GB" sz="2200" b="0" i="0" baseline="30000" dirty="0">
              <a:solidFill>
                <a:srgbClr val="000000"/>
              </a:solidFill>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530FDE0-5FFE-129D-5C8B-46A65E09EB5E}"/>
              </a:ext>
            </a:extLst>
          </p:cNvPr>
          <p:cNvSpPr txBox="1"/>
          <p:nvPr/>
        </p:nvSpPr>
        <p:spPr>
          <a:xfrm>
            <a:off x="14470576" y="5746821"/>
            <a:ext cx="280228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000" b="1" dirty="0">
                <a:latin typeface="Times New Roman"/>
                <a:ea typeface="Calibri"/>
                <a:cs typeface="Calibri"/>
              </a:rPr>
              <a:t>COMIRB</a:t>
            </a:r>
            <a:r>
              <a:rPr lang="en-US" b="1" dirty="0">
                <a:latin typeface="Times New Roman"/>
                <a:ea typeface="Calibri"/>
                <a:cs typeface="Calibri"/>
              </a:rPr>
              <a:t> #: </a:t>
            </a:r>
            <a:r>
              <a:rPr lang="en-GB" b="1" dirty="0">
                <a:latin typeface="Times New Roman"/>
                <a:ea typeface="+mn-lt"/>
                <a:cs typeface="+mn-lt"/>
              </a:rPr>
              <a:t>24-1364</a:t>
            </a:r>
            <a:endParaRPr lang="en-US" b="1" dirty="0">
              <a:latin typeface="Times New Roman"/>
              <a:ea typeface="+mn-lt"/>
              <a:cs typeface="+mn-lt"/>
            </a:endParaRPr>
          </a:p>
        </p:txBody>
      </p:sp>
      <p:pic>
        <p:nvPicPr>
          <p:cNvPr id="14" name="Picture 13" descr="A black background with yellow letters&#10;&#10;Description automatically generated">
            <a:extLst>
              <a:ext uri="{FF2B5EF4-FFF2-40B4-BE49-F238E27FC236}">
                <a16:creationId xmlns:a16="http://schemas.microsoft.com/office/drawing/2014/main" id="{DB90E38B-B465-87A2-54B2-663DF3FE7C87}"/>
              </a:ext>
            </a:extLst>
          </p:cNvPr>
          <p:cNvPicPr>
            <a:picLocks noChangeAspect="1"/>
          </p:cNvPicPr>
          <p:nvPr/>
        </p:nvPicPr>
        <p:blipFill>
          <a:blip r:embed="rId3"/>
          <a:stretch>
            <a:fillRect/>
          </a:stretch>
        </p:blipFill>
        <p:spPr>
          <a:xfrm>
            <a:off x="13965910" y="6135634"/>
            <a:ext cx="3306952" cy="476090"/>
          </a:xfrm>
          <a:prstGeom prst="rect">
            <a:avLst/>
          </a:prstGeom>
        </p:spPr>
      </p:pic>
      <p:pic>
        <p:nvPicPr>
          <p:cNvPr id="15" name="Picture 14" descr="A black background with a black square&#10;&#10;Description automatically generated with medium confidence">
            <a:extLst>
              <a:ext uri="{FF2B5EF4-FFF2-40B4-BE49-F238E27FC236}">
                <a16:creationId xmlns:a16="http://schemas.microsoft.com/office/drawing/2014/main" id="{E8766CE6-BA4C-893B-0C05-83ECEF86B458}"/>
              </a:ext>
            </a:extLst>
          </p:cNvPr>
          <p:cNvPicPr>
            <a:picLocks noChangeAspect="1"/>
          </p:cNvPicPr>
          <p:nvPr/>
        </p:nvPicPr>
        <p:blipFill>
          <a:blip r:embed="rId4"/>
          <a:stretch>
            <a:fillRect/>
          </a:stretch>
        </p:blipFill>
        <p:spPr>
          <a:xfrm>
            <a:off x="1027812" y="1026360"/>
            <a:ext cx="3775614" cy="77572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4" name="Group 4"/>
          <p:cNvGrpSpPr/>
          <p:nvPr/>
        </p:nvGrpSpPr>
        <p:grpSpPr>
          <a:xfrm>
            <a:off x="1028700" y="1444588"/>
            <a:ext cx="3086100" cy="30861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12" name="TextBox 12"/>
          <p:cNvSpPr txBox="1"/>
          <p:nvPr/>
        </p:nvSpPr>
        <p:spPr>
          <a:xfrm>
            <a:off x="2571750" y="2273159"/>
            <a:ext cx="9506980" cy="1276558"/>
          </a:xfrm>
          <a:prstGeom prst="rect">
            <a:avLst/>
          </a:prstGeom>
        </p:spPr>
        <p:txBody>
          <a:bodyPr lIns="0" tIns="0" rIns="0" bIns="0" rtlCol="0" anchor="t">
            <a:spAutoFit/>
          </a:bodyPr>
          <a:lstStyle/>
          <a:p>
            <a:pPr algn="l">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Qualitative Results</a:t>
            </a:r>
            <a:endParaRPr lang="en-US" sz="7200" dirty="0">
              <a:solidFill>
                <a:srgbClr val="000000"/>
              </a:solidFill>
              <a:latin typeface="TAN Twinkle"/>
              <a:ea typeface="TAN Twinkle"/>
              <a:cs typeface="TAN Twinkle"/>
              <a:sym typeface="TAN Twinkle"/>
            </a:endParaRPr>
          </a:p>
        </p:txBody>
      </p:sp>
      <p:sp>
        <p:nvSpPr>
          <p:cNvPr id="8" name="TextBox 7">
            <a:extLst>
              <a:ext uri="{FF2B5EF4-FFF2-40B4-BE49-F238E27FC236}">
                <a16:creationId xmlns:a16="http://schemas.microsoft.com/office/drawing/2014/main" id="{62B83A79-FE3E-1997-3F00-7C41E25592D0}"/>
              </a:ext>
            </a:extLst>
          </p:cNvPr>
          <p:cNvSpPr txBox="1"/>
          <p:nvPr/>
        </p:nvSpPr>
        <p:spPr>
          <a:xfrm>
            <a:off x="3230055" y="4424573"/>
            <a:ext cx="11938964" cy="2246769"/>
          </a:xfrm>
          <a:prstGeom prst="rect">
            <a:avLst/>
          </a:prstGeom>
          <a:noFill/>
        </p:spPr>
        <p:txBody>
          <a:bodyPr wrap="square" rtlCol="0">
            <a:spAutoFit/>
          </a:bodyPr>
          <a:lstStyle/>
          <a:p>
            <a:r>
              <a:rPr lang="en-GB" sz="2800" dirty="0">
                <a:latin typeface="Times New Roman" panose="02020603050405020304" pitchFamily="18" charset="0"/>
                <a:cs typeface="Times New Roman" panose="02020603050405020304" pitchFamily="18" charset="0"/>
              </a:rPr>
              <a:t>Thematic analysis was undertaken of the interviews (n=4). From which 3 </a:t>
            </a:r>
            <a:r>
              <a:rPr lang="en-GB" sz="2800" b="1" dirty="0">
                <a:latin typeface="Times New Roman" panose="02020603050405020304" pitchFamily="18" charset="0"/>
                <a:cs typeface="Times New Roman" panose="02020603050405020304" pitchFamily="18" charset="0"/>
              </a:rPr>
              <a:t>major themes</a:t>
            </a:r>
            <a:r>
              <a:rPr lang="en-GB" sz="2800" dirty="0">
                <a:latin typeface="Times New Roman" panose="02020603050405020304" pitchFamily="18" charset="0"/>
                <a:cs typeface="Times New Roman" panose="02020603050405020304" pitchFamily="18" charset="0"/>
              </a:rPr>
              <a:t> were highlighted:</a:t>
            </a:r>
          </a:p>
          <a:p>
            <a:pPr marL="971550" lvl="1" indent="-514350">
              <a:buFont typeface="+mj-lt"/>
              <a:buAutoNum type="arabicPeriod"/>
            </a:pPr>
            <a:r>
              <a:rPr lang="en-GB" sz="2800" dirty="0">
                <a:latin typeface="Times New Roman" panose="02020603050405020304" pitchFamily="18" charset="0"/>
                <a:cs typeface="Times New Roman" panose="02020603050405020304" pitchFamily="18" charset="0"/>
              </a:rPr>
              <a:t>Enhanced coping skills</a:t>
            </a:r>
          </a:p>
          <a:p>
            <a:pPr marL="971550" lvl="1" indent="-514350">
              <a:buFont typeface="+mj-lt"/>
              <a:buAutoNum type="arabicPeriod"/>
            </a:pPr>
            <a:r>
              <a:rPr lang="en-GB" sz="2800" dirty="0">
                <a:latin typeface="Times New Roman" panose="02020603050405020304" pitchFamily="18" charset="0"/>
                <a:cs typeface="Times New Roman" panose="02020603050405020304" pitchFamily="18" charset="0"/>
              </a:rPr>
              <a:t>An increased awareness of ACEs and how they inform parenting</a:t>
            </a:r>
          </a:p>
          <a:p>
            <a:pPr marL="971550" lvl="1" indent="-514350">
              <a:buFont typeface="+mj-lt"/>
              <a:buAutoNum type="arabicPeriod"/>
            </a:pPr>
            <a:r>
              <a:rPr lang="en-GB" sz="2800" dirty="0">
                <a:latin typeface="Times New Roman" panose="02020603050405020304" pitchFamily="18" charset="0"/>
                <a:cs typeface="Times New Roman" panose="02020603050405020304" pitchFamily="18" charset="0"/>
              </a:rPr>
              <a:t>An enhanced baby attachment</a:t>
            </a:r>
          </a:p>
        </p:txBody>
      </p:sp>
      <p:pic>
        <p:nvPicPr>
          <p:cNvPr id="7" name="Picture 6" descr="Overwhelmed Instead of Overjoyed: Why Baby Blues and Postpartum ...">
            <a:extLst>
              <a:ext uri="{FF2B5EF4-FFF2-40B4-BE49-F238E27FC236}">
                <a16:creationId xmlns:a16="http://schemas.microsoft.com/office/drawing/2014/main" id="{E38ADA55-B471-500E-FB18-14F790944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7221" y="6854550"/>
            <a:ext cx="3162596" cy="2106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0884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4170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11" name="Group 11"/>
          <p:cNvGrpSpPr/>
          <p:nvPr/>
        </p:nvGrpSpPr>
        <p:grpSpPr>
          <a:xfrm>
            <a:off x="2513220" y="1590734"/>
            <a:ext cx="3493854" cy="302495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EB1B6"/>
            </a:solidFill>
          </p:spPr>
          <p:txBody>
            <a:bodyPr/>
            <a:lstStyle/>
            <a:p>
              <a:endParaRPr lang="en-GB"/>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14" name="TextBox 14"/>
          <p:cNvSpPr txBox="1"/>
          <p:nvPr/>
        </p:nvSpPr>
        <p:spPr>
          <a:xfrm>
            <a:off x="1608289" y="2331472"/>
            <a:ext cx="5303715" cy="1477328"/>
          </a:xfrm>
          <a:prstGeom prst="rect">
            <a:avLst/>
          </a:prstGeom>
        </p:spPr>
        <p:txBody>
          <a:bodyPr wrap="square" lIns="0" tIns="0" rIns="0" bIns="0" rtlCol="0" anchor="t">
            <a:spAutoFit/>
          </a:bodyPr>
          <a:lstStyle/>
          <a:p>
            <a:pPr algn="ctr"/>
            <a:r>
              <a:rPr lang="en-US" sz="4800" dirty="0">
                <a:solidFill>
                  <a:srgbClr val="000000"/>
                </a:solidFill>
                <a:latin typeface="Times New Roman"/>
                <a:ea typeface="TAN Pearl"/>
                <a:cs typeface="Times New Roman"/>
                <a:sym typeface="TAN Pearl"/>
              </a:rPr>
              <a:t>Theme 1:</a:t>
            </a:r>
            <a:r>
              <a:rPr lang="en-GB" sz="4800" dirty="0">
                <a:latin typeface="Times New Roman"/>
                <a:cs typeface="Times New Roman"/>
              </a:rPr>
              <a:t>Enhanced coping skills</a:t>
            </a:r>
          </a:p>
        </p:txBody>
      </p:sp>
      <p:sp>
        <p:nvSpPr>
          <p:cNvPr id="15" name="TextBox 15"/>
          <p:cNvSpPr txBox="1"/>
          <p:nvPr/>
        </p:nvSpPr>
        <p:spPr>
          <a:xfrm>
            <a:off x="8115741" y="1367136"/>
            <a:ext cx="7757490" cy="2585323"/>
          </a:xfrm>
          <a:prstGeom prst="rect">
            <a:avLst/>
          </a:prstGeom>
        </p:spPr>
        <p:txBody>
          <a:bodyPr wrap="square" lIns="0" tIns="0" rIns="0" bIns="0" rtlCol="0" anchor="t">
            <a:spAutoFit/>
          </a:bodyPr>
          <a:lstStyle/>
          <a:p>
            <a:pPr marL="571500" indent="-571500" algn="l">
              <a:buFont typeface="Arial" panose="020B0604020202020204" pitchFamily="34" charset="0"/>
              <a:buChar char="•"/>
            </a:pPr>
            <a:r>
              <a:rPr lang="en-US" sz="2800" b="1" dirty="0">
                <a:solidFill>
                  <a:srgbClr val="000000"/>
                </a:solidFill>
                <a:latin typeface="Times New Roman" panose="02020603050405020304" pitchFamily="18" charset="0"/>
                <a:ea typeface="Inter"/>
                <a:cs typeface="Times New Roman" panose="02020603050405020304" pitchFamily="18" charset="0"/>
                <a:sym typeface="Inter"/>
              </a:rPr>
              <a:t>Reduced anxiety </a:t>
            </a:r>
            <a:r>
              <a:rPr lang="en-US" sz="2800" dirty="0">
                <a:solidFill>
                  <a:srgbClr val="000000"/>
                </a:solidFill>
                <a:latin typeface="Times New Roman" panose="02020603050405020304" pitchFamily="18" charset="0"/>
                <a:ea typeface="Inter"/>
                <a:cs typeface="Times New Roman" panose="02020603050405020304" pitchFamily="18" charset="0"/>
                <a:sym typeface="Inter"/>
              </a:rPr>
              <a:t>due to the coping skills learned, which aided in managing everyday tasks.​</a:t>
            </a:r>
          </a:p>
          <a:p>
            <a:pPr marL="571500" indent="-571500" algn="l">
              <a:buFont typeface="Arial" panose="020B0604020202020204" pitchFamily="34" charset="0"/>
              <a:buChar char="•"/>
            </a:pPr>
            <a:r>
              <a:rPr lang="en-US" sz="2800" dirty="0">
                <a:solidFill>
                  <a:srgbClr val="000000"/>
                </a:solidFill>
                <a:latin typeface="Times New Roman" panose="02020603050405020304" pitchFamily="18" charset="0"/>
                <a:ea typeface="Inter"/>
                <a:cs typeface="Times New Roman" panose="02020603050405020304" pitchFamily="18" charset="0"/>
                <a:sym typeface="Inter"/>
              </a:rPr>
              <a:t>The </a:t>
            </a:r>
            <a:r>
              <a:rPr lang="en-US" sz="2800" b="1" dirty="0">
                <a:solidFill>
                  <a:srgbClr val="000000"/>
                </a:solidFill>
                <a:latin typeface="Times New Roman" panose="02020603050405020304" pitchFamily="18" charset="0"/>
                <a:ea typeface="Inter"/>
                <a:cs typeface="Times New Roman" panose="02020603050405020304" pitchFamily="18" charset="0"/>
                <a:sym typeface="Inter"/>
              </a:rPr>
              <a:t>immediate use</a:t>
            </a:r>
            <a:r>
              <a:rPr lang="en-US" sz="2800" dirty="0">
                <a:solidFill>
                  <a:srgbClr val="000000"/>
                </a:solidFill>
                <a:latin typeface="Times New Roman" panose="02020603050405020304" pitchFamily="18" charset="0"/>
                <a:ea typeface="Inter"/>
                <a:cs typeface="Times New Roman" panose="02020603050405020304" pitchFamily="18" charset="0"/>
                <a:sym typeface="Inter"/>
              </a:rPr>
              <a:t> of both emotion-focused and problem-focused coping strategies during a crisis, which helps them feel </a:t>
            </a:r>
            <a:r>
              <a:rPr lang="en-US" sz="2800" b="1" dirty="0">
                <a:solidFill>
                  <a:srgbClr val="000000"/>
                </a:solidFill>
                <a:latin typeface="Times New Roman" panose="02020603050405020304" pitchFamily="18" charset="0"/>
                <a:ea typeface="Inter"/>
                <a:cs typeface="Times New Roman" panose="02020603050405020304" pitchFamily="18" charset="0"/>
                <a:sym typeface="Inter"/>
              </a:rPr>
              <a:t>better prepared</a:t>
            </a:r>
            <a:r>
              <a:rPr lang="en-US" sz="2800" dirty="0">
                <a:solidFill>
                  <a:srgbClr val="000000"/>
                </a:solidFill>
                <a:latin typeface="Times New Roman" panose="02020603050405020304" pitchFamily="18" charset="0"/>
                <a:ea typeface="Inter"/>
                <a:cs typeface="Times New Roman" panose="02020603050405020304" pitchFamily="18" charset="0"/>
                <a:sym typeface="Inter"/>
              </a:rPr>
              <a:t> to manage their life circumstances.</a:t>
            </a:r>
          </a:p>
        </p:txBody>
      </p:sp>
      <p:pic>
        <p:nvPicPr>
          <p:cNvPr id="1026" name="Picture 2" descr="Chanting, coping, focus, love, meditate, mindfulness icon - Download on  Iconfinder">
            <a:extLst>
              <a:ext uri="{FF2B5EF4-FFF2-40B4-BE49-F238E27FC236}">
                <a16:creationId xmlns:a16="http://schemas.microsoft.com/office/drawing/2014/main" id="{2F8DB19A-B7DD-7F6E-7436-AA25F54434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750" y="7158684"/>
            <a:ext cx="2099616" cy="2099616"/>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a:extLst>
              <a:ext uri="{FF2B5EF4-FFF2-40B4-BE49-F238E27FC236}">
                <a16:creationId xmlns:a16="http://schemas.microsoft.com/office/drawing/2014/main" id="{F77CEC03-A1CA-A126-8810-653D4476EA86}"/>
              </a:ext>
            </a:extLst>
          </p:cNvPr>
          <p:cNvSpPr/>
          <p:nvPr/>
        </p:nvSpPr>
        <p:spPr>
          <a:xfrm>
            <a:off x="9507557" y="6602951"/>
            <a:ext cx="5224443" cy="2420872"/>
          </a:xfrm>
          <a:prstGeom prst="cloud">
            <a:avLst/>
          </a:prstGeom>
          <a:solidFill>
            <a:srgbClr val="BEB1B6"/>
          </a:solidFill>
          <a:ln>
            <a:noFill/>
          </a:ln>
        </p:spPr>
        <p:style>
          <a:lnRef idx="1">
            <a:schemeClr val="accent3"/>
          </a:lnRef>
          <a:fillRef idx="2">
            <a:schemeClr val="accent3"/>
          </a:fillRef>
          <a:effectRef idx="1">
            <a:schemeClr val="accent3"/>
          </a:effectRef>
          <a:fontRef idx="minor">
            <a:schemeClr val="dk1"/>
          </a:fontRef>
        </p:style>
        <p:txBody>
          <a:bodyPr rtlCol="0" anchor="ctr"/>
          <a:lstStyle/>
          <a:p>
            <a:endParaRPr lang="en-GB" sz="2800" dirty="0">
              <a:solidFill>
                <a:schemeClr val="tx1"/>
              </a:solidFill>
              <a:latin typeface="Times New Roman" panose="02020603050405020304" pitchFamily="18" charset="0"/>
              <a:cs typeface="Times New Roman" panose="02020603050405020304" pitchFamily="18" charset="0"/>
            </a:endParaRPr>
          </a:p>
          <a:p>
            <a:r>
              <a:rPr lang="en-GB" sz="2800" b="0" i="0" u="none" strike="noStrike" dirty="0">
                <a:solidFill>
                  <a:schemeClr val="tx1"/>
                </a:solidFill>
                <a:effectLst/>
                <a:latin typeface="Times New Roman" panose="02020603050405020304" pitchFamily="18" charset="0"/>
                <a:cs typeface="Times New Roman" panose="02020603050405020304" pitchFamily="18" charset="0"/>
              </a:rPr>
              <a:t>“(for the coping skills I don't currently use) I keep in my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back pocket</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a:t>
            </a:r>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7" name="Cloud 6">
            <a:extLst>
              <a:ext uri="{FF2B5EF4-FFF2-40B4-BE49-F238E27FC236}">
                <a16:creationId xmlns:a16="http://schemas.microsoft.com/office/drawing/2014/main" id="{0FFDF9F0-134B-1DB0-D7E8-5B47880D2F8B}"/>
              </a:ext>
            </a:extLst>
          </p:cNvPr>
          <p:cNvSpPr/>
          <p:nvPr/>
        </p:nvSpPr>
        <p:spPr>
          <a:xfrm>
            <a:off x="789633" y="5109722"/>
            <a:ext cx="4898559" cy="3117597"/>
          </a:xfrm>
          <a:prstGeom prst="cloud">
            <a:avLst/>
          </a:prstGeom>
          <a:solidFill>
            <a:srgbClr val="BEB1B6"/>
          </a:solidFill>
          <a:ln>
            <a:noFill/>
          </a:ln>
        </p:spPr>
        <p:style>
          <a:lnRef idx="2">
            <a:schemeClr val="accent6"/>
          </a:lnRef>
          <a:fillRef idx="1">
            <a:schemeClr val="lt1"/>
          </a:fillRef>
          <a:effectRef idx="0">
            <a:schemeClr val="accent6"/>
          </a:effectRef>
          <a:fontRef idx="minor">
            <a:schemeClr val="dk1"/>
          </a:fontRef>
        </p:style>
        <p:txBody>
          <a:bodyPr rtlCol="0" anchor="ctr"/>
          <a:lstStyle/>
          <a:p>
            <a:pPr rtl="0">
              <a:spcBef>
                <a:spcPts val="0"/>
              </a:spcBef>
              <a:spcAft>
                <a:spcPts val="0"/>
              </a:spcAft>
            </a:pPr>
            <a:endParaRPr lang="en-GB" sz="2800" b="0" i="0" u="none" strike="noStrike" dirty="0">
              <a:solidFill>
                <a:schemeClr val="tx1"/>
              </a:solidFill>
              <a:effectLst/>
              <a:latin typeface="Times New Roman" panose="02020603050405020304" pitchFamily="18" charset="0"/>
              <a:cs typeface="Times New Roman" panose="02020603050405020304" pitchFamily="18" charset="0"/>
            </a:endParaRPr>
          </a:p>
          <a:p>
            <a:pPr rtl="0">
              <a:spcBef>
                <a:spcPts val="0"/>
              </a:spcBef>
              <a:spcAft>
                <a:spcPts val="0"/>
              </a:spcAft>
            </a:pPr>
            <a:endParaRPr lang="en-GB" sz="2800" dirty="0">
              <a:solidFill>
                <a:schemeClr val="tx1"/>
              </a:solidFill>
              <a:latin typeface="Times New Roman" panose="02020603050405020304" pitchFamily="18" charset="0"/>
              <a:cs typeface="Times New Roman" panose="02020603050405020304" pitchFamily="18" charset="0"/>
            </a:endParaRPr>
          </a:p>
          <a:p>
            <a:pPr rtl="0">
              <a:spcBef>
                <a:spcPts val="0"/>
              </a:spcBef>
              <a:spcAft>
                <a:spcPts val="0"/>
              </a:spcAft>
            </a:pPr>
            <a:r>
              <a:rPr lang="en-GB" sz="2800" b="0" i="0" u="none" strike="noStrike" dirty="0">
                <a:solidFill>
                  <a:schemeClr val="tx1"/>
                </a:solidFill>
                <a:effectLst/>
                <a:latin typeface="Times New Roman" panose="02020603050405020304" pitchFamily="18" charset="0"/>
                <a:cs typeface="Times New Roman" panose="02020603050405020304" pitchFamily="18" charset="0"/>
              </a:rPr>
              <a:t>“My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confidence</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in myself and my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ability to cope </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with difficult situations has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improved</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a:t>
            </a:r>
            <a:endParaRPr lang="en-GB" sz="2800" b="0" dirty="0">
              <a:solidFill>
                <a:schemeClr val="tx1"/>
              </a:solidFill>
              <a:effectLst/>
              <a:latin typeface="Times New Roman" panose="02020603050405020304" pitchFamily="18" charset="0"/>
              <a:cs typeface="Times New Roman" panose="02020603050405020304" pitchFamily="18" charset="0"/>
            </a:endParaRPr>
          </a:p>
          <a:p>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8" name="Cloud 7">
            <a:extLst>
              <a:ext uri="{FF2B5EF4-FFF2-40B4-BE49-F238E27FC236}">
                <a16:creationId xmlns:a16="http://schemas.microsoft.com/office/drawing/2014/main" id="{A795CB53-5E31-F4AB-8AF9-C05F053DAADB}"/>
              </a:ext>
            </a:extLst>
          </p:cNvPr>
          <p:cNvSpPr/>
          <p:nvPr/>
        </p:nvSpPr>
        <p:spPr>
          <a:xfrm>
            <a:off x="6007074" y="4291601"/>
            <a:ext cx="4419600" cy="3029694"/>
          </a:xfrm>
          <a:prstGeom prst="cloud">
            <a:avLst/>
          </a:prstGeom>
          <a:solidFill>
            <a:srgbClr val="BEB1B6"/>
          </a:solidFill>
          <a:ln>
            <a:noFill/>
          </a:ln>
        </p:spPr>
        <p:style>
          <a:lnRef idx="2">
            <a:schemeClr val="accent6"/>
          </a:lnRef>
          <a:fillRef idx="1">
            <a:schemeClr val="lt1"/>
          </a:fillRef>
          <a:effectRef idx="0">
            <a:schemeClr val="accent6"/>
          </a:effectRef>
          <a:fontRef idx="minor">
            <a:schemeClr val="dk1"/>
          </a:fontRef>
        </p:style>
        <p:txBody>
          <a:bodyPr rtlCol="0" anchor="ctr"/>
          <a:lstStyle/>
          <a:p>
            <a:pPr rtl="0">
              <a:spcBef>
                <a:spcPts val="0"/>
              </a:spcBef>
              <a:spcAft>
                <a:spcPts val="0"/>
              </a:spcAft>
            </a:pPr>
            <a:endParaRPr lang="en-GB" sz="2800" dirty="0">
              <a:solidFill>
                <a:schemeClr val="tx1"/>
              </a:solidFill>
              <a:latin typeface="Times New Roman" panose="02020603050405020304" pitchFamily="18" charset="0"/>
              <a:cs typeface="Times New Roman" panose="02020603050405020304" pitchFamily="18" charset="0"/>
            </a:endParaRPr>
          </a:p>
          <a:p>
            <a:r>
              <a:rPr lang="en-GB" sz="2800" b="0" i="0" u="none" strike="noStrike" dirty="0">
                <a:solidFill>
                  <a:schemeClr val="tx1"/>
                </a:solidFill>
                <a:effectLst/>
                <a:latin typeface="Times New Roman" panose="02020603050405020304" pitchFamily="18" charset="0"/>
                <a:cs typeface="Times New Roman" panose="02020603050405020304" pitchFamily="18" charset="0"/>
              </a:rPr>
              <a:t>“..every time I am in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crisis</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I use this (skills learned) to cope”</a:t>
            </a:r>
            <a:endParaRPr lang="en-GB" sz="2800" b="0" dirty="0">
              <a:solidFill>
                <a:schemeClr val="tx1"/>
              </a:solidFill>
              <a:effectLst/>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p:txBody>
      </p:sp>
      <p:sp>
        <p:nvSpPr>
          <p:cNvPr id="9" name="Cloud 8">
            <a:extLst>
              <a:ext uri="{FF2B5EF4-FFF2-40B4-BE49-F238E27FC236}">
                <a16:creationId xmlns:a16="http://schemas.microsoft.com/office/drawing/2014/main" id="{EFD428AD-126E-9EF3-C15B-3EFDC18725FF}"/>
              </a:ext>
            </a:extLst>
          </p:cNvPr>
          <p:cNvSpPr/>
          <p:nvPr/>
        </p:nvSpPr>
        <p:spPr>
          <a:xfrm>
            <a:off x="13486998" y="3758717"/>
            <a:ext cx="4419600" cy="3029694"/>
          </a:xfrm>
          <a:prstGeom prst="cloud">
            <a:avLst/>
          </a:prstGeom>
          <a:solidFill>
            <a:srgbClr val="BEB1B6"/>
          </a:solidFill>
          <a:ln>
            <a:noFill/>
          </a:ln>
        </p:spPr>
        <p:style>
          <a:lnRef idx="2">
            <a:schemeClr val="accent6"/>
          </a:lnRef>
          <a:fillRef idx="1">
            <a:schemeClr val="lt1"/>
          </a:fillRef>
          <a:effectRef idx="0">
            <a:schemeClr val="accent6"/>
          </a:effectRef>
          <a:fontRef idx="minor">
            <a:schemeClr val="dk1"/>
          </a:fontRef>
        </p:style>
        <p:txBody>
          <a:bodyPr rtlCol="0" anchor="ctr"/>
          <a:lstStyle/>
          <a:p>
            <a:pPr rtl="0">
              <a:spcBef>
                <a:spcPts val="0"/>
              </a:spcBef>
              <a:spcAft>
                <a:spcPts val="0"/>
              </a:spcAft>
            </a:pPr>
            <a:endParaRPr lang="en-GB" sz="2800" dirty="0">
              <a:solidFill>
                <a:schemeClr val="tx1"/>
              </a:solidFill>
              <a:latin typeface="Times New Roman" panose="02020603050405020304" pitchFamily="18" charset="0"/>
              <a:cs typeface="Times New Roman" panose="02020603050405020304" pitchFamily="18" charset="0"/>
            </a:endParaRPr>
          </a:p>
          <a:p>
            <a:r>
              <a:rPr lang="en-GB" sz="2800" b="0" i="0" u="none" strike="noStrike" dirty="0">
                <a:solidFill>
                  <a:schemeClr val="tx1"/>
                </a:solidFill>
                <a:effectLst/>
                <a:latin typeface="Times New Roman" panose="02020603050405020304" pitchFamily="18" charset="0"/>
                <a:cs typeface="Times New Roman" panose="02020603050405020304" pitchFamily="18" charset="0"/>
              </a:rPr>
              <a:t>“I am in a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better mind space</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I used to shut down and now I can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manage better</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a:t>
            </a:r>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2546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repeatCount="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repeatCount="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repeatCount="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par>
                                <p:cTn id="14" presetID="9" presetClass="entr" presetSubtype="0" repeatCount="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a:off x="1844111" y="9956286"/>
            <a:ext cx="14599777"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903565" y="450849"/>
            <a:ext cx="14599777" cy="0"/>
          </a:xfrm>
          <a:prstGeom prst="line">
            <a:avLst/>
          </a:prstGeom>
          <a:ln w="19050" cap="flat">
            <a:solidFill>
              <a:srgbClr val="000000"/>
            </a:solidFill>
            <a:prstDash val="solid"/>
            <a:headEnd type="none" w="sm" len="sm"/>
            <a:tailEnd type="none" w="sm" len="sm"/>
          </a:ln>
        </p:spPr>
        <p:txBody>
          <a:bodyPr/>
          <a:lstStyle/>
          <a:p>
            <a:endParaRPr lang="en-GB"/>
          </a:p>
        </p:txBody>
      </p:sp>
      <p:sp>
        <p:nvSpPr>
          <p:cNvPr id="12" name="Freeform 12"/>
          <p:cNvSpPr/>
          <p:nvPr/>
        </p:nvSpPr>
        <p:spPr>
          <a:xfrm>
            <a:off x="3111447" y="894425"/>
            <a:ext cx="2659391" cy="246070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BE2"/>
          </a:solidFill>
        </p:spPr>
        <p:txBody>
          <a:bodyPr/>
          <a:lstStyle/>
          <a:p>
            <a:endParaRPr lang="en-GB"/>
          </a:p>
        </p:txBody>
      </p:sp>
      <p:sp>
        <p:nvSpPr>
          <p:cNvPr id="14" name="TextBox 14"/>
          <p:cNvSpPr txBox="1"/>
          <p:nvPr/>
        </p:nvSpPr>
        <p:spPr>
          <a:xfrm>
            <a:off x="952127" y="1089143"/>
            <a:ext cx="6978031" cy="1993332"/>
          </a:xfrm>
          <a:prstGeom prst="rect">
            <a:avLst/>
          </a:prstGeom>
        </p:spPr>
        <p:txBody>
          <a:bodyPr wrap="square" lIns="0" tIns="0" rIns="0" bIns="0" rtlCol="0" anchor="t">
            <a:spAutoFit/>
          </a:bodyPr>
          <a:lstStyle/>
          <a:p>
            <a:pPr algn="ctr" defTabSz="813816">
              <a:spcAft>
                <a:spcPts val="600"/>
              </a:spcAft>
            </a:pPr>
            <a:r>
              <a:rPr lang="en-US" sz="4272" kern="1200" dirty="0">
                <a:solidFill>
                  <a:srgbClr val="000000"/>
                </a:solidFill>
                <a:latin typeface="Times New Roman"/>
                <a:ea typeface="+mn-ea"/>
                <a:cs typeface="Times New Roman"/>
                <a:sym typeface="TAN Pearl"/>
              </a:rPr>
              <a:t>Theme 2:An increased awareness of ACEs and how they inform parenting</a:t>
            </a:r>
            <a:endParaRPr lang="en-US" sz="4800" dirty="0">
              <a:solidFill>
                <a:srgbClr val="000000"/>
              </a:solidFill>
              <a:latin typeface="Times New Roman"/>
              <a:ea typeface="TAN Pearl"/>
              <a:cs typeface="Times New Roman"/>
              <a:sym typeface="TAN Pearl"/>
            </a:endParaRPr>
          </a:p>
        </p:txBody>
      </p:sp>
      <p:sp>
        <p:nvSpPr>
          <p:cNvPr id="15" name="TextBox 15"/>
          <p:cNvSpPr txBox="1"/>
          <p:nvPr/>
        </p:nvSpPr>
        <p:spPr>
          <a:xfrm>
            <a:off x="8193010" y="588445"/>
            <a:ext cx="7503945" cy="2454903"/>
          </a:xfrm>
          <a:prstGeom prst="rect">
            <a:avLst/>
          </a:prstGeom>
        </p:spPr>
        <p:txBody>
          <a:bodyPr wrap="square" lIns="0" tIns="0" rIns="0" bIns="0" rtlCol="0" anchor="t">
            <a:spAutoFit/>
          </a:bodyPr>
          <a:lstStyle/>
          <a:p>
            <a:pPr marL="305181" indent="-305181" defTabSz="813816" fontAlgn="base">
              <a:spcAft>
                <a:spcPts val="600"/>
              </a:spcAft>
              <a:buFont typeface="Arial" panose="020B0604020202020204" pitchFamily="34" charset="0"/>
              <a:buChar char="•"/>
            </a:pPr>
            <a:r>
              <a:rPr lang="en-GB" sz="2492" b="1" kern="1200" dirty="0">
                <a:solidFill>
                  <a:srgbClr val="000000"/>
                </a:solidFill>
                <a:latin typeface="Times New Roman"/>
                <a:ea typeface="+mn-ea"/>
                <a:cs typeface="Times New Roman"/>
              </a:rPr>
              <a:t>Gained insight</a:t>
            </a:r>
            <a:r>
              <a:rPr lang="en-GB" sz="2492" kern="1200" dirty="0">
                <a:solidFill>
                  <a:srgbClr val="000000"/>
                </a:solidFill>
                <a:latin typeface="Times New Roman"/>
                <a:ea typeface="+mn-ea"/>
                <a:cs typeface="Times New Roman"/>
              </a:rPr>
              <a:t> into how ACEs affect perinatal mental health.</a:t>
            </a:r>
          </a:p>
          <a:p>
            <a:pPr marL="305181" indent="-305181" defTabSz="813816" fontAlgn="base">
              <a:spcAft>
                <a:spcPts val="600"/>
              </a:spcAft>
              <a:buFont typeface="Arial" panose="020B0604020202020204" pitchFamily="34" charset="0"/>
              <a:buChar char="•"/>
            </a:pPr>
            <a:r>
              <a:rPr lang="en-GB" sz="2492" kern="1200" dirty="0">
                <a:solidFill>
                  <a:srgbClr val="000000"/>
                </a:solidFill>
                <a:latin typeface="Times New Roman"/>
                <a:ea typeface="+mn-ea"/>
                <a:cs typeface="Times New Roman"/>
              </a:rPr>
              <a:t>Sharing experiences of ACEs among group members led to </a:t>
            </a:r>
            <a:r>
              <a:rPr lang="en-GB" sz="2492" b="1" kern="1200" dirty="0">
                <a:solidFill>
                  <a:srgbClr val="000000"/>
                </a:solidFill>
                <a:latin typeface="Times New Roman"/>
                <a:ea typeface="+mn-ea"/>
                <a:cs typeface="Times New Roman"/>
              </a:rPr>
              <a:t>greater</a:t>
            </a:r>
            <a:r>
              <a:rPr lang="en-GB" sz="2492" kern="1200" dirty="0">
                <a:solidFill>
                  <a:srgbClr val="000000"/>
                </a:solidFill>
                <a:latin typeface="Times New Roman"/>
                <a:ea typeface="+mn-ea"/>
                <a:cs typeface="Times New Roman"/>
              </a:rPr>
              <a:t> personal reflections on patterns.</a:t>
            </a:r>
          </a:p>
          <a:p>
            <a:pPr marL="305181" indent="-305181" defTabSz="813816" fontAlgn="base">
              <a:spcAft>
                <a:spcPts val="600"/>
              </a:spcAft>
              <a:buFont typeface="Arial" panose="020B0604020202020204" pitchFamily="34" charset="0"/>
              <a:buChar char="•"/>
            </a:pPr>
            <a:r>
              <a:rPr lang="en-GB" sz="2492" kern="1200" dirty="0">
                <a:solidFill>
                  <a:srgbClr val="000000"/>
                </a:solidFill>
                <a:latin typeface="Times New Roman" panose="02020603050405020304" pitchFamily="18" charset="0"/>
                <a:ea typeface="+mn-ea"/>
                <a:cs typeface="+mn-cs"/>
              </a:rPr>
              <a:t>Recognized the intergenerational transmission of trauma and expressed a desire to </a:t>
            </a:r>
            <a:r>
              <a:rPr lang="en-GB" sz="2492" b="1" kern="1200" dirty="0">
                <a:solidFill>
                  <a:srgbClr val="000000"/>
                </a:solidFill>
                <a:latin typeface="Times New Roman" panose="02020603050405020304" pitchFamily="18" charset="0"/>
                <a:ea typeface="+mn-ea"/>
                <a:cs typeface="+mn-cs"/>
              </a:rPr>
              <a:t>break</a:t>
            </a:r>
            <a:r>
              <a:rPr lang="en-GB" sz="2492" kern="1200" dirty="0">
                <a:solidFill>
                  <a:srgbClr val="000000"/>
                </a:solidFill>
                <a:latin typeface="Times New Roman" panose="02020603050405020304" pitchFamily="18" charset="0"/>
                <a:ea typeface="+mn-ea"/>
                <a:cs typeface="+mn-cs"/>
              </a:rPr>
              <a:t> that cycle.</a:t>
            </a:r>
            <a:endParaRPr lang="en-GB" sz="2800" b="0" i="0" u="none" strike="noStrike" dirty="0">
              <a:solidFill>
                <a:srgbClr val="000000"/>
              </a:solidFill>
              <a:effectLst/>
              <a:latin typeface="Times New Roman" panose="02020603050405020304" pitchFamily="18" charset="0"/>
            </a:endParaRPr>
          </a:p>
        </p:txBody>
      </p:sp>
      <p:sp>
        <p:nvSpPr>
          <p:cNvPr id="5" name="Cloud 4">
            <a:extLst>
              <a:ext uri="{FF2B5EF4-FFF2-40B4-BE49-F238E27FC236}">
                <a16:creationId xmlns:a16="http://schemas.microsoft.com/office/drawing/2014/main" id="{5860444B-83F0-0193-B253-46FF05D9A5D0}"/>
              </a:ext>
            </a:extLst>
          </p:cNvPr>
          <p:cNvSpPr/>
          <p:nvPr/>
        </p:nvSpPr>
        <p:spPr>
          <a:xfrm>
            <a:off x="524632" y="3661774"/>
            <a:ext cx="3701977" cy="2810971"/>
          </a:xfrm>
          <a:prstGeom prst="cloud">
            <a:avLst/>
          </a:prstGeom>
          <a:solidFill>
            <a:srgbClr val="F1DBE2"/>
          </a:solidFill>
          <a:ln>
            <a:noFill/>
          </a:ln>
        </p:spPr>
        <p:style>
          <a:lnRef idx="2">
            <a:schemeClr val="accent6"/>
          </a:lnRef>
          <a:fillRef idx="1">
            <a:schemeClr val="lt1"/>
          </a:fillRef>
          <a:effectRef idx="0">
            <a:schemeClr val="accent6"/>
          </a:effectRef>
          <a:fontRef idx="minor">
            <a:schemeClr val="dk1"/>
          </a:fontRef>
        </p:style>
        <p:txBody>
          <a:bodyPr rtlCol="0" anchor="ctr"/>
          <a:lstStyle/>
          <a:p>
            <a:pPr defTabSz="813816">
              <a:spcAft>
                <a:spcPts val="600"/>
              </a:spcAft>
            </a:pPr>
            <a:endParaRPr lang="en-GB" sz="2492" kern="1200" dirty="0">
              <a:solidFill>
                <a:schemeClr val="tx1"/>
              </a:solidFill>
              <a:latin typeface="Times New Roman" panose="02020603050405020304" pitchFamily="18" charset="0"/>
              <a:ea typeface="+mn-ea"/>
              <a:cs typeface="Times New Roman" panose="02020603050405020304" pitchFamily="18" charset="0"/>
            </a:endParaRPr>
          </a:p>
          <a:p>
            <a:pPr defTabSz="813816">
              <a:spcAft>
                <a:spcPts val="600"/>
              </a:spcAft>
            </a:pPr>
            <a:endParaRPr lang="en-GB" sz="2492" kern="1200" dirty="0">
              <a:solidFill>
                <a:schemeClr val="tx1"/>
              </a:solidFill>
              <a:latin typeface="Times New Roman" panose="02020603050405020304" pitchFamily="18" charset="0"/>
              <a:ea typeface="+mn-ea"/>
              <a:cs typeface="Times New Roman" panose="02020603050405020304" pitchFamily="18" charset="0"/>
            </a:endParaRPr>
          </a:p>
          <a:p>
            <a:pPr defTabSz="813816">
              <a:spcAft>
                <a:spcPts val="600"/>
              </a:spcAft>
            </a:pPr>
            <a:endParaRPr lang="en-GB" sz="2200" kern="1200" dirty="0">
              <a:solidFill>
                <a:schemeClr val="tx1"/>
              </a:solidFill>
              <a:latin typeface="Times New Roman" panose="02020603050405020304" pitchFamily="18" charset="0"/>
              <a:ea typeface="+mn-ea"/>
              <a:cs typeface="Times New Roman" panose="02020603050405020304" pitchFamily="18" charset="0"/>
            </a:endParaRPr>
          </a:p>
          <a:p>
            <a:pPr defTabSz="813816">
              <a:spcAft>
                <a:spcPts val="600"/>
              </a:spcAft>
            </a:pPr>
            <a:r>
              <a:rPr lang="en-GB" sz="2400" kern="1200" dirty="0">
                <a:solidFill>
                  <a:schemeClr val="tx1"/>
                </a:solidFill>
                <a:latin typeface="Times New Roman" panose="02020603050405020304" pitchFamily="18" charset="0"/>
                <a:ea typeface="+mn-ea"/>
                <a:cs typeface="Times New Roman" panose="02020603050405020304" pitchFamily="18" charset="0"/>
              </a:rPr>
              <a:t>“At least we knew we </a:t>
            </a:r>
            <a:r>
              <a:rPr lang="en-GB" sz="2400" b="1" kern="1200" dirty="0">
                <a:solidFill>
                  <a:schemeClr val="tx1"/>
                </a:solidFill>
                <a:latin typeface="Times New Roman" panose="02020603050405020304" pitchFamily="18" charset="0"/>
                <a:ea typeface="+mn-ea"/>
                <a:cs typeface="Times New Roman" panose="02020603050405020304" pitchFamily="18" charset="0"/>
              </a:rPr>
              <a:t>weren't alone </a:t>
            </a:r>
            <a:r>
              <a:rPr lang="en-GB" sz="2400" kern="1200" dirty="0">
                <a:solidFill>
                  <a:schemeClr val="tx1"/>
                </a:solidFill>
                <a:latin typeface="Times New Roman" panose="02020603050405020304" pitchFamily="18" charset="0"/>
                <a:ea typeface="+mn-ea"/>
                <a:cs typeface="Times New Roman" panose="02020603050405020304" pitchFamily="18" charset="0"/>
              </a:rPr>
              <a:t>(in our childhood trauma experiences)”</a:t>
            </a:r>
          </a:p>
          <a:p>
            <a:pPr defTabSz="813816">
              <a:spcAft>
                <a:spcPts val="600"/>
              </a:spcAft>
            </a:pPr>
            <a:br>
              <a:rPr lang="en-GB" sz="2492" kern="1200" dirty="0">
                <a:solidFill>
                  <a:schemeClr val="tx1"/>
                </a:solidFill>
                <a:latin typeface="Times New Roman" panose="02020603050405020304" pitchFamily="18" charset="0"/>
                <a:ea typeface="+mn-ea"/>
                <a:cs typeface="Times New Roman" panose="02020603050405020304" pitchFamily="18" charset="0"/>
              </a:rPr>
            </a:br>
            <a:br>
              <a:rPr lang="en-GB" sz="2492" kern="1200" dirty="0">
                <a:solidFill>
                  <a:schemeClr val="dk1"/>
                </a:solidFill>
                <a:latin typeface="Times New Roman" panose="02020603050405020304" pitchFamily="18" charset="0"/>
                <a:ea typeface="+mn-ea"/>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10" name="Cloud 9">
            <a:extLst>
              <a:ext uri="{FF2B5EF4-FFF2-40B4-BE49-F238E27FC236}">
                <a16:creationId xmlns:a16="http://schemas.microsoft.com/office/drawing/2014/main" id="{4FFD1852-0930-9D12-E214-A094EA13FE79}"/>
              </a:ext>
            </a:extLst>
          </p:cNvPr>
          <p:cNvSpPr/>
          <p:nvPr/>
        </p:nvSpPr>
        <p:spPr>
          <a:xfrm>
            <a:off x="2703331" y="6200101"/>
            <a:ext cx="4490275" cy="3143709"/>
          </a:xfrm>
          <a:prstGeom prst="cloud">
            <a:avLst/>
          </a:prstGeom>
          <a:solidFill>
            <a:srgbClr val="F1DBE2"/>
          </a:solidFill>
          <a:ln>
            <a:noFill/>
          </a:ln>
        </p:spPr>
        <p:style>
          <a:lnRef idx="2">
            <a:schemeClr val="accent6"/>
          </a:lnRef>
          <a:fillRef idx="1">
            <a:schemeClr val="lt1"/>
          </a:fillRef>
          <a:effectRef idx="0">
            <a:schemeClr val="accent6"/>
          </a:effectRef>
          <a:fontRef idx="minor">
            <a:schemeClr val="dk1"/>
          </a:fontRef>
        </p:style>
        <p:txBody>
          <a:bodyPr rtlCol="0" anchor="ctr"/>
          <a:lstStyle/>
          <a:p>
            <a:pPr defTabSz="813816">
              <a:spcAft>
                <a:spcPts val="600"/>
              </a:spcAft>
            </a:pPr>
            <a:r>
              <a:rPr lang="en-GB" sz="2400" kern="1200" dirty="0">
                <a:solidFill>
                  <a:schemeClr val="tx1"/>
                </a:solidFill>
                <a:latin typeface="Times New Roman" panose="02020603050405020304" pitchFamily="18" charset="0"/>
                <a:cs typeface="Times New Roman" panose="02020603050405020304" pitchFamily="18" charset="0"/>
              </a:rPr>
              <a:t>“It </a:t>
            </a:r>
            <a:r>
              <a:rPr lang="en-GB" sz="2400" b="1" kern="1200" dirty="0">
                <a:solidFill>
                  <a:schemeClr val="tx1"/>
                </a:solidFill>
                <a:latin typeface="Times New Roman" panose="02020603050405020304" pitchFamily="18" charset="0"/>
                <a:cs typeface="Times New Roman" panose="02020603050405020304" pitchFamily="18" charset="0"/>
              </a:rPr>
              <a:t>healed me first</a:t>
            </a:r>
            <a:r>
              <a:rPr lang="en-GB" sz="2400" kern="1200" dirty="0">
                <a:solidFill>
                  <a:schemeClr val="tx1"/>
                </a:solidFill>
                <a:latin typeface="Times New Roman" panose="02020603050405020304" pitchFamily="18" charset="0"/>
                <a:cs typeface="Times New Roman" panose="02020603050405020304" pitchFamily="18" charset="0"/>
              </a:rPr>
              <a:t>, ... made me realize I </a:t>
            </a:r>
            <a:r>
              <a:rPr lang="en-GB" sz="2400" b="1" kern="1200" dirty="0">
                <a:solidFill>
                  <a:schemeClr val="tx1"/>
                </a:solidFill>
                <a:latin typeface="Times New Roman" panose="02020603050405020304" pitchFamily="18" charset="0"/>
                <a:cs typeface="Times New Roman" panose="02020603050405020304" pitchFamily="18" charset="0"/>
              </a:rPr>
              <a:t>didn’t want to do </a:t>
            </a:r>
            <a:r>
              <a:rPr lang="en-GB" sz="2400" kern="1200" dirty="0">
                <a:solidFill>
                  <a:schemeClr val="tx1"/>
                </a:solidFill>
                <a:latin typeface="Times New Roman" panose="02020603050405020304" pitchFamily="18" charset="0"/>
                <a:cs typeface="Times New Roman" panose="02020603050405020304" pitchFamily="18" charset="0"/>
              </a:rPr>
              <a:t>the same mistakes (own parents made on her)”</a:t>
            </a:r>
            <a:endParaRPr lang="en-GB" sz="2400" dirty="0">
              <a:latin typeface="Times New Roman" panose="02020603050405020304" pitchFamily="18" charset="0"/>
              <a:cs typeface="Times New Roman" panose="02020603050405020304" pitchFamily="18" charset="0"/>
            </a:endParaRPr>
          </a:p>
        </p:txBody>
      </p:sp>
      <p:pic>
        <p:nvPicPr>
          <p:cNvPr id="3074" name="Picture 2" descr="Self-Reflection Icons - Free SVG &amp; PNG Self-Reflection Images - Noun Project">
            <a:extLst>
              <a:ext uri="{FF2B5EF4-FFF2-40B4-BE49-F238E27FC236}">
                <a16:creationId xmlns:a16="http://schemas.microsoft.com/office/drawing/2014/main" id="{3282C3F4-FFDC-859D-7A30-29DA2CBA35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96955" y="7413770"/>
            <a:ext cx="2284785" cy="22847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21B1D01-E6B1-3E0C-9F85-4FE0B1D47029}"/>
              </a:ext>
            </a:extLst>
          </p:cNvPr>
          <p:cNvSpPr txBox="1"/>
          <p:nvPr/>
        </p:nvSpPr>
        <p:spPr>
          <a:xfrm>
            <a:off x="1844111" y="9521712"/>
            <a:ext cx="4956712" cy="421013"/>
          </a:xfrm>
          <a:prstGeom prst="rect">
            <a:avLst/>
          </a:prstGeom>
          <a:noFill/>
        </p:spPr>
        <p:txBody>
          <a:bodyPr wrap="square" rtlCol="0">
            <a:spAutoFit/>
          </a:bodyPr>
          <a:lstStyle/>
          <a:p>
            <a:pPr defTabSz="813816">
              <a:spcAft>
                <a:spcPts val="600"/>
              </a:spcAft>
            </a:pPr>
            <a:r>
              <a:rPr lang="en-GB" sz="2136" kern="1200" dirty="0">
                <a:solidFill>
                  <a:schemeClr val="tx1"/>
                </a:solidFill>
                <a:latin typeface="Times New Roman" panose="02020603050405020304" pitchFamily="18" charset="0"/>
                <a:ea typeface="+mn-ea"/>
                <a:cs typeface="Times New Roman" panose="02020603050405020304" pitchFamily="18" charset="0"/>
              </a:rPr>
              <a:t>*ACEs: Adverse Childhood Experiences </a:t>
            </a:r>
            <a:endParaRPr lang="en-GB" sz="2400" dirty="0">
              <a:latin typeface="Times New Roman" panose="02020603050405020304" pitchFamily="18" charset="0"/>
              <a:cs typeface="Times New Roman" panose="02020603050405020304" pitchFamily="18" charset="0"/>
            </a:endParaRPr>
          </a:p>
        </p:txBody>
      </p:sp>
      <p:sp>
        <p:nvSpPr>
          <p:cNvPr id="8" name="Cloud 7">
            <a:extLst>
              <a:ext uri="{FF2B5EF4-FFF2-40B4-BE49-F238E27FC236}">
                <a16:creationId xmlns:a16="http://schemas.microsoft.com/office/drawing/2014/main" id="{D9D721E9-06CA-9A65-63A9-93DE306F4D63}"/>
              </a:ext>
            </a:extLst>
          </p:cNvPr>
          <p:cNvSpPr/>
          <p:nvPr/>
        </p:nvSpPr>
        <p:spPr>
          <a:xfrm>
            <a:off x="6124354" y="3375671"/>
            <a:ext cx="4069816" cy="3143709"/>
          </a:xfrm>
          <a:prstGeom prst="cloud">
            <a:avLst/>
          </a:prstGeom>
          <a:solidFill>
            <a:srgbClr val="F1DBE2"/>
          </a:solidFill>
          <a:ln>
            <a:noFill/>
          </a:ln>
        </p:spPr>
        <p:style>
          <a:lnRef idx="2">
            <a:schemeClr val="accent6"/>
          </a:lnRef>
          <a:fillRef idx="1">
            <a:schemeClr val="lt1"/>
          </a:fillRef>
          <a:effectRef idx="0">
            <a:schemeClr val="accent6"/>
          </a:effectRef>
          <a:fontRef idx="minor">
            <a:schemeClr val="dk1"/>
          </a:fontRef>
        </p:style>
        <p:txBody>
          <a:bodyPr rtlCol="0" anchor="ctr"/>
          <a:lstStyle/>
          <a:p>
            <a:pPr defTabSz="813816">
              <a:spcAft>
                <a:spcPts val="600"/>
              </a:spcAft>
            </a:pPr>
            <a:r>
              <a:rPr lang="en-GB" sz="2400" kern="1200" dirty="0">
                <a:solidFill>
                  <a:schemeClr val="tx1"/>
                </a:solidFill>
                <a:latin typeface="Times New Roman" panose="02020603050405020304" pitchFamily="18" charset="0"/>
                <a:cs typeface="Times New Roman" panose="02020603050405020304" pitchFamily="18" charset="0"/>
              </a:rPr>
              <a:t>“I </a:t>
            </a:r>
            <a:r>
              <a:rPr lang="en-GB" sz="2400" b="1" kern="1200" dirty="0">
                <a:solidFill>
                  <a:schemeClr val="tx1"/>
                </a:solidFill>
                <a:latin typeface="Times New Roman" panose="02020603050405020304" pitchFamily="18" charset="0"/>
                <a:cs typeface="Times New Roman" panose="02020603050405020304" pitchFamily="18" charset="0"/>
              </a:rPr>
              <a:t>don't want</a:t>
            </a:r>
            <a:r>
              <a:rPr lang="en-GB" sz="2400" kern="1200" dirty="0">
                <a:solidFill>
                  <a:schemeClr val="tx1"/>
                </a:solidFill>
                <a:latin typeface="Times New Roman" panose="02020603050405020304" pitchFamily="18" charset="0"/>
                <a:cs typeface="Times New Roman" panose="02020603050405020304" pitchFamily="18" charset="0"/>
              </a:rPr>
              <a:t> my child to grow up the way I did,... I want to </a:t>
            </a:r>
            <a:r>
              <a:rPr lang="en-GB" sz="2400" b="1" kern="1200" dirty="0">
                <a:solidFill>
                  <a:schemeClr val="tx1"/>
                </a:solidFill>
                <a:latin typeface="Times New Roman" panose="02020603050405020304" pitchFamily="18" charset="0"/>
                <a:cs typeface="Times New Roman" panose="02020603050405020304" pitchFamily="18" charset="0"/>
              </a:rPr>
              <a:t>break</a:t>
            </a:r>
            <a:r>
              <a:rPr lang="en-GB" sz="2400" kern="1200" dirty="0">
                <a:solidFill>
                  <a:schemeClr val="tx1"/>
                </a:solidFill>
                <a:latin typeface="Times New Roman" panose="02020603050405020304" pitchFamily="18" charset="0"/>
                <a:cs typeface="Times New Roman" panose="02020603050405020304" pitchFamily="18" charset="0"/>
              </a:rPr>
              <a:t> the generational curse”</a:t>
            </a:r>
            <a:endParaRPr lang="en-GB" sz="2400" dirty="0"/>
          </a:p>
        </p:txBody>
      </p:sp>
      <p:pic>
        <p:nvPicPr>
          <p:cNvPr id="1026" name="Picture 2" descr="Original ACE Questionnaire - Trauma-Informed Care ...">
            <a:extLst>
              <a:ext uri="{FF2B5EF4-FFF2-40B4-BE49-F238E27FC236}">
                <a16:creationId xmlns:a16="http://schemas.microsoft.com/office/drawing/2014/main" id="{43EA7654-1DEC-2CBF-888D-2DBFC493B2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75" t="2019" r="10846" b="-1"/>
          <a:stretch/>
        </p:blipFill>
        <p:spPr bwMode="auto">
          <a:xfrm>
            <a:off x="10813895" y="3090726"/>
            <a:ext cx="4770773" cy="6818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6105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repeatCount="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repeatCount="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repeatCount="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4170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12" name="Freeform 12"/>
          <p:cNvSpPr/>
          <p:nvPr/>
        </p:nvSpPr>
        <p:spPr>
          <a:xfrm>
            <a:off x="2513220" y="1590734"/>
            <a:ext cx="3493854" cy="302495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B9D5"/>
          </a:solidFill>
        </p:spPr>
        <p:txBody>
          <a:bodyPr/>
          <a:lstStyle/>
          <a:p>
            <a:endParaRPr lang="en-GB"/>
          </a:p>
        </p:txBody>
      </p:sp>
      <p:sp>
        <p:nvSpPr>
          <p:cNvPr id="14" name="TextBox 14"/>
          <p:cNvSpPr txBox="1"/>
          <p:nvPr/>
        </p:nvSpPr>
        <p:spPr>
          <a:xfrm>
            <a:off x="1034548" y="2136532"/>
            <a:ext cx="6451198" cy="2215991"/>
          </a:xfrm>
          <a:prstGeom prst="rect">
            <a:avLst/>
          </a:prstGeom>
        </p:spPr>
        <p:txBody>
          <a:bodyPr wrap="square" lIns="0" tIns="0" rIns="0" bIns="0" rtlCol="0" anchor="t">
            <a:spAutoFit/>
          </a:bodyPr>
          <a:lstStyle/>
          <a:p>
            <a:pPr algn="ctr"/>
            <a:r>
              <a:rPr lang="en-US" sz="4800" dirty="0">
                <a:solidFill>
                  <a:srgbClr val="000000"/>
                </a:solidFill>
                <a:latin typeface="Times New Roman"/>
                <a:ea typeface="TAN Pearl"/>
                <a:cs typeface="Times New Roman"/>
                <a:sym typeface="TAN Pearl"/>
              </a:rPr>
              <a:t>Theme 3:Enhanced baby attachment through support</a:t>
            </a:r>
          </a:p>
        </p:txBody>
      </p:sp>
      <p:sp>
        <p:nvSpPr>
          <p:cNvPr id="15" name="TextBox 15"/>
          <p:cNvSpPr txBox="1"/>
          <p:nvPr/>
        </p:nvSpPr>
        <p:spPr>
          <a:xfrm>
            <a:off x="8244050" y="1590734"/>
            <a:ext cx="7757490" cy="1723549"/>
          </a:xfrm>
          <a:prstGeom prst="rect">
            <a:avLst/>
          </a:prstGeom>
        </p:spPr>
        <p:txBody>
          <a:bodyPr wrap="square" lIns="0" tIns="0" rIns="0" bIns="0" rtlCol="0" anchor="t">
            <a:spAutoFit/>
          </a:bodyPr>
          <a:lstStyle/>
          <a:p>
            <a:pPr marL="342900" indent="-342900" fontAlgn="base">
              <a:buFont typeface="Arial" panose="020B0604020202020204" pitchFamily="34" charset="0"/>
              <a:buChar char="•"/>
            </a:pPr>
            <a:r>
              <a:rPr lang="en-GB" sz="2800" b="1" i="0" u="none" strike="noStrike" dirty="0">
                <a:effectLst/>
                <a:latin typeface="Times New Roman" panose="02020603050405020304" pitchFamily="18" charset="0"/>
              </a:rPr>
              <a:t>Increased</a:t>
            </a:r>
            <a:r>
              <a:rPr lang="en-GB" sz="2800" b="0" i="0" u="none" strike="noStrike" dirty="0">
                <a:effectLst/>
                <a:latin typeface="Times New Roman" panose="02020603050405020304" pitchFamily="18" charset="0"/>
              </a:rPr>
              <a:t> maternal sensitivity in understanding cues and responding, as a result of the </a:t>
            </a:r>
            <a:r>
              <a:rPr lang="en-GB" sz="2800" dirty="0">
                <a:latin typeface="Times New Roman" panose="02020603050405020304" pitchFamily="18" charset="0"/>
              </a:rPr>
              <a:t>Circle of Security</a:t>
            </a:r>
            <a:r>
              <a:rPr lang="en-GB" sz="2800" baseline="30000" dirty="0">
                <a:latin typeface="Times New Roman" panose="02020603050405020304" pitchFamily="18" charset="0"/>
              </a:rPr>
              <a:t>®</a:t>
            </a:r>
            <a:r>
              <a:rPr lang="en-GB" sz="2800" dirty="0">
                <a:latin typeface="Times New Roman" panose="02020603050405020304" pitchFamily="18" charset="0"/>
              </a:rPr>
              <a:t> </a:t>
            </a:r>
            <a:r>
              <a:rPr lang="en-GB" sz="2800" b="0" i="0" u="none" strike="noStrike" dirty="0">
                <a:effectLst/>
                <a:latin typeface="Times New Roman" panose="02020603050405020304" pitchFamily="18" charset="0"/>
              </a:rPr>
              <a:t>curriculum. </a:t>
            </a:r>
          </a:p>
          <a:p>
            <a:pPr marL="342900" indent="-342900" fontAlgn="base">
              <a:buFont typeface="Arial" panose="020B0604020202020204" pitchFamily="34" charset="0"/>
              <a:buChar char="•"/>
            </a:pPr>
            <a:r>
              <a:rPr lang="en-GB" sz="2800" b="1" i="0" u="none" strike="noStrike" dirty="0">
                <a:effectLst/>
                <a:latin typeface="Times New Roman" panose="02020603050405020304" pitchFamily="18" charset="0"/>
              </a:rPr>
              <a:t>Improved</a:t>
            </a:r>
            <a:r>
              <a:rPr lang="en-GB" sz="2800" b="0" i="0" u="none" strike="noStrike" dirty="0">
                <a:effectLst/>
                <a:latin typeface="Times New Roman" panose="02020603050405020304" pitchFamily="18" charset="0"/>
              </a:rPr>
              <a:t> confidence in parenting.</a:t>
            </a:r>
          </a:p>
        </p:txBody>
      </p:sp>
      <p:sp>
        <p:nvSpPr>
          <p:cNvPr id="6" name="Cloud 5">
            <a:extLst>
              <a:ext uri="{FF2B5EF4-FFF2-40B4-BE49-F238E27FC236}">
                <a16:creationId xmlns:a16="http://schemas.microsoft.com/office/drawing/2014/main" id="{F77CEC03-A1CA-A126-8810-653D4476EA86}"/>
              </a:ext>
            </a:extLst>
          </p:cNvPr>
          <p:cNvSpPr/>
          <p:nvPr/>
        </p:nvSpPr>
        <p:spPr>
          <a:xfrm>
            <a:off x="12942707" y="3244528"/>
            <a:ext cx="4898559" cy="2742325"/>
          </a:xfrm>
          <a:prstGeom prst="cloud">
            <a:avLst/>
          </a:prstGeom>
          <a:solidFill>
            <a:srgbClr val="F0B9D5"/>
          </a:solidFill>
          <a:ln>
            <a:noFill/>
          </a:ln>
        </p:spPr>
        <p:style>
          <a:lnRef idx="1">
            <a:schemeClr val="accent3"/>
          </a:lnRef>
          <a:fillRef idx="2">
            <a:schemeClr val="accent3"/>
          </a:fillRef>
          <a:effectRef idx="1">
            <a:schemeClr val="accent3"/>
          </a:effectRef>
          <a:fontRef idx="minor">
            <a:schemeClr val="dk1"/>
          </a:fontRef>
        </p:style>
        <p:txBody>
          <a:bodyPr rtlCol="0" anchor="ctr"/>
          <a:lstStyle/>
          <a:p>
            <a:endParaRPr lang="en-GB" sz="2800" dirty="0">
              <a:solidFill>
                <a:schemeClr val="tx1"/>
              </a:solidFill>
              <a:latin typeface="Times New Roman" panose="02020603050405020304" pitchFamily="18" charset="0"/>
              <a:cs typeface="Times New Roman" panose="02020603050405020304" pitchFamily="18" charset="0"/>
            </a:endParaRPr>
          </a:p>
          <a:p>
            <a:r>
              <a:rPr lang="en-GB" sz="2800" b="0" i="0" u="none" strike="noStrike" dirty="0">
                <a:solidFill>
                  <a:schemeClr val="tx1"/>
                </a:solidFill>
                <a:effectLst/>
                <a:latin typeface="Times New Roman" panose="02020603050405020304" pitchFamily="18" charset="0"/>
                <a:cs typeface="Times New Roman" panose="02020603050405020304" pitchFamily="18" charset="0"/>
              </a:rPr>
              <a:t>I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understand him more</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how a baby has cues, and how I can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meet his needs </a:t>
            </a:r>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4" name="Cloud 3">
            <a:extLst>
              <a:ext uri="{FF2B5EF4-FFF2-40B4-BE49-F238E27FC236}">
                <a16:creationId xmlns:a16="http://schemas.microsoft.com/office/drawing/2014/main" id="{11DF98CB-5EF5-D6FD-6F7B-B055C1407B79}"/>
              </a:ext>
            </a:extLst>
          </p:cNvPr>
          <p:cNvSpPr/>
          <p:nvPr/>
        </p:nvSpPr>
        <p:spPr>
          <a:xfrm>
            <a:off x="621773" y="5043908"/>
            <a:ext cx="6854095" cy="3846089"/>
          </a:xfrm>
          <a:prstGeom prst="cloud">
            <a:avLst/>
          </a:prstGeom>
          <a:solidFill>
            <a:srgbClr val="F0B9D5"/>
          </a:solidFill>
          <a:ln>
            <a:noFill/>
          </a:ln>
        </p:spPr>
        <p:style>
          <a:lnRef idx="2">
            <a:schemeClr val="accent6"/>
          </a:lnRef>
          <a:fillRef idx="1">
            <a:schemeClr val="lt1"/>
          </a:fillRef>
          <a:effectRef idx="0">
            <a:schemeClr val="accent6"/>
          </a:effectRef>
          <a:fontRef idx="minor">
            <a:schemeClr val="dk1"/>
          </a:fontRef>
        </p:style>
        <p:txBody>
          <a:bodyPr rtlCol="0" anchor="ctr"/>
          <a:lstStyle/>
          <a:p>
            <a:pPr rtl="0">
              <a:spcBef>
                <a:spcPts val="0"/>
              </a:spcBef>
              <a:spcAft>
                <a:spcPts val="0"/>
              </a:spcAft>
            </a:pPr>
            <a:r>
              <a:rPr lang="en-GB" sz="2800" b="0" i="0" u="none" strike="noStrike" dirty="0">
                <a:solidFill>
                  <a:schemeClr val="tx1"/>
                </a:solidFill>
                <a:effectLst/>
                <a:latin typeface="Times New Roman" panose="02020603050405020304" pitchFamily="18" charset="0"/>
                <a:cs typeface="Times New Roman" panose="02020603050405020304" pitchFamily="18" charset="0"/>
              </a:rPr>
              <a:t>“..gave me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insight</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into my baby. I was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clueless</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prior to this and was worried about how I would interact and understand my baby, so this gave me a lot of knowledge. </a:t>
            </a:r>
            <a:endParaRPr lang="en-GB" sz="2800" dirty="0">
              <a:latin typeface="Times New Roman" panose="02020603050405020304" pitchFamily="18" charset="0"/>
              <a:cs typeface="Times New Roman" panose="02020603050405020304" pitchFamily="18" charset="0"/>
            </a:endParaRPr>
          </a:p>
        </p:txBody>
      </p:sp>
      <p:sp>
        <p:nvSpPr>
          <p:cNvPr id="5" name="Cloud 4">
            <a:extLst>
              <a:ext uri="{FF2B5EF4-FFF2-40B4-BE49-F238E27FC236}">
                <a16:creationId xmlns:a16="http://schemas.microsoft.com/office/drawing/2014/main" id="{42AAC363-9603-677C-AB5B-FF38FDCBAFBA}"/>
              </a:ext>
            </a:extLst>
          </p:cNvPr>
          <p:cNvSpPr/>
          <p:nvPr/>
        </p:nvSpPr>
        <p:spPr>
          <a:xfrm>
            <a:off x="7784059" y="5412211"/>
            <a:ext cx="6056150" cy="3846089"/>
          </a:xfrm>
          <a:prstGeom prst="cloud">
            <a:avLst/>
          </a:prstGeom>
          <a:solidFill>
            <a:srgbClr val="F0B9D5"/>
          </a:solidFill>
          <a:ln>
            <a:noFill/>
          </a:ln>
        </p:spPr>
        <p:style>
          <a:lnRef idx="2">
            <a:schemeClr val="accent6"/>
          </a:lnRef>
          <a:fillRef idx="1">
            <a:schemeClr val="lt1"/>
          </a:fillRef>
          <a:effectRef idx="0">
            <a:schemeClr val="accent6"/>
          </a:effectRef>
          <a:fontRef idx="minor">
            <a:schemeClr val="dk1"/>
          </a:fontRef>
        </p:style>
        <p:txBody>
          <a:bodyPr rtlCol="0" anchor="ctr"/>
          <a:lstStyle/>
          <a:p>
            <a:pPr rtl="0">
              <a:spcBef>
                <a:spcPts val="0"/>
              </a:spcBef>
              <a:spcAft>
                <a:spcPts val="0"/>
              </a:spcAft>
            </a:pPr>
            <a:endParaRPr lang="en-GB" sz="2800" dirty="0">
              <a:solidFill>
                <a:schemeClr val="tx1"/>
              </a:solidFill>
              <a:latin typeface="Times New Roman" panose="02020603050405020304" pitchFamily="18" charset="0"/>
              <a:cs typeface="Times New Roman" panose="02020603050405020304" pitchFamily="18" charset="0"/>
            </a:endParaRPr>
          </a:p>
          <a:p>
            <a:r>
              <a:rPr lang="en-GB" sz="2800" b="0" i="0" u="none" strike="noStrike" dirty="0">
                <a:solidFill>
                  <a:schemeClr val="tx1"/>
                </a:solidFill>
                <a:effectLst/>
                <a:latin typeface="Times New Roman" panose="02020603050405020304" pitchFamily="18" charset="0"/>
                <a:cs typeface="Times New Roman" panose="02020603050405020304" pitchFamily="18" charset="0"/>
              </a:rPr>
              <a:t>“Helped me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understand who I am</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which helped me realize a lot of things, (specifically how) it is my child who will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benefit</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from this </a:t>
            </a:r>
            <a:r>
              <a:rPr lang="en-GB" sz="2800" b="1" i="0" u="none" strike="noStrike" dirty="0">
                <a:solidFill>
                  <a:schemeClr val="tx1"/>
                </a:solidFill>
                <a:effectLst/>
                <a:latin typeface="Times New Roman" panose="02020603050405020304" pitchFamily="18" charset="0"/>
                <a:cs typeface="Times New Roman" panose="02020603050405020304" pitchFamily="18" charset="0"/>
              </a:rPr>
              <a:t>more</a:t>
            </a:r>
            <a:r>
              <a:rPr lang="en-GB" sz="2800" b="0" i="0" u="none" strike="noStrike" dirty="0">
                <a:solidFill>
                  <a:schemeClr val="tx1"/>
                </a:solidFill>
                <a:effectLst/>
                <a:latin typeface="Times New Roman" panose="02020603050405020304" pitchFamily="18" charset="0"/>
                <a:cs typeface="Times New Roman" panose="02020603050405020304" pitchFamily="18" charset="0"/>
              </a:rPr>
              <a:t> than me” </a:t>
            </a:r>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pic>
        <p:nvPicPr>
          <p:cNvPr id="1030" name="Picture 6" descr="Mother, baby icon. simple line, outline vector elements of childrens  posters for the wall • posters art, lifestyle, flat | myloview.com">
            <a:extLst>
              <a:ext uri="{FF2B5EF4-FFF2-40B4-BE49-F238E27FC236}">
                <a16:creationId xmlns:a16="http://schemas.microsoft.com/office/drawing/2014/main" id="{3337AEAA-6144-1EDA-D328-CD4CBDBEAB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09" t="21476" r="24287" b="22524"/>
          <a:stretch/>
        </p:blipFill>
        <p:spPr bwMode="auto">
          <a:xfrm>
            <a:off x="15809266" y="7362897"/>
            <a:ext cx="1689100" cy="189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7319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repeatCount="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4" name="Group 4"/>
          <p:cNvGrpSpPr/>
          <p:nvPr/>
        </p:nvGrpSpPr>
        <p:grpSpPr>
          <a:xfrm>
            <a:off x="1022618" y="1214836"/>
            <a:ext cx="3086100" cy="30861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12" name="TextBox 12"/>
          <p:cNvSpPr txBox="1"/>
          <p:nvPr/>
        </p:nvSpPr>
        <p:spPr>
          <a:xfrm>
            <a:off x="1730690" y="1930804"/>
            <a:ext cx="9506980" cy="1211614"/>
          </a:xfrm>
          <a:prstGeom prst="rect">
            <a:avLst/>
          </a:prstGeom>
        </p:spPr>
        <p:txBody>
          <a:bodyPr lIns="0" tIns="0" rIns="0" bIns="0" rtlCol="0" anchor="t">
            <a:spAutoFit/>
          </a:bodyPr>
          <a:lstStyle/>
          <a:p>
            <a:pPr algn="l">
              <a:lnSpc>
                <a:spcPts val="10326"/>
              </a:lnSpc>
            </a:pPr>
            <a:r>
              <a:rPr lang="en-US" sz="7200" dirty="0">
                <a:solidFill>
                  <a:srgbClr val="000000"/>
                </a:solidFill>
                <a:latin typeface="Times New Roman"/>
                <a:ea typeface="TAN Twinkle"/>
                <a:cs typeface="Times New Roman"/>
                <a:sym typeface="TAN Twinkle"/>
              </a:rPr>
              <a:t>Discussion</a:t>
            </a:r>
          </a:p>
        </p:txBody>
      </p:sp>
      <p:sp>
        <p:nvSpPr>
          <p:cNvPr id="7" name="TextBox 6">
            <a:extLst>
              <a:ext uri="{FF2B5EF4-FFF2-40B4-BE49-F238E27FC236}">
                <a16:creationId xmlns:a16="http://schemas.microsoft.com/office/drawing/2014/main" id="{CF70A920-43E1-601E-1329-4E2044B27A6F}"/>
              </a:ext>
            </a:extLst>
          </p:cNvPr>
          <p:cNvSpPr txBox="1"/>
          <p:nvPr/>
        </p:nvSpPr>
        <p:spPr>
          <a:xfrm>
            <a:off x="1668944" y="3700391"/>
            <a:ext cx="9837623" cy="2886175"/>
          </a:xfrm>
          <a:prstGeom prst="rect">
            <a:avLst/>
          </a:prstGeom>
        </p:spPr>
        <p:txBody>
          <a:bodyPr wrap="square" lIns="0" tIns="0" rIns="0" bIns="0" rtlCol="0" anchor="t">
            <a:spAutoFit/>
          </a:bodyPr>
          <a:lstStyle/>
          <a:p>
            <a:pPr>
              <a:lnSpc>
                <a:spcPts val="3839"/>
              </a:lnSpc>
            </a:pPr>
            <a:r>
              <a:rPr lang="en-US" sz="2800" dirty="0">
                <a:latin typeface="Times New Roman"/>
                <a:cs typeface="Times New Roman"/>
                <a:sym typeface="Poppins"/>
              </a:rPr>
              <a:t>Limitations:</a:t>
            </a:r>
            <a:endParaRPr lang="en-US" sz="2800" dirty="0">
              <a:latin typeface="Times New Roman"/>
              <a:cs typeface="Times New Roman"/>
            </a:endParaRPr>
          </a:p>
          <a:p>
            <a:pPr marL="457200" indent="-457200">
              <a:lnSpc>
                <a:spcPts val="3839"/>
              </a:lnSpc>
              <a:buFont typeface="Arial" panose="020B0604020202020204" pitchFamily="34" charset="0"/>
              <a:buChar char="•"/>
            </a:pPr>
            <a:r>
              <a:rPr lang="en-US" sz="2800" dirty="0">
                <a:latin typeface="Times New Roman"/>
                <a:ea typeface="Poppins"/>
                <a:cs typeface="Times New Roman"/>
              </a:rPr>
              <a:t>There was an </a:t>
            </a:r>
            <a:r>
              <a:rPr lang="en-US" sz="2800" b="1" dirty="0">
                <a:latin typeface="Times New Roman"/>
                <a:ea typeface="Poppins"/>
                <a:cs typeface="Times New Roman"/>
              </a:rPr>
              <a:t>underreporting</a:t>
            </a:r>
            <a:r>
              <a:rPr lang="en-US" sz="2800" dirty="0">
                <a:latin typeface="Times New Roman"/>
                <a:ea typeface="Poppins"/>
                <a:cs typeface="Times New Roman"/>
              </a:rPr>
              <a:t> of scores, which made it harder to reflect the difference. This was seen from how scores </a:t>
            </a:r>
            <a:r>
              <a:rPr lang="en-US" sz="2800" b="1" dirty="0">
                <a:latin typeface="Times New Roman"/>
                <a:ea typeface="Poppins"/>
                <a:cs typeface="Times New Roman"/>
              </a:rPr>
              <a:t>didn’t match</a:t>
            </a:r>
            <a:r>
              <a:rPr lang="en-US" sz="2800" dirty="0">
                <a:latin typeface="Times New Roman"/>
                <a:ea typeface="Poppins"/>
                <a:cs typeface="Times New Roman"/>
              </a:rPr>
              <a:t> clinical assessment, where patients present with a higher acuity and express it, but their scores are not reflective of this. </a:t>
            </a:r>
          </a:p>
          <a:p>
            <a:pPr marL="1371600" lvl="2" indent="-457200">
              <a:lnSpc>
                <a:spcPts val="3839"/>
              </a:lnSpc>
              <a:buFont typeface="Wingdings" pitchFamily="2" charset="2"/>
              <a:buChar char="§"/>
            </a:pPr>
            <a:r>
              <a:rPr lang="en-US" sz="2800" dirty="0">
                <a:latin typeface="Times New Roman"/>
                <a:ea typeface="Calibri"/>
                <a:cs typeface="Times New Roman"/>
              </a:rPr>
              <a:t>For example: Pt 2, dx: MDD &amp; GAD</a:t>
            </a:r>
          </a:p>
        </p:txBody>
      </p:sp>
      <p:pic>
        <p:nvPicPr>
          <p:cNvPr id="8" name="Picture 7" descr="A graph of a patient and post-program&#10;&#10;Description automatically generated">
            <a:extLst>
              <a:ext uri="{FF2B5EF4-FFF2-40B4-BE49-F238E27FC236}">
                <a16:creationId xmlns:a16="http://schemas.microsoft.com/office/drawing/2014/main" id="{01D603F6-FDED-909A-C32E-917868E0B982}"/>
              </a:ext>
            </a:extLst>
          </p:cNvPr>
          <p:cNvPicPr>
            <a:picLocks noChangeAspect="1"/>
          </p:cNvPicPr>
          <p:nvPr/>
        </p:nvPicPr>
        <p:blipFill>
          <a:blip r:embed="rId3"/>
          <a:stretch>
            <a:fillRect/>
          </a:stretch>
        </p:blipFill>
        <p:spPr>
          <a:xfrm>
            <a:off x="12676645" y="5688685"/>
            <a:ext cx="4161295" cy="2852012"/>
          </a:xfrm>
          <a:prstGeom prst="rect">
            <a:avLst/>
          </a:prstGeom>
        </p:spPr>
      </p:pic>
      <p:pic>
        <p:nvPicPr>
          <p:cNvPr id="18" name="Picture 17" descr="A screenshot of a cell phone&#10;&#10;Description automatically generated">
            <a:extLst>
              <a:ext uri="{FF2B5EF4-FFF2-40B4-BE49-F238E27FC236}">
                <a16:creationId xmlns:a16="http://schemas.microsoft.com/office/drawing/2014/main" id="{0EED1D95-806E-C26B-F06C-0B37FE4FE7F0}"/>
              </a:ext>
            </a:extLst>
          </p:cNvPr>
          <p:cNvPicPr>
            <a:picLocks/>
          </p:cNvPicPr>
          <p:nvPr/>
        </p:nvPicPr>
        <p:blipFill rotWithShape="1">
          <a:blip r:embed="rId4"/>
          <a:srcRect l="6939" b="662"/>
          <a:stretch/>
        </p:blipFill>
        <p:spPr>
          <a:xfrm>
            <a:off x="11717242" y="7009982"/>
            <a:ext cx="719204" cy="1343500"/>
          </a:xfrm>
          <a:prstGeom prst="rect">
            <a:avLst/>
          </a:prstGeom>
        </p:spPr>
      </p:pic>
      <p:sp>
        <p:nvSpPr>
          <p:cNvPr id="14" name="TextBox 13">
            <a:extLst>
              <a:ext uri="{FF2B5EF4-FFF2-40B4-BE49-F238E27FC236}">
                <a16:creationId xmlns:a16="http://schemas.microsoft.com/office/drawing/2014/main" id="{4EEBF5B9-549B-B87B-055B-4A557BF1BDAC}"/>
              </a:ext>
            </a:extLst>
          </p:cNvPr>
          <p:cNvSpPr txBox="1"/>
          <p:nvPr/>
        </p:nvSpPr>
        <p:spPr>
          <a:xfrm>
            <a:off x="13781176" y="7145522"/>
            <a:ext cx="407502" cy="576078"/>
          </a:xfrm>
          <a:prstGeom prst="rect">
            <a:avLst/>
          </a:prstGeom>
          <a:noFill/>
          <a:ln>
            <a:solidFill>
              <a:schemeClr val="tx1"/>
            </a:solidFill>
          </a:ln>
        </p:spPr>
        <p:txBody>
          <a:bodyPr wrap="square" rtlCol="0">
            <a:spAutoFit/>
          </a:bodyPr>
          <a:lstStyle/>
          <a:p>
            <a:endParaRPr lang="en-GB" dirty="0"/>
          </a:p>
        </p:txBody>
      </p:sp>
      <p:sp>
        <p:nvSpPr>
          <p:cNvPr id="19" name="Curved Down Arrow 18">
            <a:extLst>
              <a:ext uri="{FF2B5EF4-FFF2-40B4-BE49-F238E27FC236}">
                <a16:creationId xmlns:a16="http://schemas.microsoft.com/office/drawing/2014/main" id="{1C4D5458-BDD5-49D5-EA5A-5CFC6692DF69}"/>
              </a:ext>
            </a:extLst>
          </p:cNvPr>
          <p:cNvSpPr/>
          <p:nvPr/>
        </p:nvSpPr>
        <p:spPr>
          <a:xfrm rot="256652" flipH="1">
            <a:off x="11844906" y="5958475"/>
            <a:ext cx="2299837" cy="1012010"/>
          </a:xfrm>
          <a:prstGeom prst="curved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solidFill>
                <a:sysClr val="windowText" lastClr="000000"/>
              </a:solidFill>
            </a:endParaRPr>
          </a:p>
        </p:txBody>
      </p:sp>
      <p:pic>
        <p:nvPicPr>
          <p:cNvPr id="9" name="Picture 8">
            <a:extLst>
              <a:ext uri="{FF2B5EF4-FFF2-40B4-BE49-F238E27FC236}">
                <a16:creationId xmlns:a16="http://schemas.microsoft.com/office/drawing/2014/main" id="{814CF882-372D-3735-B52E-3D52BC1D7556}"/>
              </a:ext>
            </a:extLst>
          </p:cNvPr>
          <p:cNvPicPr>
            <a:picLocks/>
          </p:cNvPicPr>
          <p:nvPr/>
        </p:nvPicPr>
        <p:blipFill>
          <a:blip r:embed="rId5"/>
          <a:stretch>
            <a:fillRect/>
          </a:stretch>
        </p:blipFill>
        <p:spPr>
          <a:xfrm>
            <a:off x="12676644" y="2550446"/>
            <a:ext cx="4161600" cy="2851200"/>
          </a:xfrm>
          <a:prstGeom prst="rect">
            <a:avLst/>
          </a:prstGeom>
        </p:spPr>
      </p:pic>
      <p:sp>
        <p:nvSpPr>
          <p:cNvPr id="11" name="Curved Down Arrow 10">
            <a:extLst>
              <a:ext uri="{FF2B5EF4-FFF2-40B4-BE49-F238E27FC236}">
                <a16:creationId xmlns:a16="http://schemas.microsoft.com/office/drawing/2014/main" id="{95936B21-2608-1BAE-AD32-17F1912081E1}"/>
              </a:ext>
            </a:extLst>
          </p:cNvPr>
          <p:cNvSpPr/>
          <p:nvPr/>
        </p:nvSpPr>
        <p:spPr>
          <a:xfrm rot="256652" flipH="1">
            <a:off x="11837667" y="2794315"/>
            <a:ext cx="2299837" cy="1206102"/>
          </a:xfrm>
          <a:prstGeom prst="curved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solidFill>
                <a:sysClr val="windowText" lastClr="000000"/>
              </a:solidFill>
            </a:endParaRPr>
          </a:p>
        </p:txBody>
      </p:sp>
      <p:sp>
        <p:nvSpPr>
          <p:cNvPr id="13" name="TextBox 12">
            <a:extLst>
              <a:ext uri="{FF2B5EF4-FFF2-40B4-BE49-F238E27FC236}">
                <a16:creationId xmlns:a16="http://schemas.microsoft.com/office/drawing/2014/main" id="{B1AD26EA-14AA-F1C8-64C3-C182BB66CA91}"/>
              </a:ext>
            </a:extLst>
          </p:cNvPr>
          <p:cNvSpPr txBox="1"/>
          <p:nvPr/>
        </p:nvSpPr>
        <p:spPr>
          <a:xfrm>
            <a:off x="13752648" y="4158238"/>
            <a:ext cx="391398" cy="499011"/>
          </a:xfrm>
          <a:prstGeom prst="rect">
            <a:avLst/>
          </a:prstGeom>
          <a:noFill/>
          <a:ln>
            <a:solidFill>
              <a:schemeClr val="tx1"/>
            </a:solidFill>
          </a:ln>
        </p:spPr>
        <p:txBody>
          <a:bodyPr wrap="square" rtlCol="0">
            <a:spAutoFit/>
          </a:bodyPr>
          <a:lstStyle/>
          <a:p>
            <a:endParaRPr lang="en-GB" dirty="0"/>
          </a:p>
        </p:txBody>
      </p:sp>
      <p:pic>
        <p:nvPicPr>
          <p:cNvPr id="20" name="Picture 19">
            <a:extLst>
              <a:ext uri="{FF2B5EF4-FFF2-40B4-BE49-F238E27FC236}">
                <a16:creationId xmlns:a16="http://schemas.microsoft.com/office/drawing/2014/main" id="{4F9C360C-B16F-5393-3F7A-BB8E24B959CC}"/>
              </a:ext>
            </a:extLst>
          </p:cNvPr>
          <p:cNvPicPr>
            <a:picLocks/>
          </p:cNvPicPr>
          <p:nvPr/>
        </p:nvPicPr>
        <p:blipFill>
          <a:blip r:embed="rId6"/>
          <a:stretch>
            <a:fillRect/>
          </a:stretch>
        </p:blipFill>
        <p:spPr>
          <a:xfrm>
            <a:off x="11717242" y="4042691"/>
            <a:ext cx="719204" cy="1100788"/>
          </a:xfrm>
          <a:prstGeom prst="rect">
            <a:avLst/>
          </a:prstGeom>
        </p:spPr>
      </p:pic>
      <p:sp>
        <p:nvSpPr>
          <p:cNvPr id="22" name="TextBox 21">
            <a:extLst>
              <a:ext uri="{FF2B5EF4-FFF2-40B4-BE49-F238E27FC236}">
                <a16:creationId xmlns:a16="http://schemas.microsoft.com/office/drawing/2014/main" id="{15D1AD94-02E0-2017-2868-A2B213DA6E70}"/>
              </a:ext>
            </a:extLst>
          </p:cNvPr>
          <p:cNvSpPr txBox="1"/>
          <p:nvPr/>
        </p:nvSpPr>
        <p:spPr>
          <a:xfrm>
            <a:off x="1668943" y="6673302"/>
            <a:ext cx="9837623" cy="2398862"/>
          </a:xfrm>
          <a:prstGeom prst="rect">
            <a:avLst/>
          </a:prstGeom>
        </p:spPr>
        <p:txBody>
          <a:bodyPr wrap="square" lIns="0" tIns="0" rIns="0" bIns="0" rtlCol="0" anchor="t">
            <a:spAutoFit/>
          </a:bodyPr>
          <a:lstStyle/>
          <a:p>
            <a:pPr>
              <a:lnSpc>
                <a:spcPts val="3839"/>
              </a:lnSpc>
            </a:pPr>
            <a:endParaRPr lang="en-US" sz="2800" dirty="0">
              <a:latin typeface="Times New Roman"/>
              <a:ea typeface="Poppins"/>
              <a:cs typeface="Times New Roman"/>
            </a:endParaRPr>
          </a:p>
          <a:p>
            <a:pPr marL="457200" indent="-457200">
              <a:lnSpc>
                <a:spcPts val="3839"/>
              </a:lnSpc>
              <a:buFont typeface="Arial" panose="020B0604020202020204" pitchFamily="34" charset="0"/>
              <a:buChar char="•"/>
            </a:pPr>
            <a:r>
              <a:rPr lang="en-US" sz="2800" dirty="0">
                <a:latin typeface="Times New Roman"/>
                <a:ea typeface="Poppins"/>
                <a:cs typeface="Times New Roman"/>
              </a:rPr>
              <a:t>Since the GAD-7 &amp; PHQ-9 were part of the treatment plan used to track impact, patients often </a:t>
            </a:r>
            <a:r>
              <a:rPr lang="en-US" sz="2800" b="1" dirty="0">
                <a:latin typeface="Times New Roman"/>
                <a:ea typeface="Poppins"/>
                <a:cs typeface="Times New Roman"/>
              </a:rPr>
              <a:t>declined</a:t>
            </a:r>
            <a:r>
              <a:rPr lang="en-US" sz="2800" dirty="0">
                <a:latin typeface="Times New Roman"/>
                <a:ea typeface="Poppins"/>
                <a:cs typeface="Times New Roman"/>
              </a:rPr>
              <a:t> causing </a:t>
            </a:r>
            <a:r>
              <a:rPr lang="en-US" sz="2800" b="1" dirty="0">
                <a:latin typeface="Times New Roman"/>
                <a:ea typeface="Poppins"/>
                <a:cs typeface="Times New Roman"/>
              </a:rPr>
              <a:t>inconsistencies</a:t>
            </a:r>
            <a:r>
              <a:rPr lang="en-US" sz="2800" dirty="0">
                <a:latin typeface="Times New Roman"/>
                <a:ea typeface="Poppins"/>
                <a:cs typeface="Times New Roman"/>
              </a:rPr>
              <a:t> in data.</a:t>
            </a:r>
          </a:p>
          <a:p>
            <a:pPr>
              <a:lnSpc>
                <a:spcPts val="3839"/>
              </a:lnSpc>
            </a:pPr>
            <a:endParaRPr lang="en-US" sz="2800" dirty="0">
              <a:latin typeface="Times New Roman"/>
              <a:ea typeface="Poppins"/>
              <a:cs typeface="Times New Roman"/>
            </a:endParaRPr>
          </a:p>
        </p:txBody>
      </p:sp>
    </p:spTree>
    <p:extLst>
      <p:ext uri="{BB962C8B-B14F-4D97-AF65-F5344CB8AC3E}">
        <p14:creationId xmlns:p14="http://schemas.microsoft.com/office/powerpoint/2010/main" val="20447956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11" grpId="0" animBg="1"/>
      <p:bldP spid="13" grpId="0" animBg="1"/>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4" name="Group 4"/>
          <p:cNvGrpSpPr/>
          <p:nvPr/>
        </p:nvGrpSpPr>
        <p:grpSpPr>
          <a:xfrm>
            <a:off x="1028700" y="1173655"/>
            <a:ext cx="3086100" cy="30861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7" name="TextBox 6">
            <a:extLst>
              <a:ext uri="{FF2B5EF4-FFF2-40B4-BE49-F238E27FC236}">
                <a16:creationId xmlns:a16="http://schemas.microsoft.com/office/drawing/2014/main" id="{CF70A920-43E1-601E-1329-4E2044B27A6F}"/>
              </a:ext>
            </a:extLst>
          </p:cNvPr>
          <p:cNvSpPr txBox="1"/>
          <p:nvPr/>
        </p:nvSpPr>
        <p:spPr>
          <a:xfrm>
            <a:off x="1918822" y="3295352"/>
            <a:ext cx="9697765" cy="5170646"/>
          </a:xfrm>
          <a:prstGeom prst="rect">
            <a:avLst/>
          </a:prstGeom>
        </p:spPr>
        <p:txBody>
          <a:bodyPr wrap="square" lIns="0" tIns="0" rIns="0" bIns="0" rtlCol="0" anchor="t">
            <a:spAutoFit/>
          </a:bodyPr>
          <a:lstStyle/>
          <a:p>
            <a:pPr marL="571500" indent="-571500">
              <a:buFont typeface="Arial,Sans-Serif"/>
              <a:buChar char="•"/>
            </a:pPr>
            <a:r>
              <a:rPr lang="en-US" sz="2800" dirty="0">
                <a:latin typeface="Times New Roman"/>
                <a:ea typeface="Microsoft Sans Serif"/>
                <a:cs typeface="Microsoft Sans Serif"/>
              </a:rPr>
              <a:t>The IOP was designed as a 6-week program, though participants in this study most either expressed a </a:t>
            </a:r>
            <a:r>
              <a:rPr lang="en-US" sz="2800" b="1" dirty="0">
                <a:latin typeface="Times New Roman"/>
                <a:ea typeface="Microsoft Sans Serif"/>
                <a:cs typeface="Microsoft Sans Serif"/>
              </a:rPr>
              <a:t>desire</a:t>
            </a:r>
            <a:r>
              <a:rPr lang="en-US" sz="2800" dirty="0">
                <a:latin typeface="Times New Roman"/>
                <a:ea typeface="Microsoft Sans Serif"/>
                <a:cs typeface="Microsoft Sans Serif"/>
              </a:rPr>
              <a:t> to extend or did extend their time in the program.  As a result, program leadership has </a:t>
            </a:r>
            <a:r>
              <a:rPr lang="en-US" sz="2800" b="1" dirty="0">
                <a:latin typeface="Times New Roman"/>
                <a:ea typeface="Microsoft Sans Serif"/>
                <a:cs typeface="Microsoft Sans Serif"/>
              </a:rPr>
              <a:t>increased </a:t>
            </a:r>
            <a:r>
              <a:rPr lang="en-US" sz="2800" dirty="0">
                <a:latin typeface="Times New Roman"/>
                <a:ea typeface="Microsoft Sans Serif"/>
                <a:cs typeface="Microsoft Sans Serif"/>
              </a:rPr>
              <a:t>the duration of the IOP curriculum to 8 weeks. Future Quality Improvement (QI) studies should consider the </a:t>
            </a:r>
            <a:r>
              <a:rPr lang="en-US" sz="2800" b="1" dirty="0">
                <a:latin typeface="Times New Roman"/>
                <a:ea typeface="Microsoft Sans Serif"/>
                <a:cs typeface="Microsoft Sans Serif"/>
              </a:rPr>
              <a:t>impact</a:t>
            </a:r>
            <a:r>
              <a:rPr lang="en-US" sz="2800" dirty="0">
                <a:latin typeface="Times New Roman"/>
                <a:ea typeface="Microsoft Sans Serif"/>
                <a:cs typeface="Microsoft Sans Serif"/>
              </a:rPr>
              <a:t> of this change.</a:t>
            </a:r>
          </a:p>
          <a:p>
            <a:pPr marL="571500" indent="-571500">
              <a:buFont typeface="Arial,Sans-Serif"/>
              <a:buChar char="•"/>
            </a:pPr>
            <a:r>
              <a:rPr lang="en-GB" sz="2800" dirty="0">
                <a:latin typeface="Times New Roman"/>
                <a:ea typeface="Microsoft Sans Serif"/>
                <a:cs typeface="Microsoft Sans Serif"/>
                <a:sym typeface="Poppins"/>
              </a:rPr>
              <a:t>Future research should also use a </a:t>
            </a:r>
            <a:r>
              <a:rPr lang="en-GB" sz="2800" b="1" dirty="0">
                <a:latin typeface="Times New Roman"/>
                <a:ea typeface="Microsoft Sans Serif"/>
                <a:cs typeface="Microsoft Sans Serif"/>
                <a:sym typeface="Poppins"/>
              </a:rPr>
              <a:t>larger sample</a:t>
            </a:r>
            <a:r>
              <a:rPr lang="en-GB" sz="2800" dirty="0">
                <a:latin typeface="Times New Roman"/>
                <a:ea typeface="Microsoft Sans Serif"/>
                <a:cs typeface="Microsoft Sans Serif"/>
                <a:sym typeface="Poppins"/>
              </a:rPr>
              <a:t> size to improve the </a:t>
            </a:r>
            <a:r>
              <a:rPr lang="en-GB" sz="2800" b="1" dirty="0">
                <a:latin typeface="Times New Roman"/>
                <a:ea typeface="Microsoft Sans Serif"/>
                <a:cs typeface="Microsoft Sans Serif"/>
                <a:sym typeface="Poppins"/>
              </a:rPr>
              <a:t>power</a:t>
            </a:r>
            <a:r>
              <a:rPr lang="en-GB" sz="2800" dirty="0">
                <a:latin typeface="Times New Roman"/>
                <a:ea typeface="Microsoft Sans Serif"/>
                <a:cs typeface="Microsoft Sans Serif"/>
                <a:sym typeface="Poppins"/>
              </a:rPr>
              <a:t> of the study hence increasing generalizability. </a:t>
            </a:r>
            <a:endParaRPr lang="en-US" sz="2800" dirty="0">
              <a:latin typeface="Times New Roman"/>
              <a:ea typeface="Microsoft Sans Serif"/>
              <a:cs typeface="Microsoft Sans Serif"/>
            </a:endParaRPr>
          </a:p>
          <a:p>
            <a:pPr marL="571500" indent="-571500">
              <a:buFont typeface="Arial,Sans-Serif"/>
              <a:buChar char="•"/>
            </a:pPr>
            <a:r>
              <a:rPr lang="en-GB" sz="2800" dirty="0">
                <a:latin typeface="Times New Roman"/>
                <a:ea typeface="Microsoft Sans Serif"/>
                <a:cs typeface="Microsoft Sans Serif"/>
                <a:sym typeface="Poppins"/>
              </a:rPr>
              <a:t>Follow-up assessments should be undertaken to depict the </a:t>
            </a:r>
            <a:r>
              <a:rPr lang="en-GB" sz="2800" b="1" dirty="0">
                <a:latin typeface="Times New Roman"/>
                <a:ea typeface="Microsoft Sans Serif"/>
                <a:cs typeface="Microsoft Sans Serif"/>
                <a:sym typeface="Poppins"/>
              </a:rPr>
              <a:t>long-term impact</a:t>
            </a:r>
            <a:r>
              <a:rPr lang="en-GB" sz="2800" dirty="0">
                <a:latin typeface="Times New Roman"/>
                <a:ea typeface="Microsoft Sans Serif"/>
                <a:cs typeface="Microsoft Sans Serif"/>
                <a:sym typeface="Poppins"/>
              </a:rPr>
              <a:t> of the intervention and provide a more comprehensive insight into its effectiveness.</a:t>
            </a:r>
            <a:endParaRPr lang="en-US" sz="2800" dirty="0">
              <a:latin typeface="Times New Roman"/>
            </a:endParaRPr>
          </a:p>
        </p:txBody>
      </p:sp>
      <p:sp>
        <p:nvSpPr>
          <p:cNvPr id="8" name="TextBox 12">
            <a:extLst>
              <a:ext uri="{FF2B5EF4-FFF2-40B4-BE49-F238E27FC236}">
                <a16:creationId xmlns:a16="http://schemas.microsoft.com/office/drawing/2014/main" id="{0BCF2B54-7C76-6105-4462-57E6AF4B6D31}"/>
              </a:ext>
            </a:extLst>
          </p:cNvPr>
          <p:cNvSpPr txBox="1"/>
          <p:nvPr/>
        </p:nvSpPr>
        <p:spPr>
          <a:xfrm>
            <a:off x="2283508" y="1701027"/>
            <a:ext cx="9506980" cy="1211614"/>
          </a:xfrm>
          <a:prstGeom prst="rect">
            <a:avLst/>
          </a:prstGeom>
        </p:spPr>
        <p:txBody>
          <a:bodyPr lIns="0" tIns="0" rIns="0" bIns="0" rtlCol="0" anchor="t">
            <a:spAutoFit/>
          </a:bodyPr>
          <a:lstStyle/>
          <a:p>
            <a:pPr algn="l">
              <a:lnSpc>
                <a:spcPts val="10326"/>
              </a:lnSpc>
            </a:pPr>
            <a:r>
              <a:rPr lang="en-US" sz="7200" dirty="0">
                <a:solidFill>
                  <a:srgbClr val="000000"/>
                </a:solidFill>
                <a:latin typeface="Times New Roman"/>
                <a:ea typeface="TAN Twinkle"/>
                <a:cs typeface="Times New Roman"/>
                <a:sym typeface="TAN Twinkle"/>
              </a:rPr>
              <a:t>Future directions</a:t>
            </a:r>
            <a:endParaRPr lang="en-US" sz="7200" dirty="0">
              <a:solidFill>
                <a:srgbClr val="000000"/>
              </a:solidFill>
              <a:latin typeface="Times New Roman"/>
              <a:ea typeface="TAN Twinkle"/>
              <a:cs typeface="Times New Roman"/>
            </a:endParaRPr>
          </a:p>
        </p:txBody>
      </p:sp>
      <p:pic>
        <p:nvPicPr>
          <p:cNvPr id="9" name="Picture 4" descr="6 Moms Share What Postpartum Depression Really Feels Like">
            <a:extLst>
              <a:ext uri="{FF2B5EF4-FFF2-40B4-BE49-F238E27FC236}">
                <a16:creationId xmlns:a16="http://schemas.microsoft.com/office/drawing/2014/main" id="{5B0DA4B1-D604-1541-B463-85D2110728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0488" y="3970241"/>
            <a:ext cx="5275310" cy="296644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Branching Arrow&quot; Images – Browse 52 Stock Photos, Vectors, and Video |  Adobe Stock">
            <a:extLst>
              <a:ext uri="{FF2B5EF4-FFF2-40B4-BE49-F238E27FC236}">
                <a16:creationId xmlns:a16="http://schemas.microsoft.com/office/drawing/2014/main" id="{CEE397D1-B6FC-1FE8-2194-A3403F9CF000}"/>
              </a:ext>
            </a:extLst>
          </p:cNvPr>
          <p:cNvPicPr>
            <a:picLocks noChangeAspect="1"/>
          </p:cNvPicPr>
          <p:nvPr/>
        </p:nvPicPr>
        <p:blipFill>
          <a:blip r:embed="rId4"/>
          <a:stretch>
            <a:fillRect/>
          </a:stretch>
        </p:blipFill>
        <p:spPr>
          <a:xfrm>
            <a:off x="13652427" y="2872961"/>
            <a:ext cx="1551432" cy="1097280"/>
          </a:xfrm>
          <a:prstGeom prst="rect">
            <a:avLst/>
          </a:prstGeom>
        </p:spPr>
      </p:pic>
    </p:spTree>
    <p:extLst>
      <p:ext uri="{BB962C8B-B14F-4D97-AF65-F5344CB8AC3E}">
        <p14:creationId xmlns:p14="http://schemas.microsoft.com/office/powerpoint/2010/main" val="33323105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8" name="Group 8"/>
          <p:cNvGrpSpPr/>
          <p:nvPr/>
        </p:nvGrpSpPr>
        <p:grpSpPr>
          <a:xfrm>
            <a:off x="740327" y="1344597"/>
            <a:ext cx="3086100" cy="30861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11" name="TextBox 11"/>
          <p:cNvSpPr txBox="1"/>
          <p:nvPr/>
        </p:nvSpPr>
        <p:spPr>
          <a:xfrm>
            <a:off x="1606395" y="2056496"/>
            <a:ext cx="15941278" cy="1207062"/>
          </a:xfrm>
          <a:prstGeom prst="rect">
            <a:avLst/>
          </a:prstGeom>
        </p:spPr>
        <p:txBody>
          <a:bodyPr wrap="square" lIns="0" tIns="0" rIns="0" bIns="0" rtlCol="0" anchor="t">
            <a:spAutoFit/>
          </a:bodyPr>
          <a:lstStyle/>
          <a:p>
            <a:pPr>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Special Thanks to the Perinatal IOP Team! </a:t>
            </a:r>
          </a:p>
        </p:txBody>
      </p:sp>
      <p:pic>
        <p:nvPicPr>
          <p:cNvPr id="12" name="Picture 11" descr="A group of women standing together smiling&#10;&#10;Description automatically generated">
            <a:extLst>
              <a:ext uri="{FF2B5EF4-FFF2-40B4-BE49-F238E27FC236}">
                <a16:creationId xmlns:a16="http://schemas.microsoft.com/office/drawing/2014/main" id="{15C81EA7-0F74-5BE4-F7B2-11CCC3380714}"/>
              </a:ext>
            </a:extLst>
          </p:cNvPr>
          <p:cNvPicPr>
            <a:picLocks noChangeAspect="1"/>
          </p:cNvPicPr>
          <p:nvPr/>
        </p:nvPicPr>
        <p:blipFill>
          <a:blip r:embed="rId2"/>
          <a:stretch>
            <a:fillRect/>
          </a:stretch>
        </p:blipFill>
        <p:spPr>
          <a:xfrm>
            <a:off x="3224669" y="3785175"/>
            <a:ext cx="11838662" cy="441084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4" name="AutoShape 4"/>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5" name="AutoShape 5"/>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8700" y="1444588"/>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11" name="TextBox 11"/>
          <p:cNvSpPr txBox="1"/>
          <p:nvPr/>
        </p:nvSpPr>
        <p:spPr>
          <a:xfrm>
            <a:off x="2571750" y="2200799"/>
            <a:ext cx="10935730" cy="1212320"/>
          </a:xfrm>
          <a:prstGeom prst="rect">
            <a:avLst/>
          </a:prstGeom>
        </p:spPr>
        <p:txBody>
          <a:bodyPr wrap="square" lIns="0" tIns="0" rIns="0" bIns="0" rtlCol="0" anchor="t">
            <a:spAutoFit/>
          </a:bodyPr>
          <a:lstStyle/>
          <a:p>
            <a:pPr algn="l">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Acknowledgments </a:t>
            </a:r>
          </a:p>
        </p:txBody>
      </p:sp>
      <p:sp>
        <p:nvSpPr>
          <p:cNvPr id="15" name="TextBox 12">
            <a:extLst>
              <a:ext uri="{FF2B5EF4-FFF2-40B4-BE49-F238E27FC236}">
                <a16:creationId xmlns:a16="http://schemas.microsoft.com/office/drawing/2014/main" id="{267562A8-B4B3-88C5-922F-8FCB0E1296C8}"/>
              </a:ext>
            </a:extLst>
          </p:cNvPr>
          <p:cNvSpPr txBox="1"/>
          <p:nvPr/>
        </p:nvSpPr>
        <p:spPr>
          <a:xfrm>
            <a:off x="2571750" y="3768336"/>
            <a:ext cx="13289989" cy="4916154"/>
          </a:xfrm>
          <a:prstGeom prst="rect">
            <a:avLst/>
          </a:prstGeom>
        </p:spPr>
        <p:txBody>
          <a:bodyPr wrap="square" lIns="0" tIns="0" rIns="0" bIns="0" rtlCol="0" anchor="t">
            <a:spAutoFit/>
          </a:bodyPr>
          <a:lstStyle/>
          <a:p>
            <a:pPr marL="571500" indent="-571500">
              <a:buFont typeface="Arial"/>
              <a:buChar char="•"/>
            </a:pPr>
            <a:r>
              <a:rPr lang="en-US" sz="3600" dirty="0">
                <a:latin typeface="Times New Roman" panose="02020603050405020304" pitchFamily="18" charset="0"/>
                <a:ea typeface="+mn-lt"/>
                <a:cs typeface="Times New Roman" panose="02020603050405020304" pitchFamily="18" charset="0"/>
                <a:sym typeface="Montserrat"/>
              </a:rPr>
              <a:t>Dr. Ron-Li </a:t>
            </a:r>
            <a:r>
              <a:rPr lang="en-US" sz="3600" dirty="0" err="1">
                <a:latin typeface="Times New Roman" panose="02020603050405020304" pitchFamily="18" charset="0"/>
                <a:ea typeface="+mn-lt"/>
                <a:cs typeface="Times New Roman" panose="02020603050405020304" pitchFamily="18" charset="0"/>
                <a:sym typeface="Montserrat"/>
              </a:rPr>
              <a:t>Liaw</a:t>
            </a:r>
            <a:r>
              <a:rPr lang="en-US" sz="3600" dirty="0">
                <a:latin typeface="Times New Roman" panose="02020603050405020304" pitchFamily="18" charset="0"/>
                <a:ea typeface="+mn-lt"/>
                <a:cs typeface="Times New Roman" panose="02020603050405020304" pitchFamily="18" charset="0"/>
                <a:sym typeface="Montserrat"/>
              </a:rPr>
              <a:t>, Chair of PMHI</a:t>
            </a:r>
            <a:endParaRPr lang="en-US" dirty="0">
              <a:latin typeface="Times New Roman" panose="02020603050405020304" pitchFamily="18" charset="0"/>
              <a:cs typeface="Times New Roman" panose="02020603050405020304" pitchFamily="18" charset="0"/>
            </a:endParaRPr>
          </a:p>
          <a:p>
            <a:pPr marL="571500" indent="-571500">
              <a:buFont typeface="Arial"/>
              <a:buChar char="•"/>
            </a:pPr>
            <a:r>
              <a:rPr lang="en-US" sz="3600" dirty="0">
                <a:latin typeface="Times New Roman" panose="02020603050405020304" pitchFamily="18" charset="0"/>
                <a:ea typeface="+mn-lt"/>
                <a:cs typeface="Times New Roman" panose="02020603050405020304" pitchFamily="18" charset="0"/>
                <a:sym typeface="Montserrat"/>
              </a:rPr>
              <a:t>Dr. Neill Epperson, Chair of Department of Psychiatry</a:t>
            </a:r>
            <a:endParaRPr lang="en-US" dirty="0">
              <a:latin typeface="Times New Roman" panose="02020603050405020304" pitchFamily="18" charset="0"/>
              <a:cs typeface="Times New Roman" panose="02020603050405020304" pitchFamily="18" charset="0"/>
            </a:endParaRPr>
          </a:p>
          <a:p>
            <a:pPr marL="571500" indent="-571500">
              <a:buFont typeface="Arial"/>
              <a:buChar char="•"/>
            </a:pPr>
            <a:r>
              <a:rPr lang="en-US" sz="3600" dirty="0">
                <a:latin typeface="Times New Roman" panose="02020603050405020304" pitchFamily="18" charset="0"/>
                <a:ea typeface="+mn-lt"/>
                <a:cs typeface="Times New Roman" panose="02020603050405020304" pitchFamily="18" charset="0"/>
                <a:sym typeface="Montserrat"/>
              </a:rPr>
              <a:t>Dr. Dominic Martinez, Dir. Office of Inclusion and Outreach, CCTSI</a:t>
            </a:r>
            <a:endParaRPr lang="en-US"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ea typeface="Calibri"/>
              <a:cs typeface="Times New Roman" panose="02020603050405020304" pitchFamily="18" charset="0"/>
            </a:endParaRPr>
          </a:p>
          <a:p>
            <a:pPr marL="571500" indent="-571500">
              <a:buFont typeface="Arial"/>
              <a:buChar char="•"/>
            </a:pPr>
            <a:r>
              <a:rPr lang="en-US" sz="3600" dirty="0">
                <a:latin typeface="Times New Roman" panose="02020603050405020304" pitchFamily="18" charset="0"/>
                <a:ea typeface="Calibri"/>
                <a:cs typeface="Times New Roman" panose="02020603050405020304" pitchFamily="18" charset="0"/>
              </a:rPr>
              <a:t>PURPLE Coordinators:</a:t>
            </a:r>
          </a:p>
          <a:p>
            <a:pPr marL="1943100" lvl="3" indent="-571500">
              <a:buFont typeface="Courier New"/>
              <a:buChar char="o"/>
            </a:pPr>
            <a:r>
              <a:rPr lang="en-US" sz="3600" dirty="0" err="1">
                <a:latin typeface="Times New Roman" panose="02020603050405020304" pitchFamily="18" charset="0"/>
                <a:ea typeface="+mn-lt"/>
                <a:cs typeface="Times New Roman" panose="02020603050405020304" pitchFamily="18" charset="0"/>
                <a:sym typeface="Montserrat"/>
              </a:rPr>
              <a:t>Yunliang</a:t>
            </a:r>
            <a:r>
              <a:rPr lang="en-US" sz="3600" dirty="0">
                <a:latin typeface="Times New Roman" panose="02020603050405020304" pitchFamily="18" charset="0"/>
                <a:ea typeface="+mn-lt"/>
                <a:cs typeface="Times New Roman" panose="02020603050405020304" pitchFamily="18" charset="0"/>
                <a:sym typeface="Montserrat"/>
              </a:rPr>
              <a:t> (Lily) Luo</a:t>
            </a:r>
            <a:endParaRPr lang="en-US" dirty="0">
              <a:latin typeface="Times New Roman" panose="02020603050405020304" pitchFamily="18" charset="0"/>
              <a:cs typeface="Times New Roman" panose="02020603050405020304" pitchFamily="18" charset="0"/>
            </a:endParaRPr>
          </a:p>
          <a:p>
            <a:pPr marL="1943100" lvl="3" indent="-571500">
              <a:buFont typeface="Courier New"/>
              <a:buChar char="o"/>
            </a:pPr>
            <a:r>
              <a:rPr lang="en-US" sz="3600" dirty="0">
                <a:latin typeface="Times New Roman" panose="02020603050405020304" pitchFamily="18" charset="0"/>
                <a:ea typeface="+mn-lt"/>
                <a:cs typeface="Times New Roman" panose="02020603050405020304" pitchFamily="18" charset="0"/>
                <a:sym typeface="Montserrat"/>
              </a:rPr>
              <a:t>Shanna Trott</a:t>
            </a:r>
            <a:endParaRPr lang="en-US" dirty="0">
              <a:latin typeface="Times New Roman" panose="02020603050405020304" pitchFamily="18" charset="0"/>
              <a:cs typeface="Times New Roman" panose="02020603050405020304" pitchFamily="18" charset="0"/>
            </a:endParaRPr>
          </a:p>
          <a:p>
            <a:pPr marL="1943100" lvl="3" indent="-571500">
              <a:buFont typeface="Courier New"/>
              <a:buChar char="o"/>
            </a:pPr>
            <a:r>
              <a:rPr lang="en-US" sz="3600" dirty="0">
                <a:latin typeface="Times New Roman" panose="02020603050405020304" pitchFamily="18" charset="0"/>
                <a:ea typeface="+mn-lt"/>
                <a:cs typeface="Times New Roman" panose="02020603050405020304" pitchFamily="18" charset="0"/>
                <a:sym typeface="Montserrat"/>
              </a:rPr>
              <a:t>Dr. Merlin </a:t>
            </a:r>
            <a:r>
              <a:rPr lang="en-US" sz="3600" dirty="0" err="1">
                <a:latin typeface="Times New Roman" panose="02020603050405020304" pitchFamily="18" charset="0"/>
                <a:ea typeface="+mn-lt"/>
                <a:cs typeface="Times New Roman" panose="02020603050405020304" pitchFamily="18" charset="0"/>
                <a:sym typeface="Montserrat"/>
              </a:rPr>
              <a:t>Ariefdjohan</a:t>
            </a:r>
            <a:endParaRPr lang="en-US" sz="3600" dirty="0">
              <a:latin typeface="Times New Roman" panose="02020603050405020304" pitchFamily="18" charset="0"/>
              <a:ea typeface="Calibri"/>
              <a:cs typeface="Times New Roman" panose="02020603050405020304" pitchFamily="18" charset="0"/>
            </a:endParaRPr>
          </a:p>
          <a:p>
            <a:pPr algn="l">
              <a:lnSpc>
                <a:spcPts val="4319"/>
              </a:lnSpc>
            </a:pPr>
            <a:endParaRPr lang="en-US" sz="2350" dirty="0">
              <a:latin typeface="Times New Roman" panose="02020603050405020304" pitchFamily="18" charset="0"/>
              <a:ea typeface="Montserrat"/>
              <a:cs typeface="Times New Roman" panose="02020603050405020304" pitchFamily="18" charset="0"/>
            </a:endParaRPr>
          </a:p>
        </p:txBody>
      </p:sp>
      <p:pic>
        <p:nvPicPr>
          <p:cNvPr id="16" name="Picture 15">
            <a:extLst>
              <a:ext uri="{FF2B5EF4-FFF2-40B4-BE49-F238E27FC236}">
                <a16:creationId xmlns:a16="http://schemas.microsoft.com/office/drawing/2014/main" id="{9A49AC32-AD8E-9952-237B-835BBCE76B45}"/>
              </a:ext>
            </a:extLst>
          </p:cNvPr>
          <p:cNvPicPr>
            <a:picLocks noChangeAspect="1"/>
          </p:cNvPicPr>
          <p:nvPr/>
        </p:nvPicPr>
        <p:blipFill>
          <a:blip r:embed="rId2"/>
          <a:stretch>
            <a:fillRect/>
          </a:stretch>
        </p:blipFill>
        <p:spPr>
          <a:xfrm>
            <a:off x="12491830" y="1432795"/>
            <a:ext cx="4767470" cy="186326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6992352" y="4816050"/>
            <a:ext cx="3694869" cy="3527850"/>
            <a:chOff x="0" y="0"/>
            <a:chExt cx="812800" cy="812800"/>
          </a:xfrm>
        </p:grpSpPr>
        <p:sp>
          <p:nvSpPr>
            <p:cNvPr id="3" name="Freeform 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E1DAD6"/>
            </a:solidFill>
          </p:spPr>
          <p:txBody>
            <a:bodyPr/>
            <a:lstStyle/>
            <a:p>
              <a:endParaRPr lang="en-GB"/>
            </a:p>
          </p:txBody>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sp>
        <p:nvSpPr>
          <p:cNvPr id="19" name="AutoShape 19"/>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20" name="AutoShape 20"/>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24" name="TextBox 24"/>
          <p:cNvSpPr txBox="1"/>
          <p:nvPr/>
        </p:nvSpPr>
        <p:spPr>
          <a:xfrm>
            <a:off x="7629827" y="7824328"/>
            <a:ext cx="2554759" cy="448841"/>
          </a:xfrm>
          <a:prstGeom prst="rect">
            <a:avLst/>
          </a:prstGeom>
        </p:spPr>
        <p:txBody>
          <a:bodyPr lIns="0" tIns="0" rIns="0" bIns="0" rtlCol="0" anchor="t">
            <a:spAutoFit/>
          </a:bodyPr>
          <a:lstStyle/>
          <a:p>
            <a:pPr algn="ctr">
              <a:lnSpc>
                <a:spcPts val="3499"/>
              </a:lnSpc>
            </a:pPr>
            <a:r>
              <a:rPr lang="en-US" sz="3200" b="1" dirty="0">
                <a:latin typeface="Times New Roman" panose="02020603050405020304" pitchFamily="18" charset="0"/>
                <a:ea typeface="Inter"/>
                <a:cs typeface="Times New Roman" panose="02020603050405020304" pitchFamily="18" charset="0"/>
                <a:sym typeface="Inter"/>
              </a:rPr>
              <a:t>References</a:t>
            </a:r>
          </a:p>
        </p:txBody>
      </p:sp>
      <p:pic>
        <p:nvPicPr>
          <p:cNvPr id="28" name="Picture 27" descr="A qr code with black squares&#10;&#10;Description automatically generated">
            <a:extLst>
              <a:ext uri="{FF2B5EF4-FFF2-40B4-BE49-F238E27FC236}">
                <a16:creationId xmlns:a16="http://schemas.microsoft.com/office/drawing/2014/main" id="{7D75ECC4-2D80-FDF1-2711-FEF8DA5CEED0}"/>
              </a:ext>
            </a:extLst>
          </p:cNvPr>
          <p:cNvPicPr>
            <a:picLocks noChangeAspect="1"/>
          </p:cNvPicPr>
          <p:nvPr/>
        </p:nvPicPr>
        <p:blipFill>
          <a:blip r:embed="rId2"/>
          <a:stretch>
            <a:fillRect/>
          </a:stretch>
        </p:blipFill>
        <p:spPr>
          <a:xfrm>
            <a:off x="7562405" y="5081071"/>
            <a:ext cx="2689602" cy="2718662"/>
          </a:xfrm>
          <a:prstGeom prst="rect">
            <a:avLst/>
          </a:prstGeom>
        </p:spPr>
      </p:pic>
      <p:sp>
        <p:nvSpPr>
          <p:cNvPr id="29" name="TextBox 5">
            <a:extLst>
              <a:ext uri="{FF2B5EF4-FFF2-40B4-BE49-F238E27FC236}">
                <a16:creationId xmlns:a16="http://schemas.microsoft.com/office/drawing/2014/main" id="{2719A9B8-F0E6-8A26-191C-DBF5FE19D393}"/>
              </a:ext>
            </a:extLst>
          </p:cNvPr>
          <p:cNvSpPr txBox="1"/>
          <p:nvPr/>
        </p:nvSpPr>
        <p:spPr>
          <a:xfrm>
            <a:off x="7059771" y="3496009"/>
            <a:ext cx="3694870" cy="1102866"/>
          </a:xfrm>
          <a:prstGeom prst="rect">
            <a:avLst/>
          </a:prstGeom>
        </p:spPr>
        <p:txBody>
          <a:bodyPr wrap="square" lIns="0" tIns="0" rIns="0" bIns="0" rtlCol="0" anchor="t">
            <a:spAutoFit/>
          </a:bodyPr>
          <a:lstStyle/>
          <a:p>
            <a:pPr>
              <a:lnSpc>
                <a:spcPts val="8584"/>
              </a:lnSpc>
            </a:pPr>
            <a:r>
              <a:rPr lang="en-US" sz="7200" dirty="0">
                <a:latin typeface="Times New Roman" panose="02020603050405020304" pitchFamily="18" charset="0"/>
                <a:ea typeface="+mn-lt"/>
                <a:cs typeface="Times New Roman" panose="02020603050405020304" pitchFamily="18" charset="0"/>
              </a:rPr>
              <a:t>Questions</a:t>
            </a:r>
            <a:endParaRPr lang="en-US" sz="7200" dirty="0">
              <a:latin typeface="Times New Roman" panose="02020603050405020304" pitchFamily="18" charset="0"/>
              <a:ea typeface="Calibri"/>
              <a:cs typeface="Times New Roman" panose="02020603050405020304" pitchFamily="18" charset="0"/>
            </a:endParaRPr>
          </a:p>
        </p:txBody>
      </p:sp>
      <p:pic>
        <p:nvPicPr>
          <p:cNvPr id="30" name="Picture 29" descr="Animated Question Marks Isolated On Transparent Stock Footage Video (100%  Royalty-free) 1112093807 | Shutterstock">
            <a:extLst>
              <a:ext uri="{FF2B5EF4-FFF2-40B4-BE49-F238E27FC236}">
                <a16:creationId xmlns:a16="http://schemas.microsoft.com/office/drawing/2014/main" id="{3545E5EC-1255-A548-5837-54ECCA540C10}"/>
              </a:ext>
            </a:extLst>
          </p:cNvPr>
          <p:cNvPicPr>
            <a:picLocks noChangeAspect="1"/>
          </p:cNvPicPr>
          <p:nvPr/>
        </p:nvPicPr>
        <p:blipFill>
          <a:blip r:embed="rId3">
            <a:alphaModFix amt="85000"/>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7226025" y="1646970"/>
            <a:ext cx="3227522" cy="1814270"/>
          </a:xfrm>
          <a:prstGeom prst="rect">
            <a:avLst/>
          </a:prstGeom>
          <a:ln>
            <a:noFill/>
          </a:ln>
        </p:spPr>
      </p:pic>
    </p:spTree>
    <p:extLst>
      <p:ext uri="{BB962C8B-B14F-4D97-AF65-F5344CB8AC3E}">
        <p14:creationId xmlns:p14="http://schemas.microsoft.com/office/powerpoint/2010/main" val="113854407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4" name="AutoShape 4"/>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5" name="AutoShape 5"/>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8700" y="1444588"/>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pic>
        <p:nvPicPr>
          <p:cNvPr id="26" name="Picture 25">
            <a:extLst>
              <a:ext uri="{FF2B5EF4-FFF2-40B4-BE49-F238E27FC236}">
                <a16:creationId xmlns:a16="http://schemas.microsoft.com/office/drawing/2014/main" id="{BD9796CE-F68A-37D5-BC59-1A78F3FE94B5}"/>
              </a:ext>
            </a:extLst>
          </p:cNvPr>
          <p:cNvPicPr>
            <a:picLocks noChangeAspect="1"/>
          </p:cNvPicPr>
          <p:nvPr/>
        </p:nvPicPr>
        <p:blipFill>
          <a:blip r:embed="rId3"/>
          <a:stretch>
            <a:fillRect/>
          </a:stretch>
        </p:blipFill>
        <p:spPr>
          <a:xfrm>
            <a:off x="11217218" y="3581735"/>
            <a:ext cx="5634277" cy="3188767"/>
          </a:xfrm>
          <a:prstGeom prst="rect">
            <a:avLst/>
          </a:prstGeom>
        </p:spPr>
      </p:pic>
      <p:sp>
        <p:nvSpPr>
          <p:cNvPr id="11" name="TextBox 7">
            <a:extLst>
              <a:ext uri="{FF2B5EF4-FFF2-40B4-BE49-F238E27FC236}">
                <a16:creationId xmlns:a16="http://schemas.microsoft.com/office/drawing/2014/main" id="{DD684BD3-0011-A650-0770-422C280666E9}"/>
              </a:ext>
            </a:extLst>
          </p:cNvPr>
          <p:cNvSpPr txBox="1"/>
          <p:nvPr/>
        </p:nvSpPr>
        <p:spPr>
          <a:xfrm>
            <a:off x="2274210" y="4038183"/>
            <a:ext cx="8948719" cy="3837589"/>
          </a:xfrm>
          <a:prstGeom prst="rect">
            <a:avLst/>
          </a:prstGeom>
        </p:spPr>
        <p:txBody>
          <a:bodyPr wrap="square" lIns="0" tIns="0" rIns="0" bIns="0" rtlCol="0" anchor="t">
            <a:spAutoFit/>
          </a:bodyPr>
          <a:lstStyle/>
          <a:p>
            <a:pPr>
              <a:lnSpc>
                <a:spcPts val="3839"/>
              </a:lnSpc>
            </a:pPr>
            <a:r>
              <a:rPr lang="en-US" sz="2800" b="1" dirty="0">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erinatal </a:t>
            </a:r>
            <a:r>
              <a:rPr lang="en-US" sz="2800" b="1" dirty="0">
                <a:latin typeface="Times New Roman" panose="02020603050405020304" pitchFamily="18" charset="0"/>
                <a:cs typeface="Times New Roman" panose="02020603050405020304" pitchFamily="18" charset="0"/>
              </a:rPr>
              <a:t>M</a:t>
            </a:r>
            <a:r>
              <a:rPr lang="en-US" sz="2800" dirty="0">
                <a:latin typeface="Times New Roman" panose="02020603050405020304" pitchFamily="18" charset="0"/>
                <a:cs typeface="Times New Roman" panose="02020603050405020304" pitchFamily="18" charset="0"/>
              </a:rPr>
              <a:t>ood and </a:t>
            </a:r>
            <a:r>
              <a:rPr lang="en-US" sz="2800" b="1" dirty="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nxiety </a:t>
            </a:r>
            <a:r>
              <a:rPr lang="en-US" sz="2800" b="1" dirty="0">
                <a:latin typeface="Times New Roman" panose="02020603050405020304" pitchFamily="18" charset="0"/>
                <a:cs typeface="Times New Roman" panose="02020603050405020304" pitchFamily="18" charset="0"/>
              </a:rPr>
              <a:t>D</a:t>
            </a:r>
            <a:r>
              <a:rPr lang="en-US" sz="2800" dirty="0">
                <a:latin typeface="Times New Roman" panose="02020603050405020304" pitchFamily="18" charset="0"/>
                <a:cs typeface="Times New Roman" panose="02020603050405020304" pitchFamily="18" charset="0"/>
              </a:rPr>
              <a:t>isorders (PMADs) </a:t>
            </a:r>
            <a:r>
              <a:rPr lang="en-US" sz="2800" dirty="0">
                <a:latin typeface="Times New Roman" panose="02020603050405020304" pitchFamily="18" charset="0"/>
                <a:ea typeface="Microsoft Sans Serif"/>
                <a:cs typeface="Times New Roman" panose="02020603050405020304" pitchFamily="18" charset="0"/>
              </a:rPr>
              <a:t>is a diagnostic term used to refer to a range of mental health diagnoses experienced during pregnancy and up to a year postpartum.  </a:t>
            </a:r>
            <a:endParaRPr lang="en-US" sz="2800" dirty="0">
              <a:latin typeface="Times New Roman" panose="02020603050405020304" pitchFamily="18" charset="0"/>
              <a:cs typeface="Times New Roman" panose="02020603050405020304" pitchFamily="18" charset="0"/>
            </a:endParaRPr>
          </a:p>
          <a:p>
            <a:pPr>
              <a:lnSpc>
                <a:spcPts val="3839"/>
              </a:lnSpc>
            </a:pPr>
            <a:endParaRPr lang="en-US" sz="2800" dirty="0">
              <a:latin typeface="Times New Roman" panose="02020603050405020304" pitchFamily="18" charset="0"/>
              <a:cs typeface="Times New Roman" panose="02020603050405020304" pitchFamily="18" charset="0"/>
            </a:endParaRPr>
          </a:p>
          <a:p>
            <a:pPr>
              <a:lnSpc>
                <a:spcPts val="3839"/>
              </a:lnSpc>
            </a:pPr>
            <a:endParaRPr lang="en-US" sz="2800" dirty="0">
              <a:latin typeface="Times New Roman" panose="02020603050405020304" pitchFamily="18" charset="0"/>
              <a:cs typeface="Times New Roman" panose="02020603050405020304" pitchFamily="18" charset="0"/>
            </a:endParaRPr>
          </a:p>
          <a:p>
            <a:pPr>
              <a:lnSpc>
                <a:spcPts val="3839"/>
              </a:lnSpc>
            </a:pPr>
            <a:endParaRPr lang="en-US" dirty="0">
              <a:latin typeface="Times New Roman" panose="02020603050405020304" pitchFamily="18" charset="0"/>
              <a:cs typeface="Times New Roman" panose="02020603050405020304" pitchFamily="18" charset="0"/>
            </a:endParaRPr>
          </a:p>
          <a:p>
            <a:pPr>
              <a:lnSpc>
                <a:spcPts val="3839"/>
              </a:lnSpc>
            </a:pPr>
            <a:endParaRPr lang="en-US" dirty="0">
              <a:latin typeface="Times New Roman" panose="02020603050405020304" pitchFamily="18" charset="0"/>
              <a:cs typeface="Times New Roman" panose="02020603050405020304" pitchFamily="18" charset="0"/>
            </a:endParaRPr>
          </a:p>
        </p:txBody>
      </p:sp>
      <p:pic>
        <p:nvPicPr>
          <p:cNvPr id="14" name="Graphic 13" descr="Arrow Right outline">
            <a:extLst>
              <a:ext uri="{FF2B5EF4-FFF2-40B4-BE49-F238E27FC236}">
                <a16:creationId xmlns:a16="http://schemas.microsoft.com/office/drawing/2014/main" id="{F5BC62D1-94B9-4E6B-3361-329F22D8B6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960000">
            <a:off x="4085706" y="5954627"/>
            <a:ext cx="623805" cy="1011263"/>
          </a:xfrm>
          <a:prstGeom prst="rect">
            <a:avLst/>
          </a:prstGeom>
        </p:spPr>
      </p:pic>
      <p:pic>
        <p:nvPicPr>
          <p:cNvPr id="15" name="Graphic 14" descr="Arrow Right outline">
            <a:extLst>
              <a:ext uri="{FF2B5EF4-FFF2-40B4-BE49-F238E27FC236}">
                <a16:creationId xmlns:a16="http://schemas.microsoft.com/office/drawing/2014/main" id="{67C8E6D6-125A-A555-14D0-8BE75797C7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720000">
            <a:off x="8103057" y="5962814"/>
            <a:ext cx="623805" cy="1011263"/>
          </a:xfrm>
          <a:prstGeom prst="rect">
            <a:avLst/>
          </a:prstGeom>
        </p:spPr>
      </p:pic>
      <p:sp>
        <p:nvSpPr>
          <p:cNvPr id="16" name="TextBox 15">
            <a:extLst>
              <a:ext uri="{FF2B5EF4-FFF2-40B4-BE49-F238E27FC236}">
                <a16:creationId xmlns:a16="http://schemas.microsoft.com/office/drawing/2014/main" id="{42AE99F5-C64B-A1D4-607E-EAC318B9F2BB}"/>
              </a:ext>
            </a:extLst>
          </p:cNvPr>
          <p:cNvSpPr txBox="1"/>
          <p:nvPr/>
        </p:nvSpPr>
        <p:spPr>
          <a:xfrm>
            <a:off x="2992268" y="6960163"/>
            <a:ext cx="308385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Times New Roman"/>
                <a:ea typeface="Calibri"/>
                <a:cs typeface="Times New Roman"/>
              </a:rPr>
              <a:t>Mood</a:t>
            </a:r>
            <a:r>
              <a:rPr lang="en-US" sz="2400" dirty="0">
                <a:latin typeface="Times New Roman"/>
                <a:ea typeface="Calibri"/>
                <a:cs typeface="Times New Roman"/>
              </a:rPr>
              <a:t>: Depression, </a:t>
            </a:r>
            <a:r>
              <a:rPr lang="en-US" sz="2400">
                <a:latin typeface="Times New Roman"/>
                <a:ea typeface="Calibri"/>
                <a:cs typeface="Times New Roman"/>
              </a:rPr>
              <a:t>Postpartum psychosis</a:t>
            </a:r>
            <a:r>
              <a:rPr lang="en-US" sz="2400" dirty="0">
                <a:latin typeface="Times New Roman"/>
                <a:ea typeface="Calibri"/>
                <a:cs typeface="Times New Roman"/>
              </a:rPr>
              <a:t>, Bipolar</a:t>
            </a:r>
            <a:endParaRPr lang="en-US" sz="2400" dirty="0">
              <a:latin typeface="Times New Roman"/>
              <a:cs typeface="Times New Roman"/>
            </a:endParaRPr>
          </a:p>
        </p:txBody>
      </p:sp>
      <p:sp>
        <p:nvSpPr>
          <p:cNvPr id="18" name="TextBox 17">
            <a:extLst>
              <a:ext uri="{FF2B5EF4-FFF2-40B4-BE49-F238E27FC236}">
                <a16:creationId xmlns:a16="http://schemas.microsoft.com/office/drawing/2014/main" id="{A9E27D21-75E6-0C3C-82DE-788F7A9E77A0}"/>
              </a:ext>
            </a:extLst>
          </p:cNvPr>
          <p:cNvSpPr txBox="1"/>
          <p:nvPr/>
        </p:nvSpPr>
        <p:spPr>
          <a:xfrm>
            <a:off x="6969989" y="6960163"/>
            <a:ext cx="367792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Times New Roman"/>
                <a:ea typeface="Calibri"/>
                <a:cs typeface="Times New Roman"/>
              </a:rPr>
              <a:t>Anxiety</a:t>
            </a:r>
            <a:r>
              <a:rPr lang="en-US" sz="2400">
                <a:latin typeface="Times New Roman"/>
                <a:ea typeface="Calibri"/>
                <a:cs typeface="Times New Roman"/>
              </a:rPr>
              <a:t>: OCD, Generalized Anxiety Disorders, PTSD</a:t>
            </a:r>
          </a:p>
        </p:txBody>
      </p:sp>
      <p:sp>
        <p:nvSpPr>
          <p:cNvPr id="3" name="TextBox 10">
            <a:extLst>
              <a:ext uri="{FF2B5EF4-FFF2-40B4-BE49-F238E27FC236}">
                <a16:creationId xmlns:a16="http://schemas.microsoft.com/office/drawing/2014/main" id="{E66DE0BF-3F74-25BB-9C46-797DD881C744}"/>
              </a:ext>
            </a:extLst>
          </p:cNvPr>
          <p:cNvSpPr txBox="1"/>
          <p:nvPr/>
        </p:nvSpPr>
        <p:spPr>
          <a:xfrm>
            <a:off x="1887750" y="2381159"/>
            <a:ext cx="6572250" cy="1212320"/>
          </a:xfrm>
          <a:prstGeom prst="rect">
            <a:avLst/>
          </a:prstGeom>
        </p:spPr>
        <p:txBody>
          <a:bodyPr lIns="0" tIns="0" rIns="0" bIns="0" rtlCol="0" anchor="t">
            <a:spAutoFit/>
          </a:bodyPr>
          <a:lstStyle/>
          <a:p>
            <a:pPr algn="l">
              <a:lnSpc>
                <a:spcPts val="10326"/>
              </a:lnSpc>
            </a:pPr>
            <a:r>
              <a:rPr lang="en-US" sz="7200" dirty="0">
                <a:latin typeface="Times New Roman"/>
                <a:ea typeface="TAN Twinkle"/>
                <a:cs typeface="Times New Roman"/>
                <a:sym typeface="TAN Twinkle"/>
              </a:rPr>
              <a:t>PMADs</a:t>
            </a:r>
          </a:p>
        </p:txBody>
      </p:sp>
    </p:spTree>
    <p:extLst>
      <p:ext uri="{BB962C8B-B14F-4D97-AF65-F5344CB8AC3E}">
        <p14:creationId xmlns:p14="http://schemas.microsoft.com/office/powerpoint/2010/main" val="30980975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4" name="AutoShape 4"/>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5" name="AutoShape 5"/>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8700" y="1444588"/>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3" name="TextBox 10">
            <a:extLst>
              <a:ext uri="{FF2B5EF4-FFF2-40B4-BE49-F238E27FC236}">
                <a16:creationId xmlns:a16="http://schemas.microsoft.com/office/drawing/2014/main" id="{E66DE0BF-3F74-25BB-9C46-797DD881C744}"/>
              </a:ext>
            </a:extLst>
          </p:cNvPr>
          <p:cNvSpPr txBox="1"/>
          <p:nvPr/>
        </p:nvSpPr>
        <p:spPr>
          <a:xfrm>
            <a:off x="1887750" y="2381159"/>
            <a:ext cx="8741250" cy="1233543"/>
          </a:xfrm>
          <a:prstGeom prst="rect">
            <a:avLst/>
          </a:prstGeom>
        </p:spPr>
        <p:txBody>
          <a:bodyPr wrap="square" lIns="0" tIns="0" rIns="0" bIns="0" rtlCol="0" anchor="t">
            <a:spAutoFit/>
          </a:bodyPr>
          <a:lstStyle/>
          <a:p>
            <a:pPr>
              <a:lnSpc>
                <a:spcPts val="10326"/>
              </a:lnSpc>
            </a:pPr>
            <a:r>
              <a:rPr lang="en-US" sz="7200" dirty="0">
                <a:latin typeface="Times New Roman"/>
                <a:ea typeface="TAN Twinkle"/>
                <a:cs typeface="Times New Roman"/>
                <a:sym typeface="TAN Twinkle"/>
              </a:rPr>
              <a:t>Prevalence of PMADs</a:t>
            </a:r>
            <a:endParaRPr lang="en-US" sz="7200" dirty="0"/>
          </a:p>
        </p:txBody>
      </p:sp>
      <p:sp>
        <p:nvSpPr>
          <p:cNvPr id="9" name="TextBox 7">
            <a:extLst>
              <a:ext uri="{FF2B5EF4-FFF2-40B4-BE49-F238E27FC236}">
                <a16:creationId xmlns:a16="http://schemas.microsoft.com/office/drawing/2014/main" id="{926BCBCF-6B42-7637-3C0E-F93D40363F13}"/>
              </a:ext>
            </a:extLst>
          </p:cNvPr>
          <p:cNvSpPr txBox="1"/>
          <p:nvPr/>
        </p:nvSpPr>
        <p:spPr>
          <a:xfrm>
            <a:off x="1318022" y="4813797"/>
            <a:ext cx="8118172" cy="2398862"/>
          </a:xfrm>
          <a:prstGeom prst="rect">
            <a:avLst/>
          </a:prstGeom>
        </p:spPr>
        <p:txBody>
          <a:bodyPr wrap="square" lIns="0" tIns="0" rIns="0" bIns="0" rtlCol="0" anchor="t">
            <a:spAutoFit/>
          </a:bodyPr>
          <a:lstStyle/>
          <a:p>
            <a:pPr>
              <a:lnSpc>
                <a:spcPts val="3839"/>
              </a:lnSpc>
            </a:pPr>
            <a:r>
              <a:rPr lang="en-US" sz="2800" dirty="0">
                <a:latin typeface="Times New Roman" panose="02020603050405020304" pitchFamily="18" charset="0"/>
                <a:ea typeface="+mn-lt"/>
                <a:cs typeface="Times New Roman" panose="02020603050405020304" pitchFamily="18" charset="0"/>
                <a:sym typeface="Poppins"/>
              </a:rPr>
              <a:t>PMADs are the </a:t>
            </a:r>
            <a:r>
              <a:rPr lang="en-US" sz="2800" b="1" dirty="0">
                <a:latin typeface="Times New Roman" panose="02020603050405020304" pitchFamily="18" charset="0"/>
                <a:ea typeface="+mn-lt"/>
                <a:cs typeface="Times New Roman" panose="02020603050405020304" pitchFamily="18" charset="0"/>
                <a:sym typeface="Poppins"/>
              </a:rPr>
              <a:t>most common </a:t>
            </a:r>
            <a:r>
              <a:rPr lang="en-US" sz="2800" dirty="0">
                <a:latin typeface="Times New Roman" panose="02020603050405020304" pitchFamily="18" charset="0"/>
                <a:ea typeface="+mn-lt"/>
                <a:cs typeface="Times New Roman" panose="02020603050405020304" pitchFamily="18" charset="0"/>
                <a:sym typeface="Poppins"/>
              </a:rPr>
              <a:t>complication of pregnancy. </a:t>
            </a:r>
          </a:p>
          <a:p>
            <a:pPr>
              <a:lnSpc>
                <a:spcPts val="3839"/>
              </a:lnSpc>
            </a:pPr>
            <a:endParaRPr lang="en-US" sz="2800" dirty="0">
              <a:latin typeface="Times New Roman" panose="02020603050405020304" pitchFamily="18" charset="0"/>
              <a:ea typeface="+mn-lt"/>
              <a:cs typeface="Times New Roman" panose="02020603050405020304" pitchFamily="18" charset="0"/>
              <a:sym typeface="Poppins"/>
            </a:endParaRPr>
          </a:p>
          <a:p>
            <a:pPr>
              <a:lnSpc>
                <a:spcPts val="3839"/>
              </a:lnSpc>
            </a:pPr>
            <a:r>
              <a:rPr lang="en-US" sz="2800" dirty="0">
                <a:latin typeface="Times New Roman" panose="02020603050405020304" pitchFamily="18" charset="0"/>
                <a:ea typeface="+mn-lt"/>
                <a:cs typeface="Times New Roman" panose="02020603050405020304" pitchFamily="18" charset="0"/>
                <a:sym typeface="Poppins"/>
              </a:rPr>
              <a:t>An estimated 15–21% of pregnant and postpartum women experience PMADs</a:t>
            </a:r>
            <a:r>
              <a:rPr lang="en-US" sz="2800" baseline="30000" dirty="0">
                <a:latin typeface="Times New Roman" panose="02020603050405020304" pitchFamily="18" charset="0"/>
                <a:ea typeface="+mn-lt"/>
                <a:cs typeface="Times New Roman" panose="02020603050405020304" pitchFamily="18" charset="0"/>
                <a:sym typeface="Poppins"/>
              </a:rPr>
              <a:t>1</a:t>
            </a:r>
          </a:p>
        </p:txBody>
      </p:sp>
      <p:sp>
        <p:nvSpPr>
          <p:cNvPr id="12" name="TextBox 11">
            <a:extLst>
              <a:ext uri="{FF2B5EF4-FFF2-40B4-BE49-F238E27FC236}">
                <a16:creationId xmlns:a16="http://schemas.microsoft.com/office/drawing/2014/main" id="{78651377-FCB4-43A8-79A2-27D525D78F53}"/>
              </a:ext>
            </a:extLst>
          </p:cNvPr>
          <p:cNvSpPr txBox="1"/>
          <p:nvPr/>
        </p:nvSpPr>
        <p:spPr>
          <a:xfrm>
            <a:off x="10271051" y="7140259"/>
            <a:ext cx="669892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Times New Roman" panose="02020603050405020304" pitchFamily="18" charset="0"/>
                <a:cs typeface="Times New Roman" panose="02020603050405020304" pitchFamily="18" charset="0"/>
              </a:rPr>
              <a:t>Women are </a:t>
            </a:r>
            <a:r>
              <a:rPr lang="en-US" sz="2800" b="1" dirty="0">
                <a:latin typeface="Times New Roman" panose="02020603050405020304" pitchFamily="18" charset="0"/>
                <a:cs typeface="Times New Roman" panose="02020603050405020304" pitchFamily="18" charset="0"/>
              </a:rPr>
              <a:t>more likely </a:t>
            </a:r>
            <a:r>
              <a:rPr lang="en-US" sz="2800" dirty="0">
                <a:latin typeface="Times New Roman" panose="02020603050405020304" pitchFamily="18" charset="0"/>
                <a:cs typeface="Times New Roman" panose="02020603050405020304" pitchFamily="18" charset="0"/>
              </a:rPr>
              <a:t>to suffer from mood disorders during the perinatal period than any other time in their lives</a:t>
            </a:r>
            <a:r>
              <a:rPr lang="en-US" sz="2800" baseline="30000" dirty="0">
                <a:latin typeface="Times New Roman" panose="02020603050405020304" pitchFamily="18" charset="0"/>
                <a:cs typeface="Times New Roman" panose="02020603050405020304" pitchFamily="18" charset="0"/>
              </a:rPr>
              <a:t>2</a:t>
            </a:r>
            <a:endParaRPr lang="en-US" sz="2800" baseline="30000" dirty="0">
              <a:latin typeface="Times New Roman" panose="02020603050405020304" pitchFamily="18" charset="0"/>
              <a:ea typeface="+mn-lt"/>
              <a:cs typeface="Times New Roman" panose="02020603050405020304" pitchFamily="18" charset="0"/>
            </a:endParaRPr>
          </a:p>
        </p:txBody>
      </p:sp>
      <p:pic>
        <p:nvPicPr>
          <p:cNvPr id="2" name="Picture 2" descr="Black women aren't getting enough support for postnatal mental ...">
            <a:extLst>
              <a:ext uri="{FF2B5EF4-FFF2-40B4-BE49-F238E27FC236}">
                <a16:creationId xmlns:a16="http://schemas.microsoft.com/office/drawing/2014/main" id="{CF40F565-BD31-65E8-7D51-DC20F69FF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5300" y="3146741"/>
            <a:ext cx="48260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1511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1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8" name="Group 8"/>
          <p:cNvGrpSpPr/>
          <p:nvPr/>
        </p:nvGrpSpPr>
        <p:grpSpPr>
          <a:xfrm>
            <a:off x="4234775" y="3397812"/>
            <a:ext cx="5393079" cy="5184690"/>
            <a:chOff x="-53949" y="-47625"/>
            <a:chExt cx="866749" cy="860425"/>
          </a:xfrm>
        </p:grpSpPr>
        <p:sp>
          <p:nvSpPr>
            <p:cNvPr id="9" name="Freeform 9"/>
            <p:cNvSpPr/>
            <p:nvPr/>
          </p:nvSpPr>
          <p:spPr>
            <a:xfrm>
              <a:off x="-53949" y="-8296"/>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4F2F2"/>
            </a:solidFill>
          </p:spPr>
          <p:txBody>
            <a:bodyPr/>
            <a:lstStyle/>
            <a:p>
              <a:endParaRPr lang="en-GB"/>
            </a:p>
          </p:txBody>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sp>
        <p:nvSpPr>
          <p:cNvPr id="18" name="TextBox 18"/>
          <p:cNvSpPr txBox="1"/>
          <p:nvPr/>
        </p:nvSpPr>
        <p:spPr>
          <a:xfrm>
            <a:off x="5378745" y="3102516"/>
            <a:ext cx="2769458" cy="422275"/>
          </a:xfrm>
          <a:prstGeom prst="rect">
            <a:avLst/>
          </a:prstGeom>
        </p:spPr>
        <p:txBody>
          <a:bodyPr lIns="0" tIns="0" rIns="0" bIns="0" rtlCol="0" anchor="t">
            <a:spAutoFit/>
          </a:bodyPr>
          <a:lstStyle/>
          <a:p>
            <a:pPr algn="ctr">
              <a:lnSpc>
                <a:spcPts val="3499"/>
              </a:lnSpc>
            </a:pPr>
            <a:r>
              <a:rPr lang="en-US" sz="2800" dirty="0">
                <a:solidFill>
                  <a:srgbClr val="000000"/>
                </a:solidFill>
                <a:latin typeface="Times New Roman" panose="02020603050405020304" pitchFamily="18" charset="0"/>
                <a:ea typeface="Inter"/>
                <a:cs typeface="Times New Roman" panose="02020603050405020304" pitchFamily="18" charset="0"/>
                <a:sym typeface="Inter"/>
              </a:rPr>
              <a:t>Suicide</a:t>
            </a:r>
            <a:r>
              <a:rPr lang="en-US" sz="2499" dirty="0">
                <a:solidFill>
                  <a:srgbClr val="000000"/>
                </a:solidFill>
                <a:latin typeface="Inter"/>
                <a:ea typeface="Inter"/>
                <a:cs typeface="Inter"/>
                <a:sym typeface="Inter"/>
              </a:rPr>
              <a:t> </a:t>
            </a:r>
          </a:p>
        </p:txBody>
      </p:sp>
      <p:sp>
        <p:nvSpPr>
          <p:cNvPr id="19" name="TextBox 19"/>
          <p:cNvSpPr txBox="1"/>
          <p:nvPr/>
        </p:nvSpPr>
        <p:spPr>
          <a:xfrm>
            <a:off x="10447415" y="3058482"/>
            <a:ext cx="3343875" cy="420756"/>
          </a:xfrm>
          <a:prstGeom prst="rect">
            <a:avLst/>
          </a:prstGeom>
        </p:spPr>
        <p:txBody>
          <a:bodyPr wrap="square" lIns="0" tIns="0" rIns="0" bIns="0" rtlCol="0" anchor="t">
            <a:spAutoFit/>
          </a:bodyPr>
          <a:lstStyle/>
          <a:p>
            <a:pPr algn="ctr">
              <a:lnSpc>
                <a:spcPts val="3499"/>
              </a:lnSpc>
            </a:pPr>
            <a:r>
              <a:rPr lang="en-US" sz="2800" dirty="0">
                <a:solidFill>
                  <a:srgbClr val="000000"/>
                </a:solidFill>
                <a:latin typeface="Times New Roman" panose="02020603050405020304" pitchFamily="18" charset="0"/>
                <a:ea typeface="Inter"/>
                <a:cs typeface="Times New Roman" panose="02020603050405020304" pitchFamily="18" charset="0"/>
                <a:sym typeface="Inter"/>
              </a:rPr>
              <a:t>Attachment to baby</a:t>
            </a:r>
          </a:p>
        </p:txBody>
      </p:sp>
      <p:sp>
        <p:nvSpPr>
          <p:cNvPr id="21" name="TextBox 8">
            <a:extLst>
              <a:ext uri="{FF2B5EF4-FFF2-40B4-BE49-F238E27FC236}">
                <a16:creationId xmlns:a16="http://schemas.microsoft.com/office/drawing/2014/main" id="{8978DF63-0290-8E8E-8D35-F42202FB5B5D}"/>
              </a:ext>
            </a:extLst>
          </p:cNvPr>
          <p:cNvSpPr txBox="1"/>
          <p:nvPr/>
        </p:nvSpPr>
        <p:spPr>
          <a:xfrm>
            <a:off x="1981200" y="1373762"/>
            <a:ext cx="10839450" cy="1212320"/>
          </a:xfrm>
          <a:prstGeom prst="rect">
            <a:avLst/>
          </a:prstGeom>
        </p:spPr>
        <p:txBody>
          <a:bodyPr wrap="square" lIns="0" tIns="0" rIns="0" bIns="0" rtlCol="0" anchor="t">
            <a:spAutoFit/>
          </a:bodyPr>
          <a:lstStyle/>
          <a:p>
            <a:pPr>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Risk Factors</a:t>
            </a:r>
          </a:p>
        </p:txBody>
      </p:sp>
      <p:sp>
        <p:nvSpPr>
          <p:cNvPr id="22" name="TextBox 11">
            <a:extLst>
              <a:ext uri="{FF2B5EF4-FFF2-40B4-BE49-F238E27FC236}">
                <a16:creationId xmlns:a16="http://schemas.microsoft.com/office/drawing/2014/main" id="{2FFEC055-BA05-9081-B1DA-D38B8F5E84D3}"/>
              </a:ext>
            </a:extLst>
          </p:cNvPr>
          <p:cNvSpPr txBox="1"/>
          <p:nvPr/>
        </p:nvSpPr>
        <p:spPr>
          <a:xfrm>
            <a:off x="4734024" y="3890962"/>
            <a:ext cx="4107381" cy="4062651"/>
          </a:xfrm>
          <a:prstGeom prst="rect">
            <a:avLst/>
          </a:prstGeom>
        </p:spPr>
        <p:txBody>
          <a:bodyPr wrap="square" lIns="0" tIns="0" rIns="0" bIns="0" rtlCol="0" anchor="t">
            <a:spAutoFit/>
          </a:bodyPr>
          <a:lstStyle/>
          <a:p>
            <a:pPr fontAlgn="base"/>
            <a:r>
              <a:rPr lang="en-GB" sz="2400" dirty="0">
                <a:solidFill>
                  <a:srgbClr val="000000"/>
                </a:solidFill>
                <a:latin typeface="Times New Roman" panose="02020603050405020304" pitchFamily="18" charset="0"/>
                <a:cs typeface="Times New Roman" panose="02020603050405020304" pitchFamily="18" charset="0"/>
              </a:rPr>
              <a:t>Diagnosis of PMADs increases risk factors for suicidality in the perinatal period, with depression as the most common diagnosis</a:t>
            </a:r>
            <a:r>
              <a:rPr lang="en-GB" sz="2400" baseline="30000" dirty="0">
                <a:solidFill>
                  <a:srgbClr val="000000"/>
                </a:solidFill>
                <a:latin typeface="Times New Roman" panose="02020603050405020304" pitchFamily="18" charset="0"/>
                <a:cs typeface="Times New Roman" panose="02020603050405020304" pitchFamily="18" charset="0"/>
              </a:rPr>
              <a:t>1</a:t>
            </a:r>
            <a:r>
              <a:rPr lang="en-GB" sz="2400" dirty="0">
                <a:solidFill>
                  <a:srgbClr val="000000"/>
                </a:solidFill>
                <a:latin typeface="Times New Roman" panose="02020603050405020304" pitchFamily="18" charset="0"/>
                <a:cs typeface="Times New Roman" panose="02020603050405020304" pitchFamily="18" charset="0"/>
              </a:rPr>
              <a:t>.</a:t>
            </a:r>
            <a:endParaRPr lang="en-US" sz="2400" spc="338" dirty="0">
              <a:solidFill>
                <a:srgbClr val="000000"/>
              </a:solidFill>
              <a:latin typeface="Times New Roman" panose="02020603050405020304" pitchFamily="18" charset="0"/>
              <a:ea typeface="Inter"/>
              <a:cs typeface="Times New Roman" panose="02020603050405020304" pitchFamily="18" charset="0"/>
              <a:sym typeface="Inter"/>
            </a:endParaRPr>
          </a:p>
          <a:p>
            <a:pPr algn="l" rtl="0" fontAlgn="base"/>
            <a:endParaRPr lang="en-GB" sz="2400" b="0" i="0" u="none" strike="noStrike" dirty="0">
              <a:solidFill>
                <a:srgbClr val="000000"/>
              </a:solidFill>
              <a:effectLst/>
              <a:latin typeface="Times New Roman" panose="02020603050405020304" pitchFamily="18" charset="0"/>
              <a:cs typeface="Times New Roman" panose="02020603050405020304" pitchFamily="18" charset="0"/>
            </a:endParaRPr>
          </a:p>
          <a:p>
            <a:pPr algn="l" rtl="0" fontAlgn="base"/>
            <a:r>
              <a:rPr lang="en-GB" sz="2400" b="0" i="0" u="none" strike="noStrike" dirty="0">
                <a:solidFill>
                  <a:srgbClr val="000000"/>
                </a:solidFill>
                <a:effectLst/>
                <a:latin typeface="Times New Roman" panose="02020603050405020304" pitchFamily="18" charset="0"/>
                <a:cs typeface="Times New Roman" panose="02020603050405020304" pitchFamily="18" charset="0"/>
              </a:rPr>
              <a:t>Death due to suicide is a </a:t>
            </a:r>
            <a:r>
              <a:rPr lang="en-GB" sz="2400" i="0" u="none" strike="noStrike" dirty="0">
                <a:solidFill>
                  <a:srgbClr val="000000"/>
                </a:solidFill>
                <a:effectLst/>
                <a:latin typeface="Times New Roman" panose="02020603050405020304" pitchFamily="18" charset="0"/>
                <a:cs typeface="Times New Roman" panose="02020603050405020304" pitchFamily="18" charset="0"/>
              </a:rPr>
              <a:t>leading</a:t>
            </a:r>
            <a:r>
              <a:rPr lang="en-GB" sz="2400" b="0" i="0" u="none" strike="noStrike" dirty="0">
                <a:solidFill>
                  <a:srgbClr val="000000"/>
                </a:solidFill>
                <a:effectLst/>
                <a:latin typeface="Times New Roman" panose="02020603050405020304" pitchFamily="18" charset="0"/>
                <a:cs typeface="Times New Roman" panose="02020603050405020304" pitchFamily="18" charset="0"/>
              </a:rPr>
              <a:t> cause of maternal mortality, accounting for 20% of maternal deaths, making maternal suicide deaths even </a:t>
            </a:r>
            <a:r>
              <a:rPr lang="en-GB" sz="2400" i="0" u="none" strike="noStrike" dirty="0">
                <a:solidFill>
                  <a:srgbClr val="000000"/>
                </a:solidFill>
                <a:effectLst/>
                <a:latin typeface="Times New Roman" panose="02020603050405020304" pitchFamily="18" charset="0"/>
                <a:cs typeface="Times New Roman" panose="02020603050405020304" pitchFamily="18" charset="0"/>
              </a:rPr>
              <a:t>more</a:t>
            </a:r>
            <a:r>
              <a:rPr lang="en-GB" sz="2400" b="0" i="0" u="none" strike="noStrike" dirty="0">
                <a:solidFill>
                  <a:srgbClr val="000000"/>
                </a:solidFill>
                <a:effectLst/>
                <a:latin typeface="Times New Roman" panose="02020603050405020304" pitchFamily="18" charset="0"/>
                <a:cs typeface="Times New Roman" panose="02020603050405020304" pitchFamily="18" charset="0"/>
              </a:rPr>
              <a:t> common than </a:t>
            </a:r>
            <a:r>
              <a:rPr lang="en-US" sz="2400" b="0" i="0" u="none" strike="noStrike" dirty="0">
                <a:solidFill>
                  <a:srgbClr val="000000"/>
                </a:solidFill>
                <a:effectLst/>
                <a:latin typeface="Times New Roman" panose="02020603050405020304" pitchFamily="18" charset="0"/>
                <a:cs typeface="Times New Roman" panose="02020603050405020304" pitchFamily="18" charset="0"/>
              </a:rPr>
              <a:t>obstetrical causes of death </a:t>
            </a:r>
            <a:endParaRPr lang="en-US" sz="2400" b="0" i="0" dirty="0">
              <a:solidFill>
                <a:srgbClr val="000000"/>
              </a:solidFill>
              <a:effectLst/>
              <a:latin typeface="Times New Roman" panose="02020603050405020304" pitchFamily="18" charset="0"/>
              <a:cs typeface="Times New Roman" panose="02020603050405020304" pitchFamily="18" charset="0"/>
            </a:endParaRPr>
          </a:p>
        </p:txBody>
      </p:sp>
      <p:pic>
        <p:nvPicPr>
          <p:cNvPr id="1026" name="Picture 2" descr="Perinatal vs. Postpartum Depression - Winston-Salem, NC">
            <a:extLst>
              <a:ext uri="{FF2B5EF4-FFF2-40B4-BE49-F238E27FC236}">
                <a16:creationId xmlns:a16="http://schemas.microsoft.com/office/drawing/2014/main" id="{3DEFC421-C258-5A9E-FFDD-5D035179B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20" y="6743160"/>
            <a:ext cx="5057399" cy="265107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8">
            <a:extLst>
              <a:ext uri="{FF2B5EF4-FFF2-40B4-BE49-F238E27FC236}">
                <a16:creationId xmlns:a16="http://schemas.microsoft.com/office/drawing/2014/main" id="{396F4B43-5E36-59C8-87DE-4E2F2B8EDDAF}"/>
              </a:ext>
            </a:extLst>
          </p:cNvPr>
          <p:cNvGrpSpPr/>
          <p:nvPr/>
        </p:nvGrpSpPr>
        <p:grpSpPr>
          <a:xfrm>
            <a:off x="4722856" y="3550212"/>
            <a:ext cx="10041623" cy="5184690"/>
            <a:chOff x="0" y="-47625"/>
            <a:chExt cx="1613840" cy="860425"/>
          </a:xfrm>
        </p:grpSpPr>
        <p:sp>
          <p:nvSpPr>
            <p:cNvPr id="12" name="Freeform 9">
              <a:extLst>
                <a:ext uri="{FF2B5EF4-FFF2-40B4-BE49-F238E27FC236}">
                  <a16:creationId xmlns:a16="http://schemas.microsoft.com/office/drawing/2014/main" id="{C09BFC23-C629-2CB4-1AB6-0CE544F41253}"/>
                </a:ext>
              </a:extLst>
            </p:cNvPr>
            <p:cNvSpPr/>
            <p:nvPr/>
          </p:nvSpPr>
          <p:spPr>
            <a:xfrm>
              <a:off x="801040" y="-33587"/>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4F2F2"/>
            </a:solidFill>
          </p:spPr>
          <p:txBody>
            <a:bodyPr/>
            <a:lstStyle/>
            <a:p>
              <a:endParaRPr lang="en-GB"/>
            </a:p>
          </p:txBody>
        </p:sp>
        <p:sp>
          <p:nvSpPr>
            <p:cNvPr id="13" name="TextBox 10">
              <a:extLst>
                <a:ext uri="{FF2B5EF4-FFF2-40B4-BE49-F238E27FC236}">
                  <a16:creationId xmlns:a16="http://schemas.microsoft.com/office/drawing/2014/main" id="{90D503E6-8A20-89DE-6FD3-B7E34F01C379}"/>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sp>
        <p:nvSpPr>
          <p:cNvPr id="14" name="TextBox 11">
            <a:extLst>
              <a:ext uri="{FF2B5EF4-FFF2-40B4-BE49-F238E27FC236}">
                <a16:creationId xmlns:a16="http://schemas.microsoft.com/office/drawing/2014/main" id="{34FBA5BD-1A8F-988D-9FE1-706E2C205E5D}"/>
              </a:ext>
            </a:extLst>
          </p:cNvPr>
          <p:cNvSpPr txBox="1"/>
          <p:nvPr/>
        </p:nvSpPr>
        <p:spPr>
          <a:xfrm>
            <a:off x="10206319" y="4615863"/>
            <a:ext cx="4132094" cy="2954655"/>
          </a:xfrm>
          <a:prstGeom prst="rect">
            <a:avLst/>
          </a:prstGeom>
        </p:spPr>
        <p:txBody>
          <a:bodyPr wrap="square" lIns="0" tIns="0" rIns="0" bIns="0" rtlCol="0" anchor="t">
            <a:spAutoFit/>
          </a:bodyPr>
          <a:lstStyle/>
          <a:p>
            <a:r>
              <a:rPr lang="en-GB" sz="2400" dirty="0">
                <a:latin typeface="Times New Roman" panose="02020603050405020304" pitchFamily="18" charset="0"/>
                <a:cs typeface="Times New Roman" panose="02020603050405020304" pitchFamily="18" charset="0"/>
              </a:rPr>
              <a:t>PMADs often result in the reduced emotional availability of the mother.</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In addition to this, it can also lower a mother’s confidence in her maternal role, leading to feelings of inadequacy. </a:t>
            </a:r>
            <a:endParaRPr lang="en-GB" dirty="0">
              <a:latin typeface="Times New Roman" panose="02020603050405020304" pitchFamily="18" charset="0"/>
              <a:cs typeface="Times New Roman" panose="02020603050405020304" pitchFamily="18" charset="0"/>
            </a:endParaRPr>
          </a:p>
        </p:txBody>
      </p:sp>
      <p:pic>
        <p:nvPicPr>
          <p:cNvPr id="15" name="Picture 4" descr="A person sitting on the floor with her baby&#10;&#10;Description automatically generated">
            <a:extLst>
              <a:ext uri="{FF2B5EF4-FFF2-40B4-BE49-F238E27FC236}">
                <a16:creationId xmlns:a16="http://schemas.microsoft.com/office/drawing/2014/main" id="{05F50126-707B-5A93-4BEC-01E20280E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91290" y="2160946"/>
            <a:ext cx="3162516" cy="22158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4" name="AutoShape 4"/>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5" name="AutoShape 5"/>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8700" y="1444588"/>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3" name="TextBox 10">
            <a:extLst>
              <a:ext uri="{FF2B5EF4-FFF2-40B4-BE49-F238E27FC236}">
                <a16:creationId xmlns:a16="http://schemas.microsoft.com/office/drawing/2014/main" id="{E66DE0BF-3F74-25BB-9C46-797DD881C744}"/>
              </a:ext>
            </a:extLst>
          </p:cNvPr>
          <p:cNvSpPr txBox="1"/>
          <p:nvPr/>
        </p:nvSpPr>
        <p:spPr>
          <a:xfrm>
            <a:off x="1887749" y="2210041"/>
            <a:ext cx="15371551" cy="2031325"/>
          </a:xfrm>
          <a:prstGeom prst="rect">
            <a:avLst/>
          </a:prstGeom>
        </p:spPr>
        <p:txBody>
          <a:bodyPr wrap="square" lIns="0" tIns="0" rIns="0" bIns="0" rtlCol="0" anchor="t">
            <a:spAutoFit/>
          </a:bodyPr>
          <a:lstStyle/>
          <a:p>
            <a:r>
              <a:rPr lang="en-US" sz="6600" dirty="0">
                <a:latin typeface="Times New Roman"/>
                <a:ea typeface="TAN Twinkle"/>
                <a:cs typeface="Times New Roman"/>
                <a:sym typeface="TAN Twinkle"/>
              </a:rPr>
              <a:t>Intervention: Perinatal Intensive Outpatient Program (IOP)</a:t>
            </a:r>
            <a:endParaRPr lang="en-US" sz="6600" dirty="0"/>
          </a:p>
        </p:txBody>
      </p:sp>
      <p:sp>
        <p:nvSpPr>
          <p:cNvPr id="9" name="TextBox 7">
            <a:extLst>
              <a:ext uri="{FF2B5EF4-FFF2-40B4-BE49-F238E27FC236}">
                <a16:creationId xmlns:a16="http://schemas.microsoft.com/office/drawing/2014/main" id="{926BCBCF-6B42-7637-3C0E-F93D40363F13}"/>
              </a:ext>
            </a:extLst>
          </p:cNvPr>
          <p:cNvSpPr txBox="1"/>
          <p:nvPr/>
        </p:nvSpPr>
        <p:spPr>
          <a:xfrm>
            <a:off x="1641362" y="4675349"/>
            <a:ext cx="14683978" cy="4016484"/>
          </a:xfrm>
          <a:prstGeom prst="rect">
            <a:avLst/>
          </a:prstGeom>
        </p:spPr>
        <p:txBody>
          <a:bodyPr wrap="square" lIns="0" tIns="0" rIns="0" bIns="0" rtlCol="0" anchor="t">
            <a:spAutoFit/>
          </a:bodyPr>
          <a:lstStyle/>
          <a:p>
            <a:pPr marL="457200" indent="-457200" rtl="0">
              <a:spcBef>
                <a:spcPts val="0"/>
              </a:spcBef>
              <a:spcAft>
                <a:spcPts val="600"/>
              </a:spcAft>
              <a:buFont typeface="Arial" panose="020B0604020202020204" pitchFamily="34" charset="0"/>
              <a:buChar char="•"/>
            </a:pPr>
            <a:r>
              <a:rPr lang="en-GB" sz="3200" dirty="0">
                <a:latin typeface="Times New Roman"/>
                <a:cs typeface="Times New Roman"/>
              </a:rPr>
              <a:t>A Perinatal IOP is designed to help individuals experiencing </a:t>
            </a:r>
            <a:r>
              <a:rPr lang="en-GB" sz="3200" b="1" dirty="0">
                <a:latin typeface="Times New Roman"/>
                <a:cs typeface="Times New Roman"/>
              </a:rPr>
              <a:t>moderate</a:t>
            </a:r>
            <a:r>
              <a:rPr lang="en-GB" sz="3200" dirty="0">
                <a:latin typeface="Times New Roman"/>
                <a:cs typeface="Times New Roman"/>
              </a:rPr>
              <a:t> to </a:t>
            </a:r>
            <a:r>
              <a:rPr lang="en-GB" sz="3200" b="1" dirty="0">
                <a:latin typeface="Times New Roman"/>
                <a:cs typeface="Times New Roman"/>
              </a:rPr>
              <a:t>severe</a:t>
            </a:r>
            <a:r>
              <a:rPr lang="en-GB" sz="3200" dirty="0">
                <a:latin typeface="Times New Roman"/>
                <a:cs typeface="Times New Roman"/>
              </a:rPr>
              <a:t> mood or anxiety challenges during the perinatal period.</a:t>
            </a:r>
          </a:p>
          <a:p>
            <a:pPr marL="457200" indent="-457200">
              <a:buFont typeface="Arial" panose="020B0604020202020204" pitchFamily="34" charset="0"/>
              <a:buChar char="•"/>
            </a:pPr>
            <a:r>
              <a:rPr lang="en-GB" sz="3200" dirty="0">
                <a:latin typeface="Times New Roman"/>
                <a:cs typeface="Times New Roman"/>
              </a:rPr>
              <a:t>At the Perinatal IOP in Women’s Behavioural Health and Wellness (WBHW), the program was developed as a 6 week intervention where </a:t>
            </a:r>
            <a:r>
              <a:rPr lang="en-GB" sz="3200" b="1" dirty="0">
                <a:latin typeface="Times New Roman"/>
                <a:cs typeface="Times New Roman"/>
              </a:rPr>
              <a:t>intensive therapeutic support</a:t>
            </a:r>
            <a:r>
              <a:rPr lang="en-GB" sz="3200" dirty="0">
                <a:latin typeface="Times New Roman"/>
                <a:cs typeface="Times New Roman"/>
              </a:rPr>
              <a:t> is given 3 days per week, 3 hours each day, in person at the clinic. This includes group therapy, parenting support and caregiver-infant interventions.</a:t>
            </a:r>
          </a:p>
          <a:p>
            <a:pPr marL="457200" indent="-457200">
              <a:buFont typeface="Arial" panose="020B0604020202020204" pitchFamily="34" charset="0"/>
              <a:buChar char="•"/>
            </a:pPr>
            <a:r>
              <a:rPr lang="en-GB" sz="3200" dirty="0">
                <a:latin typeface="Times New Roman"/>
                <a:cs typeface="Times New Roman"/>
              </a:rPr>
              <a:t>The Perinatal IOP is designed to promote </a:t>
            </a:r>
            <a:r>
              <a:rPr lang="en-GB" sz="3200" b="1" dirty="0">
                <a:latin typeface="Times New Roman"/>
                <a:cs typeface="Times New Roman"/>
              </a:rPr>
              <a:t>secure attachment</a:t>
            </a:r>
            <a:r>
              <a:rPr lang="en-GB" sz="3200" dirty="0">
                <a:latin typeface="Times New Roman"/>
                <a:cs typeface="Times New Roman"/>
              </a:rPr>
              <a:t> between parent and child using evidence-based parenting programs. </a:t>
            </a:r>
          </a:p>
        </p:txBody>
      </p:sp>
    </p:spTree>
    <p:extLst>
      <p:ext uri="{BB962C8B-B14F-4D97-AF65-F5344CB8AC3E}">
        <p14:creationId xmlns:p14="http://schemas.microsoft.com/office/powerpoint/2010/main" val="14312444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8700" y="1444588"/>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EFED"/>
            </a:soli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800"/>
                </a:lnSpc>
              </a:pPr>
              <a:endParaRPr/>
            </a:p>
          </p:txBody>
        </p:sp>
      </p:grpSp>
      <p:sp>
        <p:nvSpPr>
          <p:cNvPr id="9" name="TextBox 9"/>
          <p:cNvSpPr txBox="1"/>
          <p:nvPr/>
        </p:nvSpPr>
        <p:spPr>
          <a:xfrm>
            <a:off x="2571750" y="2567547"/>
            <a:ext cx="9167169" cy="1212320"/>
          </a:xfrm>
          <a:prstGeom prst="rect">
            <a:avLst/>
          </a:prstGeom>
        </p:spPr>
        <p:txBody>
          <a:bodyPr lIns="0" tIns="0" rIns="0" bIns="0" rtlCol="0" anchor="t">
            <a:spAutoFit/>
          </a:bodyPr>
          <a:lstStyle/>
          <a:p>
            <a:pPr algn="l">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Study Objective</a:t>
            </a:r>
          </a:p>
        </p:txBody>
      </p:sp>
      <p:sp>
        <p:nvSpPr>
          <p:cNvPr id="14" name="TextBox 9">
            <a:extLst>
              <a:ext uri="{FF2B5EF4-FFF2-40B4-BE49-F238E27FC236}">
                <a16:creationId xmlns:a16="http://schemas.microsoft.com/office/drawing/2014/main" id="{C86E3489-B3B8-A328-B6F9-97DD7A34FC58}"/>
              </a:ext>
            </a:extLst>
          </p:cNvPr>
          <p:cNvSpPr txBox="1"/>
          <p:nvPr/>
        </p:nvSpPr>
        <p:spPr>
          <a:xfrm>
            <a:off x="2571750" y="4795327"/>
            <a:ext cx="8336007" cy="1969770"/>
          </a:xfrm>
          <a:prstGeom prst="rect">
            <a:avLst/>
          </a:prstGeom>
        </p:spPr>
        <p:txBody>
          <a:bodyPr wrap="square" lIns="0" tIns="0" rIns="0" bIns="0" rtlCol="0" anchor="t">
            <a:spAutoFit/>
          </a:bodyPr>
          <a:lstStyle/>
          <a:p>
            <a:r>
              <a:rPr lang="en-GB" sz="3200" b="0" i="0" u="none" strike="noStrike" dirty="0">
                <a:solidFill>
                  <a:srgbClr val="000000"/>
                </a:solidFill>
                <a:effectLst/>
                <a:latin typeface="Times New Roman" panose="02020603050405020304" pitchFamily="18" charset="0"/>
                <a:cs typeface="Times New Roman" panose="02020603050405020304" pitchFamily="18" charset="0"/>
              </a:rPr>
              <a:t>To evaluate the effectiveness of the WBHW Healthy Expectations Perinatal IOP in </a:t>
            </a:r>
            <a:r>
              <a:rPr lang="en-GB" sz="3200" b="1" i="0" u="none" strike="noStrike" dirty="0">
                <a:solidFill>
                  <a:srgbClr val="000000"/>
                </a:solidFill>
                <a:effectLst/>
                <a:latin typeface="Times New Roman" panose="02020603050405020304" pitchFamily="18" charset="0"/>
                <a:cs typeface="Times New Roman" panose="02020603050405020304" pitchFamily="18" charset="0"/>
              </a:rPr>
              <a:t>decreasing</a:t>
            </a:r>
            <a:r>
              <a:rPr lang="en-GB" sz="3200" b="0" i="0" u="none" strike="noStrike" dirty="0">
                <a:solidFill>
                  <a:srgbClr val="000000"/>
                </a:solidFill>
                <a:effectLst/>
                <a:latin typeface="Times New Roman" panose="02020603050405020304" pitchFamily="18" charset="0"/>
                <a:cs typeface="Times New Roman" panose="02020603050405020304" pitchFamily="18" charset="0"/>
              </a:rPr>
              <a:t> mental health symptoms in pregnant and postpartum patients</a:t>
            </a:r>
            <a:endParaRPr lang="en-US" sz="2800" dirty="0">
              <a:latin typeface="Times New Roman" panose="02020603050405020304" pitchFamily="18" charset="0"/>
              <a:ea typeface="Poppins"/>
              <a:cs typeface="Times New Roman" panose="02020603050405020304" pitchFamily="18" charset="0"/>
            </a:endParaRPr>
          </a:p>
        </p:txBody>
      </p:sp>
      <p:pic>
        <p:nvPicPr>
          <p:cNvPr id="6146" name="Picture 2" descr="Meeting Your Needs in the Postpartum Period - Family Therapy Center of  Bethesda">
            <a:extLst>
              <a:ext uri="{FF2B5EF4-FFF2-40B4-BE49-F238E27FC236}">
                <a16:creationId xmlns:a16="http://schemas.microsoft.com/office/drawing/2014/main" id="{7F44AC2F-AAAD-A603-C194-C1260BAA0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6479" y="3577130"/>
            <a:ext cx="5782821" cy="32443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8" name="Group 8"/>
          <p:cNvGrpSpPr/>
          <p:nvPr/>
        </p:nvGrpSpPr>
        <p:grpSpPr>
          <a:xfrm>
            <a:off x="3010784" y="2931143"/>
            <a:ext cx="12573771" cy="5755613"/>
            <a:chOff x="0" y="0"/>
            <a:chExt cx="812800" cy="812800"/>
          </a:xfrm>
        </p:grpSpPr>
        <p:sp>
          <p:nvSpPr>
            <p:cNvPr id="9" name="Freeform 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4F2F2"/>
            </a:solidFill>
          </p:spPr>
          <p:txBody>
            <a:bodyPr/>
            <a:lstStyle/>
            <a:p>
              <a:endParaRPr lang="en-GB"/>
            </a:p>
          </p:txBody>
        </p:sp>
        <p:sp>
          <p:nvSpPr>
            <p:cNvPr id="10" name="TextBox 10"/>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sp>
        <p:nvSpPr>
          <p:cNvPr id="21" name="TextBox 8">
            <a:extLst>
              <a:ext uri="{FF2B5EF4-FFF2-40B4-BE49-F238E27FC236}">
                <a16:creationId xmlns:a16="http://schemas.microsoft.com/office/drawing/2014/main" id="{8978DF63-0290-8E8E-8D35-F42202FB5B5D}"/>
              </a:ext>
            </a:extLst>
          </p:cNvPr>
          <p:cNvSpPr txBox="1"/>
          <p:nvPr/>
        </p:nvSpPr>
        <p:spPr>
          <a:xfrm>
            <a:off x="1981200" y="1373762"/>
            <a:ext cx="10839450" cy="1212320"/>
          </a:xfrm>
          <a:prstGeom prst="rect">
            <a:avLst/>
          </a:prstGeom>
        </p:spPr>
        <p:txBody>
          <a:bodyPr wrap="square" lIns="0" tIns="0" rIns="0" bIns="0" rtlCol="0" anchor="t">
            <a:spAutoFit/>
          </a:bodyPr>
          <a:lstStyle/>
          <a:p>
            <a:pPr>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Methodology</a:t>
            </a:r>
          </a:p>
        </p:txBody>
      </p:sp>
      <p:sp>
        <p:nvSpPr>
          <p:cNvPr id="22" name="TextBox 11">
            <a:extLst>
              <a:ext uri="{FF2B5EF4-FFF2-40B4-BE49-F238E27FC236}">
                <a16:creationId xmlns:a16="http://schemas.microsoft.com/office/drawing/2014/main" id="{2FFEC055-BA05-9081-B1DA-D38B8F5E84D3}"/>
              </a:ext>
            </a:extLst>
          </p:cNvPr>
          <p:cNvSpPr txBox="1"/>
          <p:nvPr/>
        </p:nvSpPr>
        <p:spPr>
          <a:xfrm>
            <a:off x="3606817" y="3617390"/>
            <a:ext cx="11074366" cy="430887"/>
          </a:xfrm>
          <a:prstGeom prst="rect">
            <a:avLst/>
          </a:prstGeom>
        </p:spPr>
        <p:txBody>
          <a:bodyPr wrap="square" lIns="0" tIns="0" rIns="0" bIns="0" rtlCol="0" anchor="t">
            <a:spAutoFit/>
          </a:bodyPr>
          <a:lstStyle/>
          <a:p>
            <a:pPr algn="l" rtl="0" fontAlgn="base"/>
            <a:r>
              <a:rPr lang="en-GB" sz="2800" b="1" i="0" u="none" strike="noStrike" dirty="0">
                <a:solidFill>
                  <a:srgbClr val="000000"/>
                </a:solidFill>
                <a:effectLst/>
                <a:latin typeface="Times New Roman" panose="02020603050405020304" pitchFamily="18" charset="0"/>
                <a:cs typeface="Times New Roman" panose="02020603050405020304" pitchFamily="18" charset="0"/>
              </a:rPr>
              <a:t>Design: </a:t>
            </a:r>
            <a:r>
              <a:rPr lang="en-GB" sz="2800" i="0" u="none" strike="noStrike" dirty="0">
                <a:solidFill>
                  <a:srgbClr val="000000"/>
                </a:solidFill>
                <a:effectLst/>
                <a:latin typeface="Times New Roman" panose="02020603050405020304" pitchFamily="18" charset="0"/>
                <a:cs typeface="Times New Roman" panose="02020603050405020304" pitchFamily="18" charset="0"/>
              </a:rPr>
              <a:t>Mixed methods, pre/post-test design.</a:t>
            </a:r>
            <a:r>
              <a:rPr lang="en-US" sz="2800" i="0" dirty="0">
                <a:solidFill>
                  <a:srgbClr val="000000"/>
                </a:solidFill>
                <a:effectLst/>
                <a:latin typeface="Times New Roman" panose="02020603050405020304" pitchFamily="18" charset="0"/>
                <a:cs typeface="Times New Roman" panose="02020603050405020304" pitchFamily="18" charset="0"/>
              </a:rPr>
              <a:t>​</a:t>
            </a:r>
          </a:p>
        </p:txBody>
      </p:sp>
      <p:pic>
        <p:nvPicPr>
          <p:cNvPr id="1026" name="Picture 2" descr="Methodology Icons - Free SVG &amp; PNG Methodology Images - Noun Project">
            <a:extLst>
              <a:ext uri="{FF2B5EF4-FFF2-40B4-BE49-F238E27FC236}">
                <a16:creationId xmlns:a16="http://schemas.microsoft.com/office/drawing/2014/main" id="{D0EE0532-0C1D-3EA8-5CEA-EFCFF65149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7216" y="1714948"/>
            <a:ext cx="2540000" cy="254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1">
            <a:extLst>
              <a:ext uri="{FF2B5EF4-FFF2-40B4-BE49-F238E27FC236}">
                <a16:creationId xmlns:a16="http://schemas.microsoft.com/office/drawing/2014/main" id="{911660E2-24E7-EA40-6D2E-C4D82C5EF6C6}"/>
              </a:ext>
            </a:extLst>
          </p:cNvPr>
          <p:cNvSpPr txBox="1"/>
          <p:nvPr/>
        </p:nvSpPr>
        <p:spPr>
          <a:xfrm>
            <a:off x="3606817" y="4502673"/>
            <a:ext cx="11074366" cy="1122295"/>
          </a:xfrm>
          <a:prstGeom prst="rect">
            <a:avLst/>
          </a:prstGeom>
        </p:spPr>
        <p:txBody>
          <a:bodyPr wrap="square" lIns="0" tIns="0" rIns="0" bIns="0" rtlCol="0" anchor="t">
            <a:spAutoFit/>
          </a:bodyPr>
          <a:lstStyle/>
          <a:p>
            <a:pPr algn="l" rtl="0" fontAlgn="base"/>
            <a:r>
              <a:rPr lang="en-GB" sz="2800" i="0" dirty="0">
                <a:solidFill>
                  <a:srgbClr val="000000"/>
                </a:solidFill>
                <a:effectLst/>
                <a:latin typeface="Times New Roman" panose="02020603050405020304" pitchFamily="18" charset="0"/>
                <a:cs typeface="Times New Roman" panose="02020603050405020304" pitchFamily="18" charset="0"/>
              </a:rPr>
              <a:t>​</a:t>
            </a:r>
            <a:r>
              <a:rPr lang="en-GB" sz="2800" b="1" i="0" u="none" strike="noStrike" dirty="0">
                <a:solidFill>
                  <a:srgbClr val="000000"/>
                </a:solidFill>
                <a:effectLst/>
                <a:latin typeface="Times New Roman" panose="02020603050405020304" pitchFamily="18" charset="0"/>
                <a:cs typeface="Times New Roman" panose="02020603050405020304" pitchFamily="18" charset="0"/>
              </a:rPr>
              <a:t>Participants: </a:t>
            </a:r>
            <a:r>
              <a:rPr lang="en-GB" sz="2800" i="0" u="none" strike="noStrike" dirty="0">
                <a:solidFill>
                  <a:srgbClr val="000000"/>
                </a:solidFill>
                <a:effectLst/>
                <a:latin typeface="Times New Roman" panose="02020603050405020304" pitchFamily="18" charset="0"/>
                <a:cs typeface="Times New Roman" panose="02020603050405020304" pitchFamily="18" charset="0"/>
              </a:rPr>
              <a:t>A convenience sample of patients who completed the Perinatal IOP at WBHW was used, N=8. From which n=4 were interviewed. </a:t>
            </a:r>
            <a:r>
              <a:rPr lang="en-US" sz="2800" i="0" dirty="0">
                <a:solidFill>
                  <a:srgbClr val="000000"/>
                </a:solidFill>
                <a:effectLst/>
                <a:latin typeface="Times New Roman" panose="02020603050405020304" pitchFamily="18" charset="0"/>
                <a:cs typeface="Times New Roman" panose="02020603050405020304" pitchFamily="18" charset="0"/>
              </a:rPr>
              <a:t>​</a:t>
            </a:r>
          </a:p>
          <a:p>
            <a:pPr algn="l" rtl="0" fontAlgn="base"/>
            <a:endParaRPr lang="en-US" sz="1693" spc="338" dirty="0">
              <a:solidFill>
                <a:srgbClr val="000000"/>
              </a:solidFill>
              <a:latin typeface="Times New Roman" panose="02020603050405020304" pitchFamily="18" charset="0"/>
              <a:ea typeface="Inter"/>
              <a:cs typeface="Times New Roman" panose="02020603050405020304" pitchFamily="18" charset="0"/>
              <a:sym typeface="Inter"/>
            </a:endParaRPr>
          </a:p>
        </p:txBody>
      </p:sp>
      <p:sp>
        <p:nvSpPr>
          <p:cNvPr id="5" name="TextBox 11">
            <a:extLst>
              <a:ext uri="{FF2B5EF4-FFF2-40B4-BE49-F238E27FC236}">
                <a16:creationId xmlns:a16="http://schemas.microsoft.com/office/drawing/2014/main" id="{6EEA602C-D763-A99B-FB36-8E4F166F6722}"/>
              </a:ext>
            </a:extLst>
          </p:cNvPr>
          <p:cNvSpPr txBox="1"/>
          <p:nvPr/>
        </p:nvSpPr>
        <p:spPr>
          <a:xfrm>
            <a:off x="3606817" y="5872693"/>
            <a:ext cx="11074366" cy="2436116"/>
          </a:xfrm>
          <a:prstGeom prst="rect">
            <a:avLst/>
          </a:prstGeom>
        </p:spPr>
        <p:txBody>
          <a:bodyPr wrap="square" lIns="0" tIns="0" rIns="0" bIns="0" rtlCol="0" anchor="t">
            <a:spAutoFit/>
          </a:bodyPr>
          <a:lstStyle/>
          <a:p>
            <a:pPr algn="l" rtl="0" fontAlgn="base"/>
            <a:r>
              <a:rPr lang="en-GB" sz="2800" i="0" dirty="0">
                <a:solidFill>
                  <a:srgbClr val="000000"/>
                </a:solidFill>
                <a:effectLst/>
                <a:latin typeface="Times New Roman" panose="02020603050405020304" pitchFamily="18" charset="0"/>
                <a:cs typeface="Times New Roman" panose="02020603050405020304" pitchFamily="18" charset="0"/>
              </a:rPr>
              <a:t>​</a:t>
            </a:r>
            <a:r>
              <a:rPr lang="en-GB" sz="2800" b="1" i="0" u="none" strike="noStrike" dirty="0">
                <a:solidFill>
                  <a:srgbClr val="000000"/>
                </a:solidFill>
                <a:effectLst/>
                <a:latin typeface="Times New Roman" panose="02020603050405020304" pitchFamily="18" charset="0"/>
                <a:cs typeface="Times New Roman" panose="02020603050405020304" pitchFamily="18" charset="0"/>
              </a:rPr>
              <a:t>Data Collection &amp; Analysis: </a:t>
            </a:r>
            <a:r>
              <a:rPr lang="en-GB" sz="2800" i="0" u="none" strike="noStrike" dirty="0">
                <a:solidFill>
                  <a:srgbClr val="000000"/>
                </a:solidFill>
                <a:effectLst/>
                <a:latin typeface="Times New Roman" panose="02020603050405020304" pitchFamily="18" charset="0"/>
                <a:cs typeface="Times New Roman" panose="02020603050405020304" pitchFamily="18" charset="0"/>
              </a:rPr>
              <a:t>Quantitative and qualitative data were integrated through data triangulation to compare findings. </a:t>
            </a:r>
          </a:p>
          <a:p>
            <a:pPr algn="l" rtl="0" fontAlgn="base"/>
            <a:r>
              <a:rPr lang="en-GB" sz="2800" i="0" u="none" strike="noStrike" dirty="0">
                <a:solidFill>
                  <a:srgbClr val="000000"/>
                </a:solidFill>
                <a:effectLst/>
                <a:latin typeface="Times New Roman" panose="02020603050405020304" pitchFamily="18" charset="0"/>
                <a:cs typeface="Times New Roman" panose="02020603050405020304" pitchFamily="18" charset="0"/>
              </a:rPr>
              <a:t>A thematic analysis was conducted on the interviews and weekly measures of GAD-7 &amp; PHQ-9 scores were tracked pre/post- and during intervention and analysed using a Paired T-test. Average measures tracked on a linear plot.</a:t>
            </a:r>
            <a:endParaRPr lang="en-US" sz="2800" i="0" dirty="0">
              <a:solidFill>
                <a:srgbClr val="000000"/>
              </a:solidFill>
              <a:effectLst/>
              <a:latin typeface="Times New Roman" panose="02020603050405020304" pitchFamily="18" charset="0"/>
              <a:cs typeface="Times New Roman" panose="02020603050405020304" pitchFamily="18" charset="0"/>
            </a:endParaRPr>
          </a:p>
          <a:p>
            <a:pPr algn="ctr">
              <a:lnSpc>
                <a:spcPts val="2371"/>
              </a:lnSpc>
              <a:spcBef>
                <a:spcPct val="0"/>
              </a:spcBef>
            </a:pPr>
            <a:r>
              <a:rPr lang="en-US" sz="1693" spc="338" dirty="0">
                <a:solidFill>
                  <a:srgbClr val="000000"/>
                </a:solidFill>
                <a:latin typeface="Times New Roman" panose="02020603050405020304" pitchFamily="18" charset="0"/>
                <a:ea typeface="Inter"/>
                <a:cs typeface="Times New Roman" panose="02020603050405020304" pitchFamily="18" charset="0"/>
                <a:sym typeface="Inter"/>
              </a:rPr>
              <a:t> </a:t>
            </a:r>
          </a:p>
        </p:txBody>
      </p:sp>
    </p:spTree>
    <p:extLst>
      <p:ext uri="{BB962C8B-B14F-4D97-AF65-F5344CB8AC3E}">
        <p14:creationId xmlns:p14="http://schemas.microsoft.com/office/powerpoint/2010/main" val="28029692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12" name="TextBox 12"/>
          <p:cNvSpPr txBox="1"/>
          <p:nvPr/>
        </p:nvSpPr>
        <p:spPr>
          <a:xfrm>
            <a:off x="1373263" y="987885"/>
            <a:ext cx="7253100" cy="1207062"/>
          </a:xfrm>
          <a:prstGeom prst="rect">
            <a:avLst/>
          </a:prstGeom>
        </p:spPr>
        <p:txBody>
          <a:bodyPr wrap="square" lIns="0" tIns="0" rIns="0" bIns="0" rtlCol="0" anchor="t">
            <a:spAutoFit/>
          </a:bodyPr>
          <a:lstStyle/>
          <a:p>
            <a:pPr>
              <a:lnSpc>
                <a:spcPts val="10326"/>
              </a:lnSpc>
            </a:pPr>
            <a:r>
              <a:rPr lang="en-US" sz="6600" dirty="0">
                <a:solidFill>
                  <a:srgbClr val="000000"/>
                </a:solidFill>
                <a:latin typeface="Times New Roman"/>
                <a:ea typeface="TAN Twinkle"/>
                <a:cs typeface="Times New Roman"/>
                <a:sym typeface="TAN Twinkle"/>
              </a:rPr>
              <a:t>Quantitative Results</a:t>
            </a:r>
            <a:r>
              <a:rPr lang="en-US" sz="7200" dirty="0">
                <a:solidFill>
                  <a:srgbClr val="000000"/>
                </a:solidFill>
                <a:latin typeface="Times New Roman"/>
                <a:ea typeface="TAN Twinkle"/>
                <a:cs typeface="Times New Roman"/>
                <a:sym typeface="TAN Twinkle"/>
              </a:rPr>
              <a:t> </a:t>
            </a:r>
          </a:p>
        </p:txBody>
      </p:sp>
      <p:sp>
        <p:nvSpPr>
          <p:cNvPr id="28" name="Freeform 3">
            <a:extLst>
              <a:ext uri="{FF2B5EF4-FFF2-40B4-BE49-F238E27FC236}">
                <a16:creationId xmlns:a16="http://schemas.microsoft.com/office/drawing/2014/main" id="{AE700B31-2186-4B53-C9E4-DC402AE454B2}"/>
              </a:ext>
            </a:extLst>
          </p:cNvPr>
          <p:cNvSpPr/>
          <p:nvPr/>
        </p:nvSpPr>
        <p:spPr>
          <a:xfrm>
            <a:off x="1373264" y="2468648"/>
            <a:ext cx="6480000" cy="4320000"/>
          </a:xfrm>
          <a:custGeom>
            <a:avLst/>
            <a:gdLst/>
            <a:ahLst/>
            <a:cxnLst/>
            <a:rect l="l" t="t" r="r" b="b"/>
            <a:pathLst>
              <a:path w="812800" h="812800">
                <a:moveTo>
                  <a:pt x="0" y="0"/>
                </a:moveTo>
                <a:lnTo>
                  <a:pt x="812800" y="0"/>
                </a:lnTo>
                <a:lnTo>
                  <a:pt x="812800" y="812800"/>
                </a:lnTo>
                <a:lnTo>
                  <a:pt x="0" y="812800"/>
                </a:lnTo>
                <a:close/>
              </a:path>
            </a:pathLst>
          </a:custGeom>
          <a:solidFill>
            <a:srgbClr val="E1DAD6"/>
          </a:solidFill>
        </p:spPr>
        <p:txBody>
          <a:bodyPr/>
          <a:lstStyle/>
          <a:p>
            <a:endParaRPr lang="en-GB"/>
          </a:p>
        </p:txBody>
      </p:sp>
      <p:pic>
        <p:nvPicPr>
          <p:cNvPr id="7" name="Picture 6" descr="A graph of a patient and post-program&#10;&#10;Description automatically generated">
            <a:extLst>
              <a:ext uri="{FF2B5EF4-FFF2-40B4-BE49-F238E27FC236}">
                <a16:creationId xmlns:a16="http://schemas.microsoft.com/office/drawing/2014/main" id="{037141C5-6602-DDD4-39B0-094D582276B4}"/>
              </a:ext>
            </a:extLst>
          </p:cNvPr>
          <p:cNvPicPr>
            <a:picLocks noChangeAspect="1"/>
          </p:cNvPicPr>
          <p:nvPr/>
        </p:nvPicPr>
        <p:blipFill>
          <a:blip r:embed="rId3"/>
          <a:stretch>
            <a:fillRect/>
          </a:stretch>
        </p:blipFill>
        <p:spPr>
          <a:xfrm>
            <a:off x="1676097" y="2845365"/>
            <a:ext cx="5760000" cy="3548287"/>
          </a:xfrm>
          <a:prstGeom prst="rect">
            <a:avLst/>
          </a:prstGeom>
        </p:spPr>
      </p:pic>
      <p:sp>
        <p:nvSpPr>
          <p:cNvPr id="21" name="TextBox 20">
            <a:extLst>
              <a:ext uri="{FF2B5EF4-FFF2-40B4-BE49-F238E27FC236}">
                <a16:creationId xmlns:a16="http://schemas.microsoft.com/office/drawing/2014/main" id="{5AF7B2D5-3B9F-ABB5-01DB-A69C2E950FE8}"/>
              </a:ext>
            </a:extLst>
          </p:cNvPr>
          <p:cNvSpPr txBox="1"/>
          <p:nvPr/>
        </p:nvSpPr>
        <p:spPr>
          <a:xfrm>
            <a:off x="4613264" y="8622131"/>
            <a:ext cx="8641976" cy="461665"/>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General decrease in both GAD-7 &amp; PHQ-9 scores across the weeks</a:t>
            </a:r>
          </a:p>
        </p:txBody>
      </p:sp>
      <p:sp>
        <p:nvSpPr>
          <p:cNvPr id="40" name="TextBox 39">
            <a:extLst>
              <a:ext uri="{FF2B5EF4-FFF2-40B4-BE49-F238E27FC236}">
                <a16:creationId xmlns:a16="http://schemas.microsoft.com/office/drawing/2014/main" id="{5822C6CD-FBBE-72BC-14BF-496D81400C81}"/>
              </a:ext>
            </a:extLst>
          </p:cNvPr>
          <p:cNvSpPr txBox="1"/>
          <p:nvPr/>
        </p:nvSpPr>
        <p:spPr>
          <a:xfrm>
            <a:off x="9960563" y="7086379"/>
            <a:ext cx="6840000" cy="1384995"/>
          </a:xfrm>
          <a:prstGeom prst="rect">
            <a:avLst/>
          </a:prstGeom>
          <a:solidFill>
            <a:srgbClr val="BEB1B6"/>
          </a:solidFill>
          <a:ln>
            <a:noFill/>
          </a:ln>
        </p:spPr>
        <p:style>
          <a:lnRef idx="2">
            <a:schemeClr val="dk1"/>
          </a:lnRef>
          <a:fillRef idx="1">
            <a:schemeClr val="lt1"/>
          </a:fillRef>
          <a:effectRef idx="0">
            <a:schemeClr val="dk1"/>
          </a:effectRef>
          <a:fontRef idx="minor">
            <a:schemeClr val="dk1"/>
          </a:fontRef>
        </p:style>
        <p:txBody>
          <a:bodyPr wrap="square">
            <a:spAutoFit/>
          </a:bodyPr>
          <a:lstStyle/>
          <a:p>
            <a:r>
              <a:rPr lang="en-GB" sz="2800" dirty="0">
                <a:latin typeface="Times New Roman" panose="02020603050405020304" pitchFamily="18" charset="0"/>
                <a:cs typeface="Times New Roman" panose="02020603050405020304" pitchFamily="18" charset="0"/>
              </a:rPr>
              <a:t>This bar graph shows the comparison between the pre-and post-Perinatal IOP of the PHQ-9 scores. </a:t>
            </a:r>
          </a:p>
        </p:txBody>
      </p:sp>
      <p:sp>
        <p:nvSpPr>
          <p:cNvPr id="41" name="TextBox 40">
            <a:extLst>
              <a:ext uri="{FF2B5EF4-FFF2-40B4-BE49-F238E27FC236}">
                <a16:creationId xmlns:a16="http://schemas.microsoft.com/office/drawing/2014/main" id="{BC3F581D-E460-CA14-C81C-6FF0BEF53F32}"/>
              </a:ext>
            </a:extLst>
          </p:cNvPr>
          <p:cNvSpPr txBox="1"/>
          <p:nvPr/>
        </p:nvSpPr>
        <p:spPr>
          <a:xfrm>
            <a:off x="1193264" y="7091075"/>
            <a:ext cx="6840000" cy="1384995"/>
          </a:xfrm>
          <a:prstGeom prst="rect">
            <a:avLst/>
          </a:prstGeom>
          <a:solidFill>
            <a:srgbClr val="E1DAD6"/>
          </a:solidFill>
        </p:spPr>
        <p:txBody>
          <a:bodyPr wrap="square" lIns="91440" tIns="45720" rIns="91440" bIns="45720" anchor="t">
            <a:spAutoFit/>
          </a:bodyPr>
          <a:lstStyle/>
          <a:p>
            <a:r>
              <a:rPr lang="en-GB" sz="2800" dirty="0">
                <a:latin typeface="Times New Roman"/>
                <a:cs typeface="Times New Roman"/>
              </a:rPr>
              <a:t>This bar graph shows the comparison between the pre-and post-Perinatal IOP of the GAD-7 scores. </a:t>
            </a:r>
          </a:p>
        </p:txBody>
      </p:sp>
      <p:sp>
        <p:nvSpPr>
          <p:cNvPr id="4" name="Freeform 3">
            <a:extLst>
              <a:ext uri="{FF2B5EF4-FFF2-40B4-BE49-F238E27FC236}">
                <a16:creationId xmlns:a16="http://schemas.microsoft.com/office/drawing/2014/main" id="{3E2BF6D4-BE65-8249-C1C8-D13167C36107}"/>
              </a:ext>
            </a:extLst>
          </p:cNvPr>
          <p:cNvSpPr/>
          <p:nvPr/>
        </p:nvSpPr>
        <p:spPr>
          <a:xfrm>
            <a:off x="10131902" y="2468648"/>
            <a:ext cx="6480000" cy="4320000"/>
          </a:xfrm>
          <a:custGeom>
            <a:avLst/>
            <a:gdLst/>
            <a:ahLst/>
            <a:cxnLst/>
            <a:rect l="l" t="t" r="r" b="b"/>
            <a:pathLst>
              <a:path w="812800" h="812800">
                <a:moveTo>
                  <a:pt x="0" y="0"/>
                </a:moveTo>
                <a:lnTo>
                  <a:pt x="812800" y="0"/>
                </a:lnTo>
                <a:lnTo>
                  <a:pt x="812800" y="812800"/>
                </a:lnTo>
                <a:lnTo>
                  <a:pt x="0" y="812800"/>
                </a:lnTo>
                <a:close/>
              </a:path>
            </a:pathLst>
          </a:custGeom>
          <a:solidFill>
            <a:srgbClr val="BEB1B6"/>
          </a:solidFill>
        </p:spPr>
        <p:txBody>
          <a:bodyPr/>
          <a:lstStyle/>
          <a:p>
            <a:endParaRPr lang="en-GB"/>
          </a:p>
        </p:txBody>
      </p:sp>
      <p:pic>
        <p:nvPicPr>
          <p:cNvPr id="5" name="Picture 4">
            <a:extLst>
              <a:ext uri="{FF2B5EF4-FFF2-40B4-BE49-F238E27FC236}">
                <a16:creationId xmlns:a16="http://schemas.microsoft.com/office/drawing/2014/main" id="{3AE5A854-81AA-59A9-7D17-3CB32D0AD35D}"/>
              </a:ext>
            </a:extLst>
          </p:cNvPr>
          <p:cNvPicPr>
            <a:picLocks/>
          </p:cNvPicPr>
          <p:nvPr/>
        </p:nvPicPr>
        <p:blipFill>
          <a:blip r:embed="rId4"/>
          <a:stretch>
            <a:fillRect/>
          </a:stretch>
        </p:blipFill>
        <p:spPr>
          <a:xfrm>
            <a:off x="10611563" y="2845365"/>
            <a:ext cx="5538001" cy="363248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40" grpId="0" animBg="1"/>
      <p:bldP spid="41"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AutoShape 2"/>
          <p:cNvSpPr/>
          <p:nvPr/>
        </p:nvSpPr>
        <p:spPr>
          <a:xfrm>
            <a:off x="1028700" y="923925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3" name="AutoShape 3"/>
          <p:cNvSpPr/>
          <p:nvPr/>
        </p:nvSpPr>
        <p:spPr>
          <a:xfrm>
            <a:off x="1028700" y="1028700"/>
            <a:ext cx="16230600" cy="0"/>
          </a:xfrm>
          <a:prstGeom prst="line">
            <a:avLst/>
          </a:prstGeom>
          <a:ln w="19050" cap="flat">
            <a:solidFill>
              <a:srgbClr val="000000"/>
            </a:solidFill>
            <a:prstDash val="solid"/>
            <a:headEnd type="none" w="sm" len="sm"/>
            <a:tailEnd type="none" w="sm" len="sm"/>
          </a:ln>
        </p:spPr>
        <p:txBody>
          <a:bodyPr/>
          <a:lstStyle/>
          <a:p>
            <a:endParaRPr lang="en-GB"/>
          </a:p>
        </p:txBody>
      </p:sp>
      <p:sp>
        <p:nvSpPr>
          <p:cNvPr id="12" name="TextBox 12"/>
          <p:cNvSpPr txBox="1"/>
          <p:nvPr/>
        </p:nvSpPr>
        <p:spPr>
          <a:xfrm>
            <a:off x="1512900" y="1362038"/>
            <a:ext cx="10584700" cy="1207062"/>
          </a:xfrm>
          <a:prstGeom prst="rect">
            <a:avLst/>
          </a:prstGeom>
        </p:spPr>
        <p:txBody>
          <a:bodyPr wrap="square" lIns="0" tIns="0" rIns="0" bIns="0" rtlCol="0" anchor="t">
            <a:spAutoFit/>
          </a:bodyPr>
          <a:lstStyle/>
          <a:p>
            <a:pPr algn="l">
              <a:lnSpc>
                <a:spcPts val="10326"/>
              </a:lnSpc>
            </a:pPr>
            <a:r>
              <a:rPr lang="en-US" sz="7200" dirty="0">
                <a:solidFill>
                  <a:srgbClr val="000000"/>
                </a:solidFill>
                <a:latin typeface="Times New Roman" panose="02020603050405020304" pitchFamily="18" charset="0"/>
                <a:ea typeface="TAN Twinkle"/>
                <a:cs typeface="Times New Roman" panose="02020603050405020304" pitchFamily="18" charset="0"/>
                <a:sym typeface="TAN Twinkle"/>
              </a:rPr>
              <a:t>Results &amp; Key Findings  </a:t>
            </a:r>
          </a:p>
        </p:txBody>
      </p:sp>
      <p:sp>
        <p:nvSpPr>
          <p:cNvPr id="13" name="TextBox 4">
            <a:extLst>
              <a:ext uri="{FF2B5EF4-FFF2-40B4-BE49-F238E27FC236}">
                <a16:creationId xmlns:a16="http://schemas.microsoft.com/office/drawing/2014/main" id="{494035F0-6917-A7CF-D452-96B46300FFB7}"/>
              </a:ext>
            </a:extLst>
          </p:cNvPr>
          <p:cNvSpPr txBox="1"/>
          <p:nvPr/>
        </p:nvSpPr>
        <p:spPr>
          <a:xfrm>
            <a:off x="5219779" y="478001"/>
            <a:ext cx="9684814" cy="1774771"/>
          </a:xfrm>
          <a:prstGeom prst="rect">
            <a:avLst/>
          </a:prstGeom>
        </p:spPr>
        <p:txBody>
          <a:bodyPr lIns="50800" tIns="50800" rIns="50800" bIns="50800" rtlCol="0" anchor="ctr"/>
          <a:lstStyle/>
          <a:p>
            <a:pPr algn="ctr">
              <a:lnSpc>
                <a:spcPts val="3499"/>
              </a:lnSpc>
            </a:pPr>
            <a:endParaRPr/>
          </a:p>
        </p:txBody>
      </p:sp>
      <p:grpSp>
        <p:nvGrpSpPr>
          <p:cNvPr id="14" name="Group 2">
            <a:extLst>
              <a:ext uri="{FF2B5EF4-FFF2-40B4-BE49-F238E27FC236}">
                <a16:creationId xmlns:a16="http://schemas.microsoft.com/office/drawing/2014/main" id="{511CFAED-9FA1-3904-417B-E1A9B1153A98}"/>
              </a:ext>
            </a:extLst>
          </p:cNvPr>
          <p:cNvGrpSpPr/>
          <p:nvPr/>
        </p:nvGrpSpPr>
        <p:grpSpPr>
          <a:xfrm>
            <a:off x="1520125" y="3251459"/>
            <a:ext cx="7399308" cy="4807119"/>
            <a:chOff x="0" y="0"/>
            <a:chExt cx="812800" cy="812800"/>
          </a:xfrm>
        </p:grpSpPr>
        <p:sp>
          <p:nvSpPr>
            <p:cNvPr id="15" name="Freeform 3">
              <a:extLst>
                <a:ext uri="{FF2B5EF4-FFF2-40B4-BE49-F238E27FC236}">
                  <a16:creationId xmlns:a16="http://schemas.microsoft.com/office/drawing/2014/main" id="{262F3E87-04C8-4E22-2937-ADB6DDF27260}"/>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E1DAD6"/>
            </a:solidFill>
          </p:spPr>
          <p:txBody>
            <a:bodyPr/>
            <a:lstStyle/>
            <a:p>
              <a:endParaRPr lang="en-GB"/>
            </a:p>
          </p:txBody>
        </p:sp>
        <p:sp>
          <p:nvSpPr>
            <p:cNvPr id="16" name="TextBox 4">
              <a:extLst>
                <a:ext uri="{FF2B5EF4-FFF2-40B4-BE49-F238E27FC236}">
                  <a16:creationId xmlns:a16="http://schemas.microsoft.com/office/drawing/2014/main" id="{B90E8700-D108-EE2D-04B1-2F0C8127095A}"/>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aphicFrame>
        <p:nvGraphicFramePr>
          <p:cNvPr id="21" name="Chart 20">
            <a:extLst>
              <a:ext uri="{FF2B5EF4-FFF2-40B4-BE49-F238E27FC236}">
                <a16:creationId xmlns:a16="http://schemas.microsoft.com/office/drawing/2014/main" id="{5F756611-F143-E0EC-C862-6F0CA51A00E4}"/>
              </a:ext>
            </a:extLst>
          </p:cNvPr>
          <p:cNvGraphicFramePr>
            <a:graphicFrameLocks/>
          </p:cNvGraphicFramePr>
          <p:nvPr>
            <p:extLst>
              <p:ext uri="{D42A27DB-BD31-4B8C-83A1-F6EECF244321}">
                <p14:modId xmlns:p14="http://schemas.microsoft.com/office/powerpoint/2010/main" val="1329237509"/>
              </p:ext>
            </p:extLst>
          </p:nvPr>
        </p:nvGraphicFramePr>
        <p:xfrm>
          <a:off x="2141381" y="3649451"/>
          <a:ext cx="5947013" cy="3866872"/>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a:extLst>
              <a:ext uri="{FF2B5EF4-FFF2-40B4-BE49-F238E27FC236}">
                <a16:creationId xmlns:a16="http://schemas.microsoft.com/office/drawing/2014/main" id="{5D735342-541D-7C2D-2109-89934A5A6C90}"/>
              </a:ext>
            </a:extLst>
          </p:cNvPr>
          <p:cNvSpPr txBox="1"/>
          <p:nvPr/>
        </p:nvSpPr>
        <p:spPr>
          <a:xfrm>
            <a:off x="9453839" y="4164478"/>
            <a:ext cx="6654800" cy="2677656"/>
          </a:xfrm>
          <a:prstGeom prst="rect">
            <a:avLst/>
          </a:prstGeom>
          <a:noFill/>
        </p:spPr>
        <p:txBody>
          <a:bodyPr wrap="square" rtlCol="0">
            <a:spAutoFit/>
          </a:bodyPr>
          <a:lstStyle/>
          <a:p>
            <a:pPr marL="342900" indent="-342900">
              <a:buFont typeface="Arial" panose="020B0604020202020204" pitchFamily="34" charset="0"/>
              <a:buChar char="•"/>
            </a:pPr>
            <a:r>
              <a:rPr lang="en-GB" sz="2800" b="0" i="0" u="none" strike="noStrike" dirty="0">
                <a:solidFill>
                  <a:srgbClr val="000000"/>
                </a:solidFill>
                <a:effectLst/>
                <a:latin typeface="Times New Roman" panose="02020603050405020304" pitchFamily="18" charset="0"/>
                <a:cs typeface="Times New Roman" panose="02020603050405020304" pitchFamily="18" charset="0"/>
              </a:rPr>
              <a:t>There was </a:t>
            </a:r>
            <a:r>
              <a:rPr lang="en-GB" sz="2800" b="1" i="0" u="none" strike="noStrike" dirty="0">
                <a:solidFill>
                  <a:srgbClr val="000000"/>
                </a:solidFill>
                <a:effectLst/>
                <a:latin typeface="Times New Roman" panose="02020603050405020304" pitchFamily="18" charset="0"/>
                <a:cs typeface="Times New Roman" panose="02020603050405020304" pitchFamily="18" charset="0"/>
              </a:rPr>
              <a:t>no</a:t>
            </a:r>
            <a:r>
              <a:rPr lang="en-GB" sz="2800" b="0" i="0" u="none" strike="noStrike" dirty="0">
                <a:solidFill>
                  <a:srgbClr val="000000"/>
                </a:solidFill>
                <a:effectLst/>
                <a:latin typeface="Times New Roman" panose="02020603050405020304" pitchFamily="18" charset="0"/>
                <a:cs typeface="Times New Roman" panose="02020603050405020304" pitchFamily="18" charset="0"/>
              </a:rPr>
              <a:t> statistical significance between measure averages pre- and post-intervention (p&gt; 0.05).</a:t>
            </a:r>
          </a:p>
          <a:p>
            <a:pPr marL="342900" indent="-342900">
              <a:buFont typeface="Arial" panose="020B0604020202020204" pitchFamily="34" charset="0"/>
              <a:buChar char="•"/>
            </a:pPr>
            <a:r>
              <a:rPr lang="en-GB" sz="2800" dirty="0">
                <a:latin typeface="Times New Roman" panose="02020603050405020304" pitchFamily="18" charset="0"/>
                <a:cs typeface="Times New Roman" panose="02020603050405020304" pitchFamily="18" charset="0"/>
              </a:rPr>
              <a:t>A </a:t>
            </a:r>
            <a:r>
              <a:rPr lang="en-GB" sz="2800" b="1" dirty="0">
                <a:latin typeface="Times New Roman" panose="02020603050405020304" pitchFamily="18" charset="0"/>
                <a:cs typeface="Times New Roman" panose="02020603050405020304" pitchFamily="18" charset="0"/>
              </a:rPr>
              <a:t>general decrease</a:t>
            </a:r>
            <a:r>
              <a:rPr lang="en-GB" sz="2800" dirty="0">
                <a:latin typeface="Times New Roman" panose="02020603050405020304" pitchFamily="18" charset="0"/>
                <a:cs typeface="Times New Roman" panose="02020603050405020304" pitchFamily="18" charset="0"/>
              </a:rPr>
              <a:t> in weekly GAD-7 and PHQ-9 average scores was noted on the line graph.</a:t>
            </a:r>
          </a:p>
        </p:txBody>
      </p:sp>
    </p:spTree>
    <p:extLst>
      <p:ext uri="{BB962C8B-B14F-4D97-AF65-F5344CB8AC3E}">
        <p14:creationId xmlns:p14="http://schemas.microsoft.com/office/powerpoint/2010/main" val="109310804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4D360F85661468B9B23CC78D0CBAF" ma:contentTypeVersion="18" ma:contentTypeDescription="Create a new document." ma:contentTypeScope="" ma:versionID="f39e63fe1a22b1bedbcf6fb692222841">
  <xsd:schema xmlns:xsd="http://www.w3.org/2001/XMLSchema" xmlns:xs="http://www.w3.org/2001/XMLSchema" xmlns:p="http://schemas.microsoft.com/office/2006/metadata/properties" xmlns:ns2="b10b96fc-3cac-4f39-8741-761b5c694de7" xmlns:ns3="cd07119f-ec39-461f-9d35-e9dde5481e50" targetNamespace="http://schemas.microsoft.com/office/2006/metadata/properties" ma:root="true" ma:fieldsID="1bc355f65d7d3abee87d101411c176a8" ns2:_="" ns3:_="">
    <xsd:import namespace="b10b96fc-3cac-4f39-8741-761b5c694de7"/>
    <xsd:import namespace="cd07119f-ec39-461f-9d35-e9dde5481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96fc-3cac-4f39-8741-761b5c694d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07119f-ec39-461f-9d35-e9dde5481e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575d1d3-11ac-4cfd-9924-75d384c3cee9}" ma:internalName="TaxCatchAll" ma:showField="CatchAllData" ma:web="cd07119f-ec39-461f-9d35-e9dde5481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0b96fc-3cac-4f39-8741-761b5c694de7">
      <Terms xmlns="http://schemas.microsoft.com/office/infopath/2007/PartnerControls"/>
    </lcf76f155ced4ddcb4097134ff3c332f>
    <TaxCatchAll xmlns="cd07119f-ec39-461f-9d35-e9dde5481e50" xsi:nil="true"/>
  </documentManagement>
</p:properties>
</file>

<file path=customXml/itemProps1.xml><?xml version="1.0" encoding="utf-8"?>
<ds:datastoreItem xmlns:ds="http://schemas.openxmlformats.org/officeDocument/2006/customXml" ds:itemID="{1CD346A2-3C76-4634-9561-2D1582B79AAA}"/>
</file>

<file path=customXml/itemProps2.xml><?xml version="1.0" encoding="utf-8"?>
<ds:datastoreItem xmlns:ds="http://schemas.openxmlformats.org/officeDocument/2006/customXml" ds:itemID="{25CF3953-069C-45FF-AFB6-72BB1F6FEB6B}"/>
</file>

<file path=customXml/itemProps3.xml><?xml version="1.0" encoding="utf-8"?>
<ds:datastoreItem xmlns:ds="http://schemas.openxmlformats.org/officeDocument/2006/customXml" ds:itemID="{3DA6E7F1-B18C-430A-9CFD-F7B6AE8A576F}"/>
</file>

<file path=docProps/app.xml><?xml version="1.0" encoding="utf-8"?>
<Properties xmlns="http://schemas.openxmlformats.org/officeDocument/2006/extended-properties" xmlns:vt="http://schemas.openxmlformats.org/officeDocument/2006/docPropsVTypes">
  <TotalTime>4626</TotalTime>
  <Words>1887</Words>
  <Application>Microsoft Macintosh PowerPoint</Application>
  <PresentationFormat>Custom</PresentationFormat>
  <Paragraphs>163</Paragraphs>
  <Slides>18</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Wingdings</vt:lpstr>
      <vt:lpstr>TAN Twinkle</vt:lpstr>
      <vt:lpstr>Courier New</vt:lpstr>
      <vt:lpstr>Google Sans</vt:lpstr>
      <vt:lpstr>Arial</vt:lpstr>
      <vt:lpstr>Arial,Sans-Serif</vt:lpstr>
      <vt:lpstr>Times New Roman</vt:lpstr>
      <vt:lpstr>Calibri</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Minimalist Beige Brand Guidelines Presentation</dc:title>
  <cp:lastModifiedBy>Hadgu, Tsenaat</cp:lastModifiedBy>
  <cp:revision>1</cp:revision>
  <dcterms:created xsi:type="dcterms:W3CDTF">2006-08-16T00:00:00Z</dcterms:created>
  <dcterms:modified xsi:type="dcterms:W3CDTF">2024-08-12T19:26:29Z</dcterms:modified>
  <dc:identifier>DAGMvOgY44U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0x010100C8F4D360F85661468B9B23CC78D0CBAF</vt:lpwstr>
  </property>
</Properties>
</file>