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9"/>
  </p:notesMasterIdLst>
  <p:sldIdLst>
    <p:sldId id="2142534192" r:id="rId5"/>
    <p:sldId id="2142534201" r:id="rId6"/>
    <p:sldId id="2141411299" r:id="rId7"/>
    <p:sldId id="2113690807" r:id="rId8"/>
    <p:sldId id="2113690867" r:id="rId9"/>
    <p:sldId id="2113690808" r:id="rId10"/>
    <p:sldId id="2142534193" r:id="rId11"/>
    <p:sldId id="256" r:id="rId12"/>
    <p:sldId id="2141411313" r:id="rId13"/>
    <p:sldId id="2142534197" r:id="rId14"/>
    <p:sldId id="2142534200" r:id="rId15"/>
    <p:sldId id="2142534194" r:id="rId16"/>
    <p:sldId id="2142534203" r:id="rId17"/>
    <p:sldId id="2142534195" r:id="rId18"/>
    <p:sldId id="2142534190" r:id="rId19"/>
    <p:sldId id="2142534204" r:id="rId20"/>
    <p:sldId id="2142534199" r:id="rId21"/>
    <p:sldId id="2142534205" r:id="rId22"/>
    <p:sldId id="2141411316" r:id="rId23"/>
    <p:sldId id="2141411315" r:id="rId24"/>
    <p:sldId id="2142534206" r:id="rId25"/>
    <p:sldId id="2142534196" r:id="rId26"/>
    <p:sldId id="2142534207" r:id="rId27"/>
    <p:sldId id="2142534202" r:id="rId28"/>
  </p:sldIdLst>
  <p:sldSz cx="12192000" cy="6858000"/>
  <p:notesSz cx="7019925" cy="9305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8B7DF04-6FA3-BCEC-893B-11DC7D548255}" name="Albanese-O’Neill, Anastasia" initials="AOA" userId="S::AAOneill@jdrf.org::6e38cfa8-9242-4da6-9f64-51f2c1cb43f5" providerId="AD"/>
  <p188:author id="{5B3BEA7F-ED26-84C5-BAF9-6EB685093679}" name="Doyle, Katie" initials="DK" userId="S::kdoyle@jdrf.org::faa2cdca-469d-4f30-b24b-a2825e289b5a" providerId="AD"/>
  <p188:author id="{2D984A84-7D0D-D4B2-63E1-321F95B4BFD8}" name="Dutta, Sanjoy" initials="DS" userId="S::SDutta@jdrf.org::1e528976-7ff1-420e-a0a9-206372d7d0db" providerId="AD"/>
  <p188:author id="{0562D5BA-FC9C-9958-6026-2FFB189206DE}" name="Latres, Esther" initials="LE" userId="S::elatres@jdrf.org::ac8c494b-6a33-46d2-9e86-614966a500d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53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5466BB-24CD-4229-8F7F-F65F72DDB5A6}" v="35" dt="2022-11-10T19:58:09.245"/>
  </p1510:revLst>
</p1510:revInfo>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59" autoAdjust="0"/>
    <p:restoredTop sz="69863" autoAdjust="0"/>
  </p:normalViewPr>
  <p:slideViewPr>
    <p:cSldViewPr snapToGrid="0">
      <p:cViewPr varScale="1">
        <p:scale>
          <a:sx n="41" d="100"/>
          <a:sy n="41" d="100"/>
        </p:scale>
        <p:origin x="1692" y="42"/>
      </p:cViewPr>
      <p:guideLst/>
    </p:cSldViewPr>
  </p:slideViewPr>
  <p:notesTextViewPr>
    <p:cViewPr>
      <p:scale>
        <a:sx n="1" d="1"/>
        <a:sy n="1" d="1"/>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200" b="1" i="0" u="none" strike="noStrike" kern="1200" cap="all" spc="150" baseline="0">
                <a:solidFill>
                  <a:schemeClr val="tx1">
                    <a:lumMod val="50000"/>
                    <a:lumOff val="50000"/>
                  </a:schemeClr>
                </a:solidFill>
                <a:latin typeface="+mn-lt"/>
                <a:ea typeface="+mn-ea"/>
                <a:cs typeface="+mn-cs"/>
              </a:defRPr>
            </a:pPr>
            <a:r>
              <a:rPr lang="en-US" sz="1200" b="0" dirty="0">
                <a:solidFill>
                  <a:schemeClr val="tx2"/>
                </a:solidFill>
                <a:latin typeface="+mj-lt"/>
              </a:rPr>
              <a:t>T1detect</a:t>
            </a:r>
            <a:r>
              <a:rPr lang="en-US" sz="1200" b="0" baseline="0" dirty="0">
                <a:solidFill>
                  <a:schemeClr val="tx2"/>
                </a:solidFill>
                <a:latin typeface="+mj-lt"/>
              </a:rPr>
              <a:t> web visitors are interested in different screening pathways</a:t>
            </a:r>
            <a:endParaRPr lang="en-US" sz="1200" b="0" dirty="0">
              <a:solidFill>
                <a:schemeClr val="tx2"/>
              </a:solidFill>
              <a:latin typeface="+mj-lt"/>
            </a:endParaRPr>
          </a:p>
        </c:rich>
      </c:tx>
      <c:overlay val="0"/>
      <c:spPr>
        <a:noFill/>
        <a:ln>
          <a:noFill/>
        </a:ln>
        <a:effectLst/>
      </c:spPr>
      <c:txPr>
        <a:bodyPr rot="0" spcFirstLastPara="1" vertOverflow="ellipsis" vert="horz" wrap="square" anchor="ctr" anchorCtr="1"/>
        <a:lstStyle/>
        <a:p>
          <a:pPr>
            <a:defRPr sz="2200" b="1" i="0" u="none" strike="noStrike" kern="1200" cap="all" spc="150" baseline="0">
              <a:solidFill>
                <a:schemeClr val="tx1">
                  <a:lumMod val="50000"/>
                  <a:lumOff val="50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Actions Taken</c:v>
                </c:pt>
              </c:strCache>
            </c:strRef>
          </c:tx>
          <c:dPt>
            <c:idx val="0"/>
            <c:bubble3D val="0"/>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extLst>
              <c:ext xmlns:c16="http://schemas.microsoft.com/office/drawing/2014/chart" uri="{C3380CC4-5D6E-409C-BE32-E72D297353CC}">
                <c16:uniqueId val="{00000001-CB0A-4A6C-8CC8-60F3525EB6A7}"/>
              </c:ext>
            </c:extLst>
          </c:dPt>
          <c:dPt>
            <c:idx val="1"/>
            <c:bubble3D val="0"/>
            <c:spPr>
              <a:pattFill prst="ltUpDiag">
                <a:fgClr>
                  <a:schemeClr val="accent2"/>
                </a:fgClr>
                <a:bgClr>
                  <a:schemeClr val="accent2">
                    <a:lumMod val="20000"/>
                    <a:lumOff val="80000"/>
                  </a:schemeClr>
                </a:bgClr>
              </a:pattFill>
              <a:ln w="19050">
                <a:solidFill>
                  <a:schemeClr val="lt1"/>
                </a:solidFill>
              </a:ln>
              <a:effectLst>
                <a:innerShdw blurRad="114300">
                  <a:schemeClr val="accent2"/>
                </a:innerShdw>
              </a:effectLst>
            </c:spPr>
            <c:extLst>
              <c:ext xmlns:c16="http://schemas.microsoft.com/office/drawing/2014/chart" uri="{C3380CC4-5D6E-409C-BE32-E72D297353CC}">
                <c16:uniqueId val="{00000003-CB0A-4A6C-8CC8-60F3525EB6A7}"/>
              </c:ext>
            </c:extLst>
          </c:dPt>
          <c:dPt>
            <c:idx val="2"/>
            <c:bubble3D val="0"/>
            <c:spPr>
              <a:pattFill prst="ltUpDiag">
                <a:fgClr>
                  <a:schemeClr val="accent3"/>
                </a:fgClr>
                <a:bgClr>
                  <a:schemeClr val="accent3">
                    <a:lumMod val="20000"/>
                    <a:lumOff val="80000"/>
                  </a:schemeClr>
                </a:bgClr>
              </a:pattFill>
              <a:ln w="19050">
                <a:solidFill>
                  <a:schemeClr val="lt1"/>
                </a:solidFill>
              </a:ln>
              <a:effectLst>
                <a:innerShdw blurRad="114300">
                  <a:schemeClr val="accent3"/>
                </a:innerShdw>
              </a:effectLst>
            </c:spPr>
            <c:extLst>
              <c:ext xmlns:c16="http://schemas.microsoft.com/office/drawing/2014/chart" uri="{C3380CC4-5D6E-409C-BE32-E72D297353CC}">
                <c16:uniqueId val="{00000005-CB0A-4A6C-8CC8-60F3525EB6A7}"/>
              </c:ext>
            </c:extLst>
          </c:dPt>
          <c:dPt>
            <c:idx val="3"/>
            <c:bubble3D val="0"/>
            <c:spPr>
              <a:pattFill prst="ltUpDiag">
                <a:fgClr>
                  <a:schemeClr val="accent4"/>
                </a:fgClr>
                <a:bgClr>
                  <a:schemeClr val="accent4">
                    <a:lumMod val="20000"/>
                    <a:lumOff val="80000"/>
                  </a:schemeClr>
                </a:bgClr>
              </a:pattFill>
              <a:ln w="19050">
                <a:solidFill>
                  <a:schemeClr val="lt1"/>
                </a:solidFill>
              </a:ln>
              <a:effectLst>
                <a:innerShdw blurRad="114300">
                  <a:schemeClr val="accent4"/>
                </a:innerShdw>
              </a:effectLst>
            </c:spPr>
            <c:extLst>
              <c:ext xmlns:c16="http://schemas.microsoft.com/office/drawing/2014/chart" uri="{C3380CC4-5D6E-409C-BE32-E72D297353CC}">
                <c16:uniqueId val="{00000007-CB0A-4A6C-8CC8-60F3525EB6A7}"/>
              </c:ext>
            </c:extLst>
          </c:dPt>
          <c:dPt>
            <c:idx val="4"/>
            <c:bubble3D val="0"/>
            <c:spPr>
              <a:pattFill prst="ltUpDiag">
                <a:fgClr>
                  <a:schemeClr val="accent5"/>
                </a:fgClr>
                <a:bgClr>
                  <a:schemeClr val="accent5">
                    <a:lumMod val="20000"/>
                    <a:lumOff val="80000"/>
                  </a:schemeClr>
                </a:bgClr>
              </a:pattFill>
              <a:ln w="19050">
                <a:solidFill>
                  <a:schemeClr val="lt1"/>
                </a:solidFill>
              </a:ln>
              <a:effectLst>
                <a:innerShdw blurRad="114300">
                  <a:schemeClr val="accent5"/>
                </a:innerShdw>
              </a:effectLst>
            </c:spPr>
            <c:extLst>
              <c:ext xmlns:c16="http://schemas.microsoft.com/office/drawing/2014/chart" uri="{C3380CC4-5D6E-409C-BE32-E72D297353CC}">
                <c16:uniqueId val="{00000009-CB0A-4A6C-8CC8-60F3525EB6A7}"/>
              </c:ext>
            </c:extLst>
          </c:dPt>
          <c:dLbls>
            <c:dLbl>
              <c:idx val="3"/>
              <c:layout>
                <c:manualLayout>
                  <c:x val="3.5405421237466317E-2"/>
                  <c:y val="0.10800495771361907"/>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CB0A-4A6C-8CC8-60F3525EB6A7}"/>
                </c:ext>
              </c:extLst>
            </c:dLbl>
            <c:dLbl>
              <c:idx val="4"/>
              <c:layout>
                <c:manualLayout>
                  <c:x val="1.894768500130016E-2"/>
                  <c:y val="0.15134674832312628"/>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CB0A-4A6C-8CC8-60F3525EB6A7}"/>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Sheet1!$A$2:$A$6</c:f>
              <c:strCache>
                <c:ptCount val="5"/>
                <c:pt idx="0">
                  <c:v>Enable Biosciences</c:v>
                </c:pt>
                <c:pt idx="1">
                  <c:v>TrialNet</c:v>
                </c:pt>
                <c:pt idx="2">
                  <c:v>ASK</c:v>
                </c:pt>
                <c:pt idx="3">
                  <c:v>Pledge</c:v>
                </c:pt>
                <c:pt idx="4">
                  <c:v>Cascade</c:v>
                </c:pt>
              </c:strCache>
            </c:strRef>
          </c:cat>
          <c:val>
            <c:numRef>
              <c:f>Sheet1!$B$2:$B$6</c:f>
              <c:numCache>
                <c:formatCode>0%</c:formatCode>
                <c:ptCount val="5"/>
                <c:pt idx="0">
                  <c:v>0.53</c:v>
                </c:pt>
                <c:pt idx="1">
                  <c:v>0.3</c:v>
                </c:pt>
                <c:pt idx="2">
                  <c:v>0.1</c:v>
                </c:pt>
                <c:pt idx="3">
                  <c:v>0.05</c:v>
                </c:pt>
                <c:pt idx="4">
                  <c:v>0.02</c:v>
                </c:pt>
              </c:numCache>
            </c:numRef>
          </c:val>
          <c:extLst>
            <c:ext xmlns:c16="http://schemas.microsoft.com/office/drawing/2014/chart" uri="{C3380CC4-5D6E-409C-BE32-E72D297353CC}">
              <c16:uniqueId val="{0000000A-CB0A-4A6C-8CC8-60F3525EB6A7}"/>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2">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
  <cs:dataPoint3D>
    <cs:lnRef idx="0"/>
    <cs:fillRef idx="0">
      <cs:styleClr val="auto"/>
    </cs:fillRef>
    <cs:effectRef idx="0"/>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6912"/>
          </a:xfrm>
          <a:prstGeom prst="rect">
            <a:avLst/>
          </a:prstGeom>
        </p:spPr>
        <p:txBody>
          <a:bodyPr vert="horz" lIns="93287" tIns="46644" rIns="93287" bIns="46644" rtlCol="0"/>
          <a:lstStyle>
            <a:lvl1pPr algn="l">
              <a:defRPr sz="1200"/>
            </a:lvl1pPr>
          </a:lstStyle>
          <a:p>
            <a:endParaRPr lang="en-US"/>
          </a:p>
        </p:txBody>
      </p:sp>
      <p:sp>
        <p:nvSpPr>
          <p:cNvPr id="3" name="Date Placeholder 2"/>
          <p:cNvSpPr>
            <a:spLocks noGrp="1"/>
          </p:cNvSpPr>
          <p:nvPr>
            <p:ph type="dt" idx="1"/>
          </p:nvPr>
        </p:nvSpPr>
        <p:spPr>
          <a:xfrm>
            <a:off x="3976333" y="0"/>
            <a:ext cx="3041968" cy="466912"/>
          </a:xfrm>
          <a:prstGeom prst="rect">
            <a:avLst/>
          </a:prstGeom>
        </p:spPr>
        <p:txBody>
          <a:bodyPr vert="horz" lIns="93287" tIns="46644" rIns="93287" bIns="46644" rtlCol="0"/>
          <a:lstStyle>
            <a:lvl1pPr algn="r">
              <a:defRPr sz="1200"/>
            </a:lvl1pPr>
          </a:lstStyle>
          <a:p>
            <a:fld id="{8C3CCE04-2373-014A-AF47-C81FB6CC8FF2}" type="datetimeFigureOut">
              <a:rPr lang="en-US" smtClean="0"/>
              <a:t>11/11/2022</a:t>
            </a:fld>
            <a:endParaRPr lang="en-US"/>
          </a:p>
        </p:txBody>
      </p:sp>
      <p:sp>
        <p:nvSpPr>
          <p:cNvPr id="4" name="Slide Image Placeholder 3"/>
          <p:cNvSpPr>
            <a:spLocks noGrp="1" noRot="1" noChangeAspect="1"/>
          </p:cNvSpPr>
          <p:nvPr>
            <p:ph type="sldImg" idx="2"/>
          </p:nvPr>
        </p:nvSpPr>
        <p:spPr>
          <a:xfrm>
            <a:off x="719138" y="1163638"/>
            <a:ext cx="5581650" cy="3140075"/>
          </a:xfrm>
          <a:prstGeom prst="rect">
            <a:avLst/>
          </a:prstGeom>
          <a:noFill/>
          <a:ln w="12700">
            <a:solidFill>
              <a:prstClr val="black"/>
            </a:solidFill>
          </a:ln>
        </p:spPr>
        <p:txBody>
          <a:bodyPr vert="horz" lIns="93287" tIns="46644" rIns="93287" bIns="46644" rtlCol="0" anchor="ctr"/>
          <a:lstStyle/>
          <a:p>
            <a:endParaRPr lang="en-US"/>
          </a:p>
        </p:txBody>
      </p:sp>
      <p:sp>
        <p:nvSpPr>
          <p:cNvPr id="5" name="Notes Placeholder 4"/>
          <p:cNvSpPr>
            <a:spLocks noGrp="1"/>
          </p:cNvSpPr>
          <p:nvPr>
            <p:ph type="body" sz="quarter" idx="3"/>
          </p:nvPr>
        </p:nvSpPr>
        <p:spPr>
          <a:xfrm>
            <a:off x="701993" y="4478476"/>
            <a:ext cx="5615940" cy="3664208"/>
          </a:xfrm>
          <a:prstGeom prst="rect">
            <a:avLst/>
          </a:prstGeom>
        </p:spPr>
        <p:txBody>
          <a:bodyPr vert="horz" lIns="93287" tIns="46644" rIns="93287" bIns="4664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9014"/>
            <a:ext cx="3041968" cy="466911"/>
          </a:xfrm>
          <a:prstGeom prst="rect">
            <a:avLst/>
          </a:prstGeom>
        </p:spPr>
        <p:txBody>
          <a:bodyPr vert="horz" lIns="93287" tIns="46644" rIns="93287" bIns="46644" rtlCol="0" anchor="b"/>
          <a:lstStyle>
            <a:lvl1pPr algn="l">
              <a:defRPr sz="1200"/>
            </a:lvl1pPr>
          </a:lstStyle>
          <a:p>
            <a:endParaRPr lang="en-US"/>
          </a:p>
        </p:txBody>
      </p:sp>
      <p:sp>
        <p:nvSpPr>
          <p:cNvPr id="7" name="Slide Number Placeholder 6"/>
          <p:cNvSpPr>
            <a:spLocks noGrp="1"/>
          </p:cNvSpPr>
          <p:nvPr>
            <p:ph type="sldNum" sz="quarter" idx="5"/>
          </p:nvPr>
        </p:nvSpPr>
        <p:spPr>
          <a:xfrm>
            <a:off x="3976333" y="8839014"/>
            <a:ext cx="3041968" cy="466911"/>
          </a:xfrm>
          <a:prstGeom prst="rect">
            <a:avLst/>
          </a:prstGeom>
        </p:spPr>
        <p:txBody>
          <a:bodyPr vert="horz" lIns="93287" tIns="46644" rIns="93287" bIns="46644" rtlCol="0" anchor="b"/>
          <a:lstStyle>
            <a:lvl1pPr algn="r">
              <a:defRPr sz="1200"/>
            </a:lvl1pPr>
          </a:lstStyle>
          <a:p>
            <a:fld id="{27B6FA25-7117-D846-9131-1240BD70105E}" type="slidenum">
              <a:rPr lang="en-US" smtClean="0"/>
              <a:t>‹#›</a:t>
            </a:fld>
            <a:endParaRPr lang="en-US"/>
          </a:p>
        </p:txBody>
      </p:sp>
    </p:spTree>
    <p:extLst>
      <p:ext uri="{BB962C8B-B14F-4D97-AF65-F5344CB8AC3E}">
        <p14:creationId xmlns:p14="http://schemas.microsoft.com/office/powerpoint/2010/main" val="24861672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38175" y="555625"/>
            <a:ext cx="5540375" cy="3116263"/>
          </a:xfrm>
          <a:prstGeom prst="rect">
            <a:avLst/>
          </a:prstGeom>
        </p:spPr>
      </p:sp>
      <p:sp>
        <p:nvSpPr>
          <p:cNvPr id="3" name="Notes Placeholder 2"/>
          <p:cNvSpPr>
            <a:spLocks noGrp="1"/>
          </p:cNvSpPr>
          <p:nvPr>
            <p:ph type="body" idx="1"/>
          </p:nvPr>
        </p:nvSpPr>
        <p:spPr>
          <a:xfrm>
            <a:off x="622073" y="4652962"/>
            <a:ext cx="5775779" cy="4097872"/>
          </a:xfrm>
          <a:prstGeom prst="rect">
            <a:avLst/>
          </a:prstGeom>
        </p:spPr>
        <p:txBody>
          <a:bodyPr/>
          <a:lstStyle/>
          <a:p>
            <a:endParaRPr lang="en-US" dirty="0"/>
          </a:p>
        </p:txBody>
      </p:sp>
      <p:sp>
        <p:nvSpPr>
          <p:cNvPr id="4" name="Slide Number Placeholder 3"/>
          <p:cNvSpPr>
            <a:spLocks noGrp="1"/>
          </p:cNvSpPr>
          <p:nvPr>
            <p:ph type="sldNum" sz="quarter" idx="10"/>
          </p:nvPr>
        </p:nvSpPr>
        <p:spPr>
          <a:xfrm>
            <a:off x="5527447" y="69114304"/>
            <a:ext cx="4228594" cy="3638259"/>
          </a:xfrm>
          <a:prstGeom prst="rect">
            <a:avLst/>
          </a:prstGeom>
        </p:spPr>
        <p:txBody>
          <a:bodyPr/>
          <a:lstStyle/>
          <a:p>
            <a:pPr algn="l" defTabSz="448468" fontAlgn="base">
              <a:spcBef>
                <a:spcPct val="0"/>
              </a:spcBef>
              <a:spcAft>
                <a:spcPct val="0"/>
              </a:spcAft>
              <a:defRPr/>
            </a:pPr>
            <a:fld id="{FC4E17C1-5CAE-2349-8BD6-29C1512F727F}" type="slidenum">
              <a:rPr lang="en-US" sz="1800">
                <a:solidFill>
                  <a:prstClr val="black"/>
                </a:solidFill>
                <a:latin typeface="Arial" panose="020B0604020202020204" pitchFamily="34" charset="0"/>
              </a:rPr>
              <a:pPr algn="l" defTabSz="448468" fontAlgn="base">
                <a:spcBef>
                  <a:spcPct val="0"/>
                </a:spcBef>
                <a:spcAft>
                  <a:spcPct val="0"/>
                </a:spcAft>
                <a:defRPr/>
              </a:pPr>
              <a:t>1</a:t>
            </a:fld>
            <a:endParaRPr lang="en-US" sz="1800">
              <a:solidFill>
                <a:prstClr val="black"/>
              </a:solidFill>
              <a:latin typeface="Arial" panose="020B0604020202020204" pitchFamily="34" charset="0"/>
            </a:endParaRPr>
          </a:p>
        </p:txBody>
      </p:sp>
    </p:spTree>
    <p:extLst>
      <p:ext uri="{BB962C8B-B14F-4D97-AF65-F5344CB8AC3E}">
        <p14:creationId xmlns:p14="http://schemas.microsoft.com/office/powerpoint/2010/main" val="316334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fc2770c958_4_464: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 name="Google Shape;349;gfc2770c958_4_464:notes"/>
          <p:cNvSpPr txBox="1">
            <a:spLocks noGrp="1"/>
          </p:cNvSpPr>
          <p:nvPr>
            <p:ph type="body" idx="1"/>
          </p:nvPr>
        </p:nvSpPr>
        <p:spPr>
          <a:xfrm>
            <a:off x="701993" y="4478476"/>
            <a:ext cx="5615940" cy="3664361"/>
          </a:xfrm>
          <a:prstGeom prst="rect">
            <a:avLst/>
          </a:prstGeom>
        </p:spPr>
        <p:txBody>
          <a:bodyPr spcFirstLastPara="1" wrap="square" lIns="93272" tIns="46623" rIns="93272" bIns="46623" anchor="t" anchorCtr="0">
            <a:noAutofit/>
          </a:bodyPr>
          <a:lstStyle/>
          <a:p>
            <a:endParaRPr dirty="0"/>
          </a:p>
        </p:txBody>
      </p:sp>
      <p:sp>
        <p:nvSpPr>
          <p:cNvPr id="350" name="Google Shape;350;gfc2770c958_4_464:notes"/>
          <p:cNvSpPr txBox="1">
            <a:spLocks noGrp="1"/>
          </p:cNvSpPr>
          <p:nvPr>
            <p:ph type="sldNum" idx="12"/>
          </p:nvPr>
        </p:nvSpPr>
        <p:spPr>
          <a:xfrm>
            <a:off x="3976333" y="8839014"/>
            <a:ext cx="3041968" cy="466823"/>
          </a:xfrm>
          <a:prstGeom prst="rect">
            <a:avLst/>
          </a:prstGeom>
        </p:spPr>
        <p:txBody>
          <a:bodyPr spcFirstLastPara="1" wrap="square" lIns="93272" tIns="46623" rIns="93272" bIns="46623" anchor="b" anchorCtr="0">
            <a:noAutofit/>
          </a:bodyPr>
          <a:lstStyle/>
          <a:p>
            <a:pPr>
              <a:buClr>
                <a:srgbClr val="000000"/>
              </a:buClr>
            </a:pPr>
            <a:fld id="{00000000-1234-1234-1234-123412341234}" type="slidenum">
              <a:rPr lang="en-US"/>
              <a:pPr>
                <a:buClr>
                  <a:srgbClr val="000000"/>
                </a:buClr>
              </a:pPr>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FB1346-23B6-E445-96DB-27CB621CA5B3}" type="slidenum">
              <a:rPr lang="en-US" smtClean="0"/>
              <a:t>11</a:t>
            </a:fld>
            <a:endParaRPr lang="en-US"/>
          </a:p>
        </p:txBody>
      </p:sp>
    </p:spTree>
    <p:extLst>
      <p:ext uri="{BB962C8B-B14F-4D97-AF65-F5344CB8AC3E}">
        <p14:creationId xmlns:p14="http://schemas.microsoft.com/office/powerpoint/2010/main" val="24336099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7B6FA25-7117-D846-9131-1240BD70105E}" type="slidenum">
              <a:rPr lang="en-US" smtClean="0"/>
              <a:t>12</a:t>
            </a:fld>
            <a:endParaRPr lang="en-US"/>
          </a:p>
        </p:txBody>
      </p:sp>
    </p:spTree>
    <p:extLst>
      <p:ext uri="{BB962C8B-B14F-4D97-AF65-F5344CB8AC3E}">
        <p14:creationId xmlns:p14="http://schemas.microsoft.com/office/powerpoint/2010/main" val="27698107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7B6FA25-7117-D846-9131-1240BD70105E}" type="slidenum">
              <a:rPr lang="en-US" smtClean="0"/>
              <a:t>13</a:t>
            </a:fld>
            <a:endParaRPr lang="en-US"/>
          </a:p>
        </p:txBody>
      </p:sp>
    </p:spTree>
    <p:extLst>
      <p:ext uri="{BB962C8B-B14F-4D97-AF65-F5344CB8AC3E}">
        <p14:creationId xmlns:p14="http://schemas.microsoft.com/office/powerpoint/2010/main" val="30545597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Children w diabetes friends for life</a:t>
            </a:r>
          </a:p>
        </p:txBody>
      </p:sp>
      <p:sp>
        <p:nvSpPr>
          <p:cNvPr id="4" name="Slide Number Placeholder 3"/>
          <p:cNvSpPr>
            <a:spLocks noGrp="1"/>
          </p:cNvSpPr>
          <p:nvPr>
            <p:ph type="sldNum" sz="quarter" idx="5"/>
          </p:nvPr>
        </p:nvSpPr>
        <p:spPr/>
        <p:txBody>
          <a:bodyPr/>
          <a:lstStyle/>
          <a:p>
            <a:fld id="{6DFB1346-23B6-E445-96DB-27CB621CA5B3}" type="slidenum">
              <a:rPr lang="en-US" smtClean="0"/>
              <a:t>14</a:t>
            </a:fld>
            <a:endParaRPr lang="en-US"/>
          </a:p>
        </p:txBody>
      </p:sp>
    </p:spTree>
    <p:extLst>
      <p:ext uri="{BB962C8B-B14F-4D97-AF65-F5344CB8AC3E}">
        <p14:creationId xmlns:p14="http://schemas.microsoft.com/office/powerpoint/2010/main" val="41678621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T1Nation October 128 attendees - </a:t>
            </a:r>
          </a:p>
        </p:txBody>
      </p:sp>
      <p:sp>
        <p:nvSpPr>
          <p:cNvPr id="4" name="Slide Number Placeholder 3"/>
          <p:cNvSpPr>
            <a:spLocks noGrp="1"/>
          </p:cNvSpPr>
          <p:nvPr>
            <p:ph type="sldNum" sz="quarter" idx="5"/>
          </p:nvPr>
        </p:nvSpPr>
        <p:spPr/>
        <p:txBody>
          <a:bodyPr/>
          <a:lstStyle/>
          <a:p>
            <a:fld id="{27B6FA25-7117-D846-9131-1240BD70105E}" type="slidenum">
              <a:rPr lang="en-US" smtClean="0"/>
              <a:t>15</a:t>
            </a:fld>
            <a:endParaRPr lang="en-US"/>
          </a:p>
        </p:txBody>
      </p:sp>
    </p:spTree>
    <p:extLst>
      <p:ext uri="{BB962C8B-B14F-4D97-AF65-F5344CB8AC3E}">
        <p14:creationId xmlns:p14="http://schemas.microsoft.com/office/powerpoint/2010/main" val="19520420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7B6FA25-7117-D846-9131-1240BD70105E}" type="slidenum">
              <a:rPr lang="en-US" smtClean="0"/>
              <a:t>16</a:t>
            </a:fld>
            <a:endParaRPr lang="en-US"/>
          </a:p>
        </p:txBody>
      </p:sp>
    </p:spTree>
    <p:extLst>
      <p:ext uri="{BB962C8B-B14F-4D97-AF65-F5344CB8AC3E}">
        <p14:creationId xmlns:p14="http://schemas.microsoft.com/office/powerpoint/2010/main" val="27363146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dirty="0"/>
          </a:p>
        </p:txBody>
      </p:sp>
      <p:sp>
        <p:nvSpPr>
          <p:cNvPr id="4" name="Slide Number Placeholder 3"/>
          <p:cNvSpPr>
            <a:spLocks noGrp="1"/>
          </p:cNvSpPr>
          <p:nvPr>
            <p:ph type="sldNum" sz="quarter" idx="5"/>
          </p:nvPr>
        </p:nvSpPr>
        <p:spPr/>
        <p:txBody>
          <a:bodyPr/>
          <a:lstStyle/>
          <a:p>
            <a:fld id="{6DFB1346-23B6-E445-96DB-27CB621CA5B3}" type="slidenum">
              <a:rPr lang="en-US" smtClean="0"/>
              <a:t>17</a:t>
            </a:fld>
            <a:endParaRPr lang="en-US"/>
          </a:p>
        </p:txBody>
      </p:sp>
    </p:spTree>
    <p:extLst>
      <p:ext uri="{BB962C8B-B14F-4D97-AF65-F5344CB8AC3E}">
        <p14:creationId xmlns:p14="http://schemas.microsoft.com/office/powerpoint/2010/main" val="6630293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7B6FA25-7117-D846-9131-1240BD70105E}" type="slidenum">
              <a:rPr lang="en-US" smtClean="0"/>
              <a:t>18</a:t>
            </a:fld>
            <a:endParaRPr lang="en-US"/>
          </a:p>
        </p:txBody>
      </p:sp>
    </p:spTree>
    <p:extLst>
      <p:ext uri="{BB962C8B-B14F-4D97-AF65-F5344CB8AC3E}">
        <p14:creationId xmlns:p14="http://schemas.microsoft.com/office/powerpoint/2010/main" val="1631211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FB1346-23B6-E445-96DB-27CB621CA5B3}" type="slidenum">
              <a:rPr lang="en-US" smtClean="0"/>
              <a:t>19</a:t>
            </a:fld>
            <a:endParaRPr lang="en-US"/>
          </a:p>
        </p:txBody>
      </p:sp>
    </p:spTree>
    <p:extLst>
      <p:ext uri="{BB962C8B-B14F-4D97-AF65-F5344CB8AC3E}">
        <p14:creationId xmlns:p14="http://schemas.microsoft.com/office/powerpoint/2010/main" val="943761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b="1" dirty="0">
              <a:solidFill>
                <a:srgbClr val="FF0000"/>
              </a:solidFill>
            </a:endParaRPr>
          </a:p>
        </p:txBody>
      </p:sp>
      <p:sp>
        <p:nvSpPr>
          <p:cNvPr id="4" name="Slide Number Placeholder 3"/>
          <p:cNvSpPr>
            <a:spLocks noGrp="1"/>
          </p:cNvSpPr>
          <p:nvPr>
            <p:ph type="sldNum" sz="quarter" idx="5"/>
          </p:nvPr>
        </p:nvSpPr>
        <p:spPr/>
        <p:txBody>
          <a:bodyPr/>
          <a:lstStyle/>
          <a:p>
            <a:fld id="{27B6FA25-7117-D846-9131-1240BD70105E}" type="slidenum">
              <a:rPr lang="en-US" smtClean="0"/>
              <a:t>2</a:t>
            </a:fld>
            <a:endParaRPr lang="en-US"/>
          </a:p>
        </p:txBody>
      </p:sp>
    </p:spTree>
    <p:extLst>
      <p:ext uri="{BB962C8B-B14F-4D97-AF65-F5344CB8AC3E}">
        <p14:creationId xmlns:p14="http://schemas.microsoft.com/office/powerpoint/2010/main" val="37030078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B6FA25-7117-D846-9131-1240BD70105E}" type="slidenum">
              <a:rPr lang="en-US" smtClean="0"/>
              <a:t>20</a:t>
            </a:fld>
            <a:endParaRPr lang="en-US"/>
          </a:p>
        </p:txBody>
      </p:sp>
    </p:spTree>
    <p:extLst>
      <p:ext uri="{BB962C8B-B14F-4D97-AF65-F5344CB8AC3E}">
        <p14:creationId xmlns:p14="http://schemas.microsoft.com/office/powerpoint/2010/main" val="41426348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7B6FA25-7117-D846-9131-1240BD70105E}" type="slidenum">
              <a:rPr lang="en-US" smtClean="0"/>
              <a:t>21</a:t>
            </a:fld>
            <a:endParaRPr lang="en-US"/>
          </a:p>
        </p:txBody>
      </p:sp>
    </p:spTree>
    <p:extLst>
      <p:ext uri="{BB962C8B-B14F-4D97-AF65-F5344CB8AC3E}">
        <p14:creationId xmlns:p14="http://schemas.microsoft.com/office/powerpoint/2010/main" val="12686205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fc2770c958_4_464: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 name="Google Shape;349;gfc2770c958_4_464:notes"/>
          <p:cNvSpPr txBox="1">
            <a:spLocks noGrp="1"/>
          </p:cNvSpPr>
          <p:nvPr>
            <p:ph type="body" idx="1"/>
          </p:nvPr>
        </p:nvSpPr>
        <p:spPr>
          <a:xfrm>
            <a:off x="701993" y="4478476"/>
            <a:ext cx="5615940" cy="3664361"/>
          </a:xfrm>
          <a:prstGeom prst="rect">
            <a:avLst/>
          </a:prstGeom>
        </p:spPr>
        <p:txBody>
          <a:bodyPr spcFirstLastPara="1" wrap="square" lIns="93272" tIns="46623" rIns="93272" bIns="46623" anchor="t" anchorCtr="0">
            <a:noAutofit/>
          </a:bodyPr>
          <a:lstStyle/>
          <a:p>
            <a:endParaRPr dirty="0"/>
          </a:p>
        </p:txBody>
      </p:sp>
      <p:sp>
        <p:nvSpPr>
          <p:cNvPr id="350" name="Google Shape;350;gfc2770c958_4_464:notes"/>
          <p:cNvSpPr txBox="1">
            <a:spLocks noGrp="1"/>
          </p:cNvSpPr>
          <p:nvPr>
            <p:ph type="sldNum" idx="12"/>
          </p:nvPr>
        </p:nvSpPr>
        <p:spPr>
          <a:xfrm>
            <a:off x="3976333" y="8839014"/>
            <a:ext cx="3041968" cy="466823"/>
          </a:xfrm>
          <a:prstGeom prst="rect">
            <a:avLst/>
          </a:prstGeom>
        </p:spPr>
        <p:txBody>
          <a:bodyPr spcFirstLastPara="1" wrap="square" lIns="93272" tIns="46623" rIns="93272" bIns="46623" anchor="b" anchorCtr="0">
            <a:noAutofit/>
          </a:bodyPr>
          <a:lstStyle/>
          <a:p>
            <a:pPr>
              <a:buClr>
                <a:srgbClr val="000000"/>
              </a:buClr>
            </a:pPr>
            <a:fld id="{00000000-1234-1234-1234-123412341234}" type="slidenum">
              <a:rPr lang="en-US"/>
              <a:pPr>
                <a:buClr>
                  <a:srgbClr val="000000"/>
                </a:buClr>
              </a:pPr>
              <a:t>22</a:t>
            </a:fld>
            <a:endParaRPr/>
          </a:p>
        </p:txBody>
      </p:sp>
    </p:spTree>
    <p:extLst>
      <p:ext uri="{BB962C8B-B14F-4D97-AF65-F5344CB8AC3E}">
        <p14:creationId xmlns:p14="http://schemas.microsoft.com/office/powerpoint/2010/main" val="285142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B6FA25-7117-D846-9131-1240BD70105E}" type="slidenum">
              <a:rPr lang="en-US" smtClean="0"/>
              <a:t>23</a:t>
            </a:fld>
            <a:endParaRPr lang="en-US"/>
          </a:p>
        </p:txBody>
      </p:sp>
    </p:spTree>
    <p:extLst>
      <p:ext uri="{BB962C8B-B14F-4D97-AF65-F5344CB8AC3E}">
        <p14:creationId xmlns:p14="http://schemas.microsoft.com/office/powerpoint/2010/main" val="19154681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7B6FA25-7117-D846-9131-1240BD70105E}" type="slidenum">
              <a:rPr lang="en-US" smtClean="0"/>
              <a:t>24</a:t>
            </a:fld>
            <a:endParaRPr lang="en-US"/>
          </a:p>
        </p:txBody>
      </p:sp>
    </p:spTree>
    <p:extLst>
      <p:ext uri="{BB962C8B-B14F-4D97-AF65-F5344CB8AC3E}">
        <p14:creationId xmlns:p14="http://schemas.microsoft.com/office/powerpoint/2010/main" val="3036532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B6FA25-7117-D846-9131-1240BD70105E}" type="slidenum">
              <a:rPr lang="en-US" smtClean="0"/>
              <a:t>3</a:t>
            </a:fld>
            <a:endParaRPr lang="en-US"/>
          </a:p>
        </p:txBody>
      </p:sp>
    </p:spTree>
    <p:extLst>
      <p:ext uri="{BB962C8B-B14F-4D97-AF65-F5344CB8AC3E}">
        <p14:creationId xmlns:p14="http://schemas.microsoft.com/office/powerpoint/2010/main" val="31602604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DFF940-564E-4049-BA98-1D9EC60E0D3E}" type="slidenum">
              <a:rPr lang="en-US" smtClean="0"/>
              <a:t>4</a:t>
            </a:fld>
            <a:endParaRPr lang="en-US"/>
          </a:p>
        </p:txBody>
      </p:sp>
    </p:spTree>
    <p:extLst>
      <p:ext uri="{BB962C8B-B14F-4D97-AF65-F5344CB8AC3E}">
        <p14:creationId xmlns:p14="http://schemas.microsoft.com/office/powerpoint/2010/main" val="15383943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3388" y="709613"/>
            <a:ext cx="6308725" cy="35480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lIns="95059" tIns="47530" rIns="95059" bIns="47530"/>
          <a:lstStyle/>
          <a:p>
            <a:pPr defTabSz="950596">
              <a:defRPr/>
            </a:pPr>
            <a:fld id="{FC4E17C1-5CAE-2349-8BD6-29C1512F727F}" type="slidenum">
              <a:rPr lang="en-US">
                <a:solidFill>
                  <a:prstClr val="black"/>
                </a:solidFill>
                <a:latin typeface="Calibri" panose="020F0502020204030204"/>
                <a:cs typeface="Helvetica"/>
                <a:sym typeface="Arial"/>
              </a:rPr>
              <a:pPr defTabSz="950596">
                <a:defRPr/>
              </a:pPr>
              <a:t>5</a:t>
            </a:fld>
            <a:endParaRPr lang="en-US">
              <a:solidFill>
                <a:prstClr val="black"/>
              </a:solidFill>
              <a:latin typeface="Calibri" panose="020F0502020204030204"/>
              <a:cs typeface="Helvetica"/>
              <a:sym typeface="Arial"/>
            </a:endParaRPr>
          </a:p>
        </p:txBody>
      </p:sp>
    </p:spTree>
    <p:extLst>
      <p:ext uri="{BB962C8B-B14F-4D97-AF65-F5344CB8AC3E}">
        <p14:creationId xmlns:p14="http://schemas.microsoft.com/office/powerpoint/2010/main" val="34812951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DFF940-564E-4049-BA98-1D9EC60E0D3E}" type="slidenum">
              <a:rPr lang="en-US" smtClean="0"/>
              <a:t>6</a:t>
            </a:fld>
            <a:endParaRPr lang="en-US"/>
          </a:p>
        </p:txBody>
      </p:sp>
    </p:spTree>
    <p:extLst>
      <p:ext uri="{BB962C8B-B14F-4D97-AF65-F5344CB8AC3E}">
        <p14:creationId xmlns:p14="http://schemas.microsoft.com/office/powerpoint/2010/main" val="39184494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dirty="0"/>
            </a:br>
            <a:endParaRPr lang="en-US" dirty="0"/>
          </a:p>
          <a:p>
            <a:endParaRPr lang="en-US" dirty="0"/>
          </a:p>
        </p:txBody>
      </p:sp>
      <p:sp>
        <p:nvSpPr>
          <p:cNvPr id="4" name="Slide Number Placeholder 3"/>
          <p:cNvSpPr>
            <a:spLocks noGrp="1"/>
          </p:cNvSpPr>
          <p:nvPr>
            <p:ph type="sldNum" sz="quarter" idx="5"/>
          </p:nvPr>
        </p:nvSpPr>
        <p:spPr/>
        <p:txBody>
          <a:bodyPr/>
          <a:lstStyle/>
          <a:p>
            <a:fld id="{C5DFF940-564E-4049-BA98-1D9EC60E0D3E}" type="slidenum">
              <a:rPr lang="en-US" smtClean="0"/>
              <a:t>7</a:t>
            </a:fld>
            <a:endParaRPr lang="en-US"/>
          </a:p>
        </p:txBody>
      </p:sp>
    </p:spTree>
    <p:extLst>
      <p:ext uri="{BB962C8B-B14F-4D97-AF65-F5344CB8AC3E}">
        <p14:creationId xmlns:p14="http://schemas.microsoft.com/office/powerpoint/2010/main" val="21742238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7B6FA25-7117-D846-9131-1240BD70105E}" type="slidenum">
              <a:rPr lang="en-US" smtClean="0"/>
              <a:t>8</a:t>
            </a:fld>
            <a:endParaRPr lang="en-US"/>
          </a:p>
        </p:txBody>
      </p:sp>
    </p:spTree>
    <p:extLst>
      <p:ext uri="{BB962C8B-B14F-4D97-AF65-F5344CB8AC3E}">
        <p14:creationId xmlns:p14="http://schemas.microsoft.com/office/powerpoint/2010/main" val="20868672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7B6FA25-7117-D846-9131-1240BD70105E}" type="slidenum">
              <a:rPr lang="en-US" smtClean="0"/>
              <a:t>9</a:t>
            </a:fld>
            <a:endParaRPr lang="en-US"/>
          </a:p>
        </p:txBody>
      </p:sp>
    </p:spTree>
    <p:extLst>
      <p:ext uri="{BB962C8B-B14F-4D97-AF65-F5344CB8AC3E}">
        <p14:creationId xmlns:p14="http://schemas.microsoft.com/office/powerpoint/2010/main" val="29974354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bg>
      <p:bgRef idx="1001">
        <a:schemeClr val="bg2"/>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0D07BC2-AEBE-4899-AAF7-562EF8B5C318}"/>
              </a:ext>
            </a:extLst>
          </p:cNvPr>
          <p:cNvSpPr>
            <a:spLocks noChangeArrowheads="1"/>
          </p:cNvSpPr>
          <p:nvPr userDrawn="1"/>
        </p:nvSpPr>
        <p:spPr bwMode="auto">
          <a:xfrm>
            <a:off x="0" y="0"/>
            <a:ext cx="12192000" cy="6858000"/>
          </a:xfrm>
          <a:prstGeom prst="rect">
            <a:avLst/>
          </a:prstGeom>
          <a:solidFill>
            <a:schemeClr val="bg2"/>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lIns="58612" tIns="29305" rIns="58612" bIns="29305" anchor="ctr"/>
          <a:lstStyle>
            <a:lvl1pPr>
              <a:defRPr>
                <a:solidFill>
                  <a:schemeClr val="tx1"/>
                </a:solidFill>
                <a:latin typeface="Arial" panose="020B0604020202020204" pitchFamily="34" charset="0"/>
                <a:ea typeface="Arial" pitchFamily="-127" charset="-128"/>
              </a:defRPr>
            </a:lvl1pPr>
            <a:lvl2pPr marL="742950" indent="-285750">
              <a:defRPr>
                <a:solidFill>
                  <a:schemeClr val="tx1"/>
                </a:solidFill>
                <a:latin typeface="Arial" panose="020B0604020202020204" pitchFamily="34" charset="0"/>
                <a:ea typeface="Arial" pitchFamily="-127" charset="-128"/>
              </a:defRPr>
            </a:lvl2pPr>
            <a:lvl3pPr marL="1143000" indent="-228600">
              <a:defRPr>
                <a:solidFill>
                  <a:schemeClr val="tx1"/>
                </a:solidFill>
                <a:latin typeface="Arial" panose="020B0604020202020204" pitchFamily="34" charset="0"/>
                <a:ea typeface="Arial" pitchFamily="-127" charset="-128"/>
              </a:defRPr>
            </a:lvl3pPr>
            <a:lvl4pPr marL="1600200" indent="-228600">
              <a:defRPr>
                <a:solidFill>
                  <a:schemeClr val="tx1"/>
                </a:solidFill>
                <a:latin typeface="Arial" panose="020B0604020202020204" pitchFamily="34" charset="0"/>
                <a:ea typeface="Arial" pitchFamily="-127" charset="-128"/>
              </a:defRPr>
            </a:lvl4pPr>
            <a:lvl5pPr marL="2057400" indent="-228600">
              <a:defRPr>
                <a:solidFill>
                  <a:schemeClr val="tx1"/>
                </a:solidFill>
                <a:latin typeface="Arial" panose="020B0604020202020204" pitchFamily="34" charset="0"/>
                <a:ea typeface="Arial" pitchFamily="-127" charset="-128"/>
              </a:defRPr>
            </a:lvl5pPr>
            <a:lvl6pPr marL="2514600" indent="-228600" defTabSz="457200" fontAlgn="base">
              <a:spcBef>
                <a:spcPct val="0"/>
              </a:spcBef>
              <a:spcAft>
                <a:spcPct val="0"/>
              </a:spcAft>
              <a:defRPr>
                <a:solidFill>
                  <a:schemeClr val="tx1"/>
                </a:solidFill>
                <a:latin typeface="Arial" panose="020B0604020202020204" pitchFamily="34" charset="0"/>
                <a:ea typeface="Arial" pitchFamily="-127" charset="-128"/>
              </a:defRPr>
            </a:lvl6pPr>
            <a:lvl7pPr marL="2971800" indent="-228600" defTabSz="457200" fontAlgn="base">
              <a:spcBef>
                <a:spcPct val="0"/>
              </a:spcBef>
              <a:spcAft>
                <a:spcPct val="0"/>
              </a:spcAft>
              <a:defRPr>
                <a:solidFill>
                  <a:schemeClr val="tx1"/>
                </a:solidFill>
                <a:latin typeface="Arial" panose="020B0604020202020204" pitchFamily="34" charset="0"/>
                <a:ea typeface="Arial" pitchFamily="-127" charset="-128"/>
              </a:defRPr>
            </a:lvl7pPr>
            <a:lvl8pPr marL="3429000" indent="-228600" defTabSz="457200" fontAlgn="base">
              <a:spcBef>
                <a:spcPct val="0"/>
              </a:spcBef>
              <a:spcAft>
                <a:spcPct val="0"/>
              </a:spcAft>
              <a:defRPr>
                <a:solidFill>
                  <a:schemeClr val="tx1"/>
                </a:solidFill>
                <a:latin typeface="Arial" panose="020B0604020202020204" pitchFamily="34" charset="0"/>
                <a:ea typeface="Arial" pitchFamily="-127" charset="-128"/>
              </a:defRPr>
            </a:lvl8pPr>
            <a:lvl9pPr marL="3886200" indent="-228600" defTabSz="457200" fontAlgn="base">
              <a:spcBef>
                <a:spcPct val="0"/>
              </a:spcBef>
              <a:spcAft>
                <a:spcPct val="0"/>
              </a:spcAft>
              <a:defRPr>
                <a:solidFill>
                  <a:schemeClr val="tx1"/>
                </a:solidFill>
                <a:latin typeface="Arial" panose="020B0604020202020204" pitchFamily="34" charset="0"/>
                <a:ea typeface="Arial" pitchFamily="-127" charset="-128"/>
              </a:defRPr>
            </a:lvl9pPr>
          </a:lstStyle>
          <a:p>
            <a:pPr algn="ctr"/>
            <a:endParaRPr lang="en-US" altLang="en-US" sz="2400">
              <a:solidFill>
                <a:srgbClr val="FFFFFF"/>
              </a:solidFill>
              <a:ea typeface="Arial" panose="020B0604020202020204" pitchFamily="34" charset="-128"/>
            </a:endParaRPr>
          </a:p>
        </p:txBody>
      </p:sp>
      <p:sp>
        <p:nvSpPr>
          <p:cNvPr id="13" name="Title 1">
            <a:extLst>
              <a:ext uri="{FF2B5EF4-FFF2-40B4-BE49-F238E27FC236}">
                <a16:creationId xmlns:a16="http://schemas.microsoft.com/office/drawing/2014/main" id="{C9244201-BABB-ECD6-AC49-0F7A0B9F1B17}"/>
              </a:ext>
            </a:extLst>
          </p:cNvPr>
          <p:cNvSpPr>
            <a:spLocks noGrp="1"/>
          </p:cNvSpPr>
          <p:nvPr>
            <p:ph type="ctrTitle" hasCustomPrompt="1"/>
          </p:nvPr>
        </p:nvSpPr>
        <p:spPr>
          <a:xfrm>
            <a:off x="609600" y="2845807"/>
            <a:ext cx="10972800" cy="1828800"/>
          </a:xfrm>
        </p:spPr>
        <p:txBody>
          <a:bodyPr tIns="0" bIns="0" anchor="t" anchorCtr="0">
            <a:noAutofit/>
          </a:bodyPr>
          <a:lstStyle>
            <a:lvl1pPr marL="0" marR="0" indent="0" algn="ctr" defTabSz="586073" rtl="0" eaLnBrk="1" fontAlgn="auto" latinLnBrk="0" hangingPunct="1">
              <a:lnSpc>
                <a:spcPct val="100000"/>
              </a:lnSpc>
              <a:spcBef>
                <a:spcPct val="0"/>
              </a:spcBef>
              <a:spcAft>
                <a:spcPts val="0"/>
              </a:spcAft>
              <a:buClrTx/>
              <a:buSzTx/>
              <a:buFontTx/>
              <a:buNone/>
              <a:tabLst/>
              <a:defRPr sz="4267" baseline="0">
                <a:solidFill>
                  <a:schemeClr val="tx1"/>
                </a:solidFill>
              </a:defRPr>
            </a:lvl1pPr>
          </a:lstStyle>
          <a:p>
            <a:r>
              <a:rPr lang="en-US"/>
              <a:t>Main Title Arial Black (Headings) 32pt Text</a:t>
            </a:r>
          </a:p>
        </p:txBody>
      </p:sp>
      <p:sp>
        <p:nvSpPr>
          <p:cNvPr id="14" name="Subtitle 2">
            <a:extLst>
              <a:ext uri="{FF2B5EF4-FFF2-40B4-BE49-F238E27FC236}">
                <a16:creationId xmlns:a16="http://schemas.microsoft.com/office/drawing/2014/main" id="{EAE34863-54F6-3E67-BFB2-5FB0A74CEC02}"/>
              </a:ext>
            </a:extLst>
          </p:cNvPr>
          <p:cNvSpPr>
            <a:spLocks noGrp="1"/>
          </p:cNvSpPr>
          <p:nvPr>
            <p:ph type="subTitle" idx="1" hasCustomPrompt="1"/>
          </p:nvPr>
        </p:nvSpPr>
        <p:spPr>
          <a:xfrm>
            <a:off x="1828800" y="5486401"/>
            <a:ext cx="8534400" cy="461900"/>
          </a:xfrm>
        </p:spPr>
        <p:txBody>
          <a:bodyPr lIns="0" tIns="0" rIns="0" bIns="0">
            <a:noAutofit/>
          </a:bodyPr>
          <a:lstStyle>
            <a:lvl1pPr marL="0" indent="0" algn="ctr">
              <a:buNone/>
              <a:defRPr sz="2133" b="1" baseline="0">
                <a:solidFill>
                  <a:schemeClr val="tx1">
                    <a:tint val="75000"/>
                  </a:schemeClr>
                </a:solidFill>
                <a:latin typeface="+mn-lt"/>
              </a:defRPr>
            </a:lvl1pPr>
            <a:lvl2pPr marL="586073" indent="0" algn="ctr">
              <a:buNone/>
              <a:defRPr>
                <a:solidFill>
                  <a:schemeClr val="tx1">
                    <a:tint val="75000"/>
                  </a:schemeClr>
                </a:solidFill>
              </a:defRPr>
            </a:lvl2pPr>
            <a:lvl3pPr marL="1172147" indent="0" algn="ctr">
              <a:buNone/>
              <a:defRPr>
                <a:solidFill>
                  <a:schemeClr val="tx1">
                    <a:tint val="75000"/>
                  </a:schemeClr>
                </a:solidFill>
              </a:defRPr>
            </a:lvl3pPr>
            <a:lvl4pPr marL="1758220" indent="0" algn="ctr">
              <a:buNone/>
              <a:defRPr>
                <a:solidFill>
                  <a:schemeClr val="tx1">
                    <a:tint val="75000"/>
                  </a:schemeClr>
                </a:solidFill>
              </a:defRPr>
            </a:lvl4pPr>
            <a:lvl5pPr marL="2344292" indent="0" algn="ctr">
              <a:buNone/>
              <a:defRPr>
                <a:solidFill>
                  <a:schemeClr val="tx1">
                    <a:tint val="75000"/>
                  </a:schemeClr>
                </a:solidFill>
              </a:defRPr>
            </a:lvl5pPr>
            <a:lvl6pPr marL="2930365" indent="0" algn="ctr">
              <a:buNone/>
              <a:defRPr>
                <a:solidFill>
                  <a:schemeClr val="tx1">
                    <a:tint val="75000"/>
                  </a:schemeClr>
                </a:solidFill>
              </a:defRPr>
            </a:lvl6pPr>
            <a:lvl7pPr marL="3516439" indent="0" algn="ctr">
              <a:buNone/>
              <a:defRPr>
                <a:solidFill>
                  <a:schemeClr val="tx1">
                    <a:tint val="75000"/>
                  </a:schemeClr>
                </a:solidFill>
              </a:defRPr>
            </a:lvl7pPr>
            <a:lvl8pPr marL="4102512" indent="0" algn="ctr">
              <a:buNone/>
              <a:defRPr>
                <a:solidFill>
                  <a:schemeClr val="tx1">
                    <a:tint val="75000"/>
                  </a:schemeClr>
                </a:solidFill>
              </a:defRPr>
            </a:lvl8pPr>
            <a:lvl9pPr marL="4688585" indent="0" algn="ctr">
              <a:buNone/>
              <a:defRPr>
                <a:solidFill>
                  <a:schemeClr val="tx1">
                    <a:tint val="75000"/>
                  </a:schemeClr>
                </a:solidFill>
              </a:defRPr>
            </a:lvl9pPr>
          </a:lstStyle>
          <a:p>
            <a:r>
              <a:rPr lang="en-US"/>
              <a:t>PRESENTERS NAME</a:t>
            </a:r>
          </a:p>
        </p:txBody>
      </p:sp>
      <p:sp>
        <p:nvSpPr>
          <p:cNvPr id="15" name="Text Placeholder 17">
            <a:extLst>
              <a:ext uri="{FF2B5EF4-FFF2-40B4-BE49-F238E27FC236}">
                <a16:creationId xmlns:a16="http://schemas.microsoft.com/office/drawing/2014/main" id="{217EC937-12E3-91B4-7603-1114A43F94ED}"/>
              </a:ext>
            </a:extLst>
          </p:cNvPr>
          <p:cNvSpPr>
            <a:spLocks noGrp="1"/>
          </p:cNvSpPr>
          <p:nvPr>
            <p:ph type="body" sz="quarter" idx="10" hasCustomPrompt="1"/>
          </p:nvPr>
        </p:nvSpPr>
        <p:spPr>
          <a:xfrm>
            <a:off x="1828800" y="5949696"/>
            <a:ext cx="8534400" cy="692149"/>
          </a:xfrm>
        </p:spPr>
        <p:txBody>
          <a:bodyPr lIns="0" tIns="0" rIns="0" bIns="0"/>
          <a:lstStyle>
            <a:lvl1pPr marL="0" indent="0" algn="ctr">
              <a:buNone/>
              <a:defRPr sz="1600" b="0" baseline="0">
                <a:solidFill>
                  <a:srgbClr val="FFFFFF"/>
                </a:solidFill>
                <a:latin typeface="+mn-lt"/>
              </a:defRPr>
            </a:lvl1pPr>
          </a:lstStyle>
          <a:p>
            <a:pPr lvl="0"/>
            <a:r>
              <a:rPr lang="en-US"/>
              <a:t>Month Date, Year</a:t>
            </a:r>
          </a:p>
        </p:txBody>
      </p:sp>
      <p:pic>
        <p:nvPicPr>
          <p:cNvPr id="16" name="Picture 15" descr="JDRF Logo_WHITE.emf">
            <a:extLst>
              <a:ext uri="{FF2B5EF4-FFF2-40B4-BE49-F238E27FC236}">
                <a16:creationId xmlns:a16="http://schemas.microsoft.com/office/drawing/2014/main" id="{EC8A9DE7-7A22-68F2-79C0-B42E9434C95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37519" y="925618"/>
            <a:ext cx="3716963" cy="765540"/>
          </a:xfrm>
          <a:prstGeom prst="rect">
            <a:avLst/>
          </a:prstGeom>
        </p:spPr>
      </p:pic>
    </p:spTree>
    <p:extLst>
      <p:ext uri="{BB962C8B-B14F-4D97-AF65-F5344CB8AC3E}">
        <p14:creationId xmlns:p14="http://schemas.microsoft.com/office/powerpoint/2010/main" val="409037795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eft Blue Title +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99B377-D7BB-4C4F-95D9-353BEF787EFC}"/>
              </a:ext>
            </a:extLst>
          </p:cNvPr>
          <p:cNvSpPr>
            <a:spLocks noChangeArrowheads="1"/>
          </p:cNvSpPr>
          <p:nvPr userDrawn="1"/>
        </p:nvSpPr>
        <p:spPr bwMode="auto">
          <a:xfrm>
            <a:off x="0" y="0"/>
            <a:ext cx="4766733" cy="6858000"/>
          </a:xfrm>
          <a:prstGeom prst="rect">
            <a:avLst/>
          </a:prstGeom>
          <a:solidFill>
            <a:schemeClr val="tx2"/>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lIns="58612" tIns="29305" rIns="58612" bIns="29305" anchor="ctr"/>
          <a:lstStyle>
            <a:lvl1pPr>
              <a:defRPr>
                <a:solidFill>
                  <a:schemeClr val="tx1"/>
                </a:solidFill>
                <a:latin typeface="Arial" panose="020B0604020202020204" pitchFamily="34" charset="0"/>
                <a:ea typeface="Arial" pitchFamily="-127" charset="-128"/>
              </a:defRPr>
            </a:lvl1pPr>
            <a:lvl2pPr marL="742950" indent="-285750">
              <a:defRPr>
                <a:solidFill>
                  <a:schemeClr val="tx1"/>
                </a:solidFill>
                <a:latin typeface="Arial" panose="020B0604020202020204" pitchFamily="34" charset="0"/>
                <a:ea typeface="Arial" pitchFamily="-127" charset="-128"/>
              </a:defRPr>
            </a:lvl2pPr>
            <a:lvl3pPr marL="1143000" indent="-228600">
              <a:defRPr>
                <a:solidFill>
                  <a:schemeClr val="tx1"/>
                </a:solidFill>
                <a:latin typeface="Arial" panose="020B0604020202020204" pitchFamily="34" charset="0"/>
                <a:ea typeface="Arial" pitchFamily="-127" charset="-128"/>
              </a:defRPr>
            </a:lvl3pPr>
            <a:lvl4pPr marL="1600200" indent="-228600">
              <a:defRPr>
                <a:solidFill>
                  <a:schemeClr val="tx1"/>
                </a:solidFill>
                <a:latin typeface="Arial" panose="020B0604020202020204" pitchFamily="34" charset="0"/>
                <a:ea typeface="Arial" pitchFamily="-127" charset="-128"/>
              </a:defRPr>
            </a:lvl4pPr>
            <a:lvl5pPr marL="2057400" indent="-228600">
              <a:defRPr>
                <a:solidFill>
                  <a:schemeClr val="tx1"/>
                </a:solidFill>
                <a:latin typeface="Arial" panose="020B0604020202020204" pitchFamily="34" charset="0"/>
                <a:ea typeface="Arial" pitchFamily="-127" charset="-128"/>
              </a:defRPr>
            </a:lvl5pPr>
            <a:lvl6pPr marL="2514600" indent="-228600" defTabSz="457200" fontAlgn="base">
              <a:spcBef>
                <a:spcPct val="0"/>
              </a:spcBef>
              <a:spcAft>
                <a:spcPct val="0"/>
              </a:spcAft>
              <a:defRPr>
                <a:solidFill>
                  <a:schemeClr val="tx1"/>
                </a:solidFill>
                <a:latin typeface="Arial" panose="020B0604020202020204" pitchFamily="34" charset="0"/>
                <a:ea typeface="Arial" pitchFamily="-127" charset="-128"/>
              </a:defRPr>
            </a:lvl6pPr>
            <a:lvl7pPr marL="2971800" indent="-228600" defTabSz="457200" fontAlgn="base">
              <a:spcBef>
                <a:spcPct val="0"/>
              </a:spcBef>
              <a:spcAft>
                <a:spcPct val="0"/>
              </a:spcAft>
              <a:defRPr>
                <a:solidFill>
                  <a:schemeClr val="tx1"/>
                </a:solidFill>
                <a:latin typeface="Arial" panose="020B0604020202020204" pitchFamily="34" charset="0"/>
                <a:ea typeface="Arial" pitchFamily="-127" charset="-128"/>
              </a:defRPr>
            </a:lvl7pPr>
            <a:lvl8pPr marL="3429000" indent="-228600" defTabSz="457200" fontAlgn="base">
              <a:spcBef>
                <a:spcPct val="0"/>
              </a:spcBef>
              <a:spcAft>
                <a:spcPct val="0"/>
              </a:spcAft>
              <a:defRPr>
                <a:solidFill>
                  <a:schemeClr val="tx1"/>
                </a:solidFill>
                <a:latin typeface="Arial" panose="020B0604020202020204" pitchFamily="34" charset="0"/>
                <a:ea typeface="Arial" pitchFamily="-127" charset="-128"/>
              </a:defRPr>
            </a:lvl8pPr>
            <a:lvl9pPr marL="3886200" indent="-228600" defTabSz="457200" fontAlgn="base">
              <a:spcBef>
                <a:spcPct val="0"/>
              </a:spcBef>
              <a:spcAft>
                <a:spcPct val="0"/>
              </a:spcAft>
              <a:defRPr>
                <a:solidFill>
                  <a:schemeClr val="tx1"/>
                </a:solidFill>
                <a:latin typeface="Arial" panose="020B0604020202020204" pitchFamily="34" charset="0"/>
                <a:ea typeface="Arial" pitchFamily="-127" charset="-128"/>
              </a:defRPr>
            </a:lvl9pPr>
          </a:lstStyle>
          <a:p>
            <a:pPr algn="ctr"/>
            <a:endParaRPr lang="en-US" altLang="en-US" sz="2400">
              <a:solidFill>
                <a:srgbClr val="FFFFFF"/>
              </a:solidFill>
              <a:ea typeface="Arial" panose="020B0604020202020204" pitchFamily="34" charset="-128"/>
            </a:endParaRPr>
          </a:p>
        </p:txBody>
      </p:sp>
      <p:grpSp>
        <p:nvGrpSpPr>
          <p:cNvPr id="7" name="Group 6">
            <a:extLst>
              <a:ext uri="{FF2B5EF4-FFF2-40B4-BE49-F238E27FC236}">
                <a16:creationId xmlns:a16="http://schemas.microsoft.com/office/drawing/2014/main" id="{F7EF0D5A-00BD-4139-9F21-4979EED1271A}"/>
              </a:ext>
            </a:extLst>
          </p:cNvPr>
          <p:cNvGrpSpPr/>
          <p:nvPr userDrawn="1"/>
        </p:nvGrpSpPr>
        <p:grpSpPr>
          <a:xfrm>
            <a:off x="144063" y="6478440"/>
            <a:ext cx="819256" cy="225507"/>
            <a:chOff x="129007" y="9616786"/>
            <a:chExt cx="1595346" cy="439131"/>
          </a:xfrm>
          <a:solidFill>
            <a:schemeClr val="bg1"/>
          </a:solidFill>
        </p:grpSpPr>
        <p:sp>
          <p:nvSpPr>
            <p:cNvPr id="8" name="Freeform 7">
              <a:extLst>
                <a:ext uri="{FF2B5EF4-FFF2-40B4-BE49-F238E27FC236}">
                  <a16:creationId xmlns:a16="http://schemas.microsoft.com/office/drawing/2014/main" id="{5A37985E-B495-442C-9B07-50D5574B2C31}"/>
                </a:ext>
              </a:extLst>
            </p:cNvPr>
            <p:cNvSpPr>
              <a:spLocks/>
            </p:cNvSpPr>
            <p:nvPr/>
          </p:nvSpPr>
          <p:spPr bwMode="auto">
            <a:xfrm>
              <a:off x="1334014" y="9618431"/>
              <a:ext cx="390339" cy="431456"/>
            </a:xfrm>
            <a:custGeom>
              <a:avLst/>
              <a:gdLst>
                <a:gd name="T0" fmla="*/ 1437 w 1484"/>
                <a:gd name="T1" fmla="*/ 328 h 1640"/>
                <a:gd name="T2" fmla="*/ 1484 w 1484"/>
                <a:gd name="T3" fmla="*/ 0 h 1640"/>
                <a:gd name="T4" fmla="*/ 227 w 1484"/>
                <a:gd name="T5" fmla="*/ 0 h 1640"/>
                <a:gd name="T6" fmla="*/ 0 w 1484"/>
                <a:gd name="T7" fmla="*/ 1640 h 1640"/>
                <a:gd name="T8" fmla="*/ 362 w 1484"/>
                <a:gd name="T9" fmla="*/ 1640 h 1640"/>
                <a:gd name="T10" fmla="*/ 451 w 1484"/>
                <a:gd name="T11" fmla="*/ 1005 h 1640"/>
                <a:gd name="T12" fmla="*/ 1237 w 1484"/>
                <a:gd name="T13" fmla="*/ 1005 h 1640"/>
                <a:gd name="T14" fmla="*/ 1282 w 1484"/>
                <a:gd name="T15" fmla="*/ 677 h 1640"/>
                <a:gd name="T16" fmla="*/ 496 w 1484"/>
                <a:gd name="T17" fmla="*/ 677 h 1640"/>
                <a:gd name="T18" fmla="*/ 545 w 1484"/>
                <a:gd name="T19" fmla="*/ 328 h 1640"/>
                <a:gd name="T20" fmla="*/ 1437 w 1484"/>
                <a:gd name="T21" fmla="*/ 328 h 1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84" h="1640">
                  <a:moveTo>
                    <a:pt x="1437" y="328"/>
                  </a:moveTo>
                  <a:lnTo>
                    <a:pt x="1484" y="0"/>
                  </a:lnTo>
                  <a:lnTo>
                    <a:pt x="227" y="0"/>
                  </a:lnTo>
                  <a:lnTo>
                    <a:pt x="0" y="1640"/>
                  </a:lnTo>
                  <a:lnTo>
                    <a:pt x="362" y="1640"/>
                  </a:lnTo>
                  <a:lnTo>
                    <a:pt x="451" y="1005"/>
                  </a:lnTo>
                  <a:lnTo>
                    <a:pt x="1237" y="1005"/>
                  </a:lnTo>
                  <a:lnTo>
                    <a:pt x="1282" y="677"/>
                  </a:lnTo>
                  <a:lnTo>
                    <a:pt x="496" y="677"/>
                  </a:lnTo>
                  <a:lnTo>
                    <a:pt x="545" y="328"/>
                  </a:lnTo>
                  <a:lnTo>
                    <a:pt x="1437" y="328"/>
                  </a:lnTo>
                  <a:close/>
                </a:path>
              </a:pathLst>
            </a:custGeom>
            <a:grpFill/>
            <a:ln w="0">
              <a:noFill/>
              <a:prstDash val="solid"/>
              <a:round/>
              <a:headEnd/>
              <a:tailEnd/>
            </a:ln>
          </p:spPr>
          <p:txBody>
            <a:bodyPr/>
            <a:lstStyle/>
            <a:p>
              <a:pPr fontAlgn="auto">
                <a:spcBef>
                  <a:spcPts val="0"/>
                </a:spcBef>
                <a:spcAft>
                  <a:spcPts val="0"/>
                </a:spcAft>
                <a:defRPr/>
              </a:pPr>
              <a:endParaRPr lang="en-US" sz="2400">
                <a:latin typeface="+mn-lt"/>
                <a:ea typeface="Arial" panose="020B0604020202020204" pitchFamily="34" charset="-128"/>
              </a:endParaRPr>
            </a:p>
          </p:txBody>
        </p:sp>
        <p:sp>
          <p:nvSpPr>
            <p:cNvPr id="9" name="Freeform 8">
              <a:extLst>
                <a:ext uri="{FF2B5EF4-FFF2-40B4-BE49-F238E27FC236}">
                  <a16:creationId xmlns:a16="http://schemas.microsoft.com/office/drawing/2014/main" id="{46B4E9D8-CFC4-4EDD-A7A4-B5D02018AB52}"/>
                </a:ext>
              </a:extLst>
            </p:cNvPr>
            <p:cNvSpPr>
              <a:spLocks/>
            </p:cNvSpPr>
            <p:nvPr/>
          </p:nvSpPr>
          <p:spPr bwMode="auto">
            <a:xfrm>
              <a:off x="932711" y="9617882"/>
              <a:ext cx="407882" cy="432004"/>
            </a:xfrm>
            <a:custGeom>
              <a:avLst/>
              <a:gdLst>
                <a:gd name="T0" fmla="*/ 1526 w 1549"/>
                <a:gd name="T1" fmla="*/ 546 h 1641"/>
                <a:gd name="T2" fmla="*/ 1528 w 1549"/>
                <a:gd name="T3" fmla="*/ 541 h 1641"/>
                <a:gd name="T4" fmla="*/ 1439 w 1549"/>
                <a:gd name="T5" fmla="*/ 166 h 1641"/>
                <a:gd name="T6" fmla="*/ 981 w 1549"/>
                <a:gd name="T7" fmla="*/ 0 h 1641"/>
                <a:gd name="T8" fmla="*/ 228 w 1549"/>
                <a:gd name="T9" fmla="*/ 0 h 1641"/>
                <a:gd name="T10" fmla="*/ 0 w 1549"/>
                <a:gd name="T11" fmla="*/ 1640 h 1641"/>
                <a:gd name="T12" fmla="*/ 363 w 1549"/>
                <a:gd name="T13" fmla="*/ 1640 h 1641"/>
                <a:gd name="T14" fmla="*/ 545 w 1549"/>
                <a:gd name="T15" fmla="*/ 326 h 1641"/>
                <a:gd name="T16" fmla="*/ 905 w 1549"/>
                <a:gd name="T17" fmla="*/ 326 h 1641"/>
                <a:gd name="T18" fmla="*/ 1158 w 1549"/>
                <a:gd name="T19" fmla="*/ 560 h 1641"/>
                <a:gd name="T20" fmla="*/ 1156 w 1549"/>
                <a:gd name="T21" fmla="*/ 565 h 1641"/>
                <a:gd name="T22" fmla="*/ 846 w 1549"/>
                <a:gd name="T23" fmla="*/ 798 h 1641"/>
                <a:gd name="T24" fmla="*/ 573 w 1549"/>
                <a:gd name="T25" fmla="*/ 798 h 1641"/>
                <a:gd name="T26" fmla="*/ 1000 w 1549"/>
                <a:gd name="T27" fmla="*/ 1641 h 1641"/>
                <a:gd name="T28" fmla="*/ 1424 w 1549"/>
                <a:gd name="T29" fmla="*/ 1641 h 1641"/>
                <a:gd name="T30" fmla="*/ 1103 w 1549"/>
                <a:gd name="T31" fmla="*/ 1055 h 1641"/>
                <a:gd name="T32" fmla="*/ 1526 w 1549"/>
                <a:gd name="T33" fmla="*/ 546 h 1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49" h="1641">
                  <a:moveTo>
                    <a:pt x="1526" y="546"/>
                  </a:moveTo>
                  <a:lnTo>
                    <a:pt x="1528" y="541"/>
                  </a:lnTo>
                  <a:cubicBezTo>
                    <a:pt x="1549" y="386"/>
                    <a:pt x="1518" y="258"/>
                    <a:pt x="1439" y="166"/>
                  </a:cubicBezTo>
                  <a:cubicBezTo>
                    <a:pt x="1345" y="59"/>
                    <a:pt x="1191" y="0"/>
                    <a:pt x="981" y="0"/>
                  </a:cubicBezTo>
                  <a:lnTo>
                    <a:pt x="228" y="0"/>
                  </a:lnTo>
                  <a:lnTo>
                    <a:pt x="0" y="1640"/>
                  </a:lnTo>
                  <a:lnTo>
                    <a:pt x="363" y="1640"/>
                  </a:lnTo>
                  <a:lnTo>
                    <a:pt x="545" y="326"/>
                  </a:lnTo>
                  <a:lnTo>
                    <a:pt x="905" y="326"/>
                  </a:lnTo>
                  <a:cubicBezTo>
                    <a:pt x="1081" y="326"/>
                    <a:pt x="1179" y="406"/>
                    <a:pt x="1158" y="560"/>
                  </a:cubicBezTo>
                  <a:lnTo>
                    <a:pt x="1156" y="565"/>
                  </a:lnTo>
                  <a:cubicBezTo>
                    <a:pt x="1138" y="703"/>
                    <a:pt x="1023" y="798"/>
                    <a:pt x="846" y="798"/>
                  </a:cubicBezTo>
                  <a:lnTo>
                    <a:pt x="573" y="798"/>
                  </a:lnTo>
                  <a:lnTo>
                    <a:pt x="1000" y="1641"/>
                  </a:lnTo>
                  <a:lnTo>
                    <a:pt x="1424" y="1641"/>
                  </a:lnTo>
                  <a:lnTo>
                    <a:pt x="1103" y="1055"/>
                  </a:lnTo>
                  <a:cubicBezTo>
                    <a:pt x="1323" y="978"/>
                    <a:pt x="1490" y="811"/>
                    <a:pt x="1526" y="546"/>
                  </a:cubicBezTo>
                  <a:close/>
                </a:path>
              </a:pathLst>
            </a:custGeom>
            <a:grpFill/>
            <a:ln w="0">
              <a:noFill/>
              <a:prstDash val="solid"/>
              <a:round/>
              <a:headEnd/>
              <a:tailEnd/>
            </a:ln>
          </p:spPr>
          <p:txBody>
            <a:bodyPr/>
            <a:lstStyle/>
            <a:p>
              <a:pPr fontAlgn="auto">
                <a:spcBef>
                  <a:spcPts val="0"/>
                </a:spcBef>
                <a:spcAft>
                  <a:spcPts val="0"/>
                </a:spcAft>
                <a:defRPr/>
              </a:pPr>
              <a:endParaRPr lang="en-US" sz="2400">
                <a:latin typeface="+mn-lt"/>
                <a:ea typeface="Arial" panose="020B0604020202020204" pitchFamily="34" charset="-128"/>
              </a:endParaRPr>
            </a:p>
          </p:txBody>
        </p:sp>
        <p:sp>
          <p:nvSpPr>
            <p:cNvPr id="10" name="Freeform 9">
              <a:extLst>
                <a:ext uri="{FF2B5EF4-FFF2-40B4-BE49-F238E27FC236}">
                  <a16:creationId xmlns:a16="http://schemas.microsoft.com/office/drawing/2014/main" id="{1B502162-7C5D-4849-B617-5CA0A186898E}"/>
                </a:ext>
              </a:extLst>
            </p:cNvPr>
            <p:cNvSpPr>
              <a:spLocks/>
            </p:cNvSpPr>
            <p:nvPr/>
          </p:nvSpPr>
          <p:spPr bwMode="auto">
            <a:xfrm>
              <a:off x="129007" y="9616786"/>
              <a:ext cx="816861" cy="439131"/>
            </a:xfrm>
            <a:custGeom>
              <a:avLst/>
              <a:gdLst>
                <a:gd name="T0" fmla="*/ 2278 w 3104"/>
                <a:gd name="T1" fmla="*/ 0 h 1669"/>
                <a:gd name="T2" fmla="*/ 528 w 3104"/>
                <a:gd name="T3" fmla="*/ 0 h 1669"/>
                <a:gd name="T4" fmla="*/ 488 w 3104"/>
                <a:gd name="T5" fmla="*/ 289 h 1669"/>
                <a:gd name="T6" fmla="*/ 909 w 3104"/>
                <a:gd name="T7" fmla="*/ 289 h 1669"/>
                <a:gd name="T8" fmla="*/ 801 w 3104"/>
                <a:gd name="T9" fmla="*/ 1061 h 1669"/>
                <a:gd name="T10" fmla="*/ 543 w 3104"/>
                <a:gd name="T11" fmla="*/ 1333 h 1669"/>
                <a:gd name="T12" fmla="*/ 264 w 3104"/>
                <a:gd name="T13" fmla="*/ 1169 h 1669"/>
                <a:gd name="T14" fmla="*/ 0 w 3104"/>
                <a:gd name="T15" fmla="*/ 1423 h 1669"/>
                <a:gd name="T16" fmla="*/ 505 w 3104"/>
                <a:gd name="T17" fmla="*/ 1669 h 1669"/>
                <a:gd name="T18" fmla="*/ 955 w 3104"/>
                <a:gd name="T19" fmla="*/ 1516 h 1669"/>
                <a:gd name="T20" fmla="*/ 1171 w 3104"/>
                <a:gd name="T21" fmla="*/ 1079 h 1669"/>
                <a:gd name="T22" fmla="*/ 1280 w 3104"/>
                <a:gd name="T23" fmla="*/ 295 h 1669"/>
                <a:gd name="T24" fmla="*/ 1281 w 3104"/>
                <a:gd name="T25" fmla="*/ 295 h 1669"/>
                <a:gd name="T26" fmla="*/ 1281 w 3104"/>
                <a:gd name="T27" fmla="*/ 299 h 1669"/>
                <a:gd name="T28" fmla="*/ 2236 w 3104"/>
                <a:gd name="T29" fmla="*/ 299 h 1669"/>
                <a:gd name="T30" fmla="*/ 2661 w 3104"/>
                <a:gd name="T31" fmla="*/ 820 h 1669"/>
                <a:gd name="T32" fmla="*/ 2660 w 3104"/>
                <a:gd name="T33" fmla="*/ 825 h 1669"/>
                <a:gd name="T34" fmla="*/ 2095 w 3104"/>
                <a:gd name="T35" fmla="*/ 1315 h 1669"/>
                <a:gd name="T36" fmla="*/ 1781 w 3104"/>
                <a:gd name="T37" fmla="*/ 1315 h 1669"/>
                <a:gd name="T38" fmla="*/ 1907 w 3104"/>
                <a:gd name="T39" fmla="*/ 406 h 1669"/>
                <a:gd name="T40" fmla="*/ 1530 w 3104"/>
                <a:gd name="T41" fmla="*/ 406 h 1669"/>
                <a:gd name="T42" fmla="*/ 1406 w 3104"/>
                <a:gd name="T43" fmla="*/ 671 h 1669"/>
                <a:gd name="T44" fmla="*/ 1541 w 3104"/>
                <a:gd name="T45" fmla="*/ 671 h 1669"/>
                <a:gd name="T46" fmla="*/ 1406 w 3104"/>
                <a:gd name="T47" fmla="*/ 1640 h 1669"/>
                <a:gd name="T48" fmla="*/ 2049 w 3104"/>
                <a:gd name="T49" fmla="*/ 1640 h 1669"/>
                <a:gd name="T50" fmla="*/ 3039 w 3104"/>
                <a:gd name="T51" fmla="*/ 820 h 1669"/>
                <a:gd name="T52" fmla="*/ 3040 w 3104"/>
                <a:gd name="T53" fmla="*/ 815 h 1669"/>
                <a:gd name="T54" fmla="*/ 2278 w 3104"/>
                <a:gd name="T55" fmla="*/ 0 h 1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04" h="1669">
                  <a:moveTo>
                    <a:pt x="2278" y="0"/>
                  </a:moveTo>
                  <a:lnTo>
                    <a:pt x="528" y="0"/>
                  </a:lnTo>
                  <a:lnTo>
                    <a:pt x="488" y="289"/>
                  </a:lnTo>
                  <a:lnTo>
                    <a:pt x="909" y="289"/>
                  </a:lnTo>
                  <a:lnTo>
                    <a:pt x="801" y="1061"/>
                  </a:lnTo>
                  <a:cubicBezTo>
                    <a:pt x="775" y="1251"/>
                    <a:pt x="679" y="1333"/>
                    <a:pt x="543" y="1333"/>
                  </a:cubicBezTo>
                  <a:cubicBezTo>
                    <a:pt x="427" y="1333"/>
                    <a:pt x="344" y="1271"/>
                    <a:pt x="264" y="1169"/>
                  </a:cubicBezTo>
                  <a:lnTo>
                    <a:pt x="0" y="1423"/>
                  </a:lnTo>
                  <a:cubicBezTo>
                    <a:pt x="95" y="1556"/>
                    <a:pt x="249" y="1669"/>
                    <a:pt x="505" y="1669"/>
                  </a:cubicBezTo>
                  <a:cubicBezTo>
                    <a:pt x="684" y="1669"/>
                    <a:pt x="840" y="1618"/>
                    <a:pt x="955" y="1516"/>
                  </a:cubicBezTo>
                  <a:cubicBezTo>
                    <a:pt x="1068" y="1418"/>
                    <a:pt x="1144" y="1273"/>
                    <a:pt x="1171" y="1079"/>
                  </a:cubicBezTo>
                  <a:lnTo>
                    <a:pt x="1280" y="295"/>
                  </a:lnTo>
                  <a:lnTo>
                    <a:pt x="1281" y="295"/>
                  </a:lnTo>
                  <a:lnTo>
                    <a:pt x="1281" y="299"/>
                  </a:lnTo>
                  <a:lnTo>
                    <a:pt x="2236" y="299"/>
                  </a:lnTo>
                  <a:cubicBezTo>
                    <a:pt x="2533" y="299"/>
                    <a:pt x="2701" y="530"/>
                    <a:pt x="2661" y="820"/>
                  </a:cubicBezTo>
                  <a:lnTo>
                    <a:pt x="2660" y="825"/>
                  </a:lnTo>
                  <a:cubicBezTo>
                    <a:pt x="2620" y="1115"/>
                    <a:pt x="2391" y="1315"/>
                    <a:pt x="2095" y="1315"/>
                  </a:cubicBezTo>
                  <a:lnTo>
                    <a:pt x="1781" y="1315"/>
                  </a:lnTo>
                  <a:lnTo>
                    <a:pt x="1907" y="406"/>
                  </a:lnTo>
                  <a:lnTo>
                    <a:pt x="1530" y="406"/>
                  </a:lnTo>
                  <a:lnTo>
                    <a:pt x="1406" y="671"/>
                  </a:lnTo>
                  <a:lnTo>
                    <a:pt x="1541" y="671"/>
                  </a:lnTo>
                  <a:lnTo>
                    <a:pt x="1406" y="1640"/>
                  </a:lnTo>
                  <a:lnTo>
                    <a:pt x="2049" y="1640"/>
                  </a:lnTo>
                  <a:cubicBezTo>
                    <a:pt x="2567" y="1640"/>
                    <a:pt x="2975" y="1281"/>
                    <a:pt x="3039" y="820"/>
                  </a:cubicBezTo>
                  <a:lnTo>
                    <a:pt x="3040" y="815"/>
                  </a:lnTo>
                  <a:cubicBezTo>
                    <a:pt x="3104" y="354"/>
                    <a:pt x="2795" y="0"/>
                    <a:pt x="2278" y="0"/>
                  </a:cubicBezTo>
                  <a:close/>
                </a:path>
              </a:pathLst>
            </a:custGeom>
            <a:grpFill/>
            <a:ln w="0">
              <a:noFill/>
              <a:prstDash val="solid"/>
              <a:round/>
              <a:headEnd/>
              <a:tailEnd/>
            </a:ln>
          </p:spPr>
          <p:txBody>
            <a:bodyPr/>
            <a:lstStyle/>
            <a:p>
              <a:pPr fontAlgn="auto">
                <a:spcBef>
                  <a:spcPts val="0"/>
                </a:spcBef>
                <a:spcAft>
                  <a:spcPts val="0"/>
                </a:spcAft>
                <a:defRPr/>
              </a:pPr>
              <a:endParaRPr lang="en-US" sz="2400">
                <a:latin typeface="+mn-lt"/>
                <a:ea typeface="Arial" panose="020B0604020202020204" pitchFamily="34" charset="-128"/>
              </a:endParaRPr>
            </a:p>
          </p:txBody>
        </p:sp>
      </p:grpSp>
      <p:sp>
        <p:nvSpPr>
          <p:cNvPr id="3" name="Content Placeholder 2"/>
          <p:cNvSpPr>
            <a:spLocks noGrp="1"/>
          </p:cNvSpPr>
          <p:nvPr>
            <p:ph idx="1" hasCustomPrompt="1"/>
          </p:nvPr>
        </p:nvSpPr>
        <p:spPr>
          <a:xfrm>
            <a:off x="5181747" y="273057"/>
            <a:ext cx="6400653" cy="5853113"/>
          </a:xfrm>
        </p:spPr>
        <p:txBody>
          <a:bodyPr anchor="ctr">
            <a:noAutofit/>
          </a:bodyPr>
          <a:lstStyle>
            <a:lvl1pPr marL="228594" marR="0" indent="-228594" algn="l" defTabSz="914377" rtl="0" eaLnBrk="1" fontAlgn="auto" latinLnBrk="0" hangingPunct="1">
              <a:lnSpc>
                <a:spcPts val="2400"/>
              </a:lnSpc>
              <a:spcBef>
                <a:spcPts val="0"/>
              </a:spcBef>
              <a:spcAft>
                <a:spcPts val="1600"/>
              </a:spcAft>
              <a:buClr>
                <a:srgbClr val="0055FF"/>
              </a:buClr>
              <a:buSzPct val="95000"/>
              <a:buFont typeface="Arial" panose="020B0604020202020204" pitchFamily="34" charset="0"/>
              <a:buChar char="•"/>
              <a:tabLst/>
              <a:defRPr sz="1467">
                <a:solidFill>
                  <a:schemeClr val="accent3">
                    <a:lumMod val="25000"/>
                  </a:schemeClr>
                </a:solidFill>
              </a:defRPr>
            </a:lvl1pPr>
            <a:lvl2pPr marL="805892" indent="-219789">
              <a:lnSpc>
                <a:spcPct val="110000"/>
              </a:lnSpc>
              <a:spcAft>
                <a:spcPts val="769"/>
              </a:spcAft>
              <a:buFont typeface="Arial"/>
              <a:buChar char="•"/>
              <a:defRPr sz="1467">
                <a:solidFill>
                  <a:schemeClr val="accent3">
                    <a:lumMod val="25000"/>
                  </a:schemeClr>
                </a:solidFill>
              </a:defRPr>
            </a:lvl2pPr>
            <a:lvl3pPr marL="1465255" marR="0" indent="-512839" algn="l" defTabSz="586103" rtl="0" eaLnBrk="1" fontAlgn="base" latinLnBrk="0" hangingPunct="1">
              <a:lnSpc>
                <a:spcPct val="110000"/>
              </a:lnSpc>
              <a:spcBef>
                <a:spcPts val="385"/>
              </a:spcBef>
              <a:spcAft>
                <a:spcPts val="769"/>
              </a:spcAft>
              <a:buClrTx/>
              <a:buSzTx/>
              <a:buFont typeface="Arial" panose="020B0604020202020204" pitchFamily="34" charset="0"/>
              <a:buChar char="•"/>
              <a:tabLst/>
              <a:defRPr sz="1200">
                <a:solidFill>
                  <a:schemeClr val="accent3">
                    <a:lumMod val="25000"/>
                  </a:schemeClr>
                </a:solidFill>
              </a:defRPr>
            </a:lvl3pPr>
            <a:lvl4pPr marL="2051358" marR="0" indent="-175017" algn="l" defTabSz="586103" rtl="0" eaLnBrk="1" fontAlgn="base" latinLnBrk="0" hangingPunct="1">
              <a:lnSpc>
                <a:spcPct val="110000"/>
              </a:lnSpc>
              <a:spcBef>
                <a:spcPts val="385"/>
              </a:spcBef>
              <a:spcAft>
                <a:spcPts val="769"/>
              </a:spcAft>
              <a:buClrTx/>
              <a:buSzTx/>
              <a:buFont typeface="Arial" panose="020B0604020202020204" pitchFamily="34" charset="0"/>
              <a:buChar char="•"/>
              <a:tabLst/>
              <a:defRPr sz="933">
                <a:solidFill>
                  <a:schemeClr val="accent3">
                    <a:lumMod val="25000"/>
                  </a:schemeClr>
                </a:solidFill>
              </a:defRPr>
            </a:lvl4pPr>
            <a:lvl5pPr marL="2462445" marR="0" indent="-175017" algn="l" defTabSz="586103" rtl="0" eaLnBrk="1" fontAlgn="base" latinLnBrk="0" hangingPunct="1">
              <a:lnSpc>
                <a:spcPct val="110000"/>
              </a:lnSpc>
              <a:spcBef>
                <a:spcPts val="385"/>
              </a:spcBef>
              <a:spcAft>
                <a:spcPts val="769"/>
              </a:spcAft>
              <a:buClrTx/>
              <a:buSzTx/>
              <a:buFont typeface="Arial" panose="020B0604020202020204" pitchFamily="34" charset="0"/>
              <a:buChar char="•"/>
              <a:tabLst/>
              <a:defRPr sz="933">
                <a:solidFill>
                  <a:schemeClr val="accent3">
                    <a:lumMod val="25000"/>
                  </a:schemeClr>
                </a:solidFill>
              </a:defRPr>
            </a:lvl5pPr>
            <a:lvl6pPr>
              <a:defRPr sz="2667"/>
            </a:lvl6pPr>
            <a:lvl7pPr>
              <a:defRPr sz="2667"/>
            </a:lvl7pPr>
            <a:lvl8pPr>
              <a:defRPr sz="2667"/>
            </a:lvl8pPr>
            <a:lvl9pPr>
              <a:defRPr sz="2667"/>
            </a:lvl9pPr>
          </a:lstStyle>
          <a:p>
            <a:pPr lvl="0"/>
            <a:r>
              <a:rPr lang="en-US" sz="1867"/>
              <a:t>Click to edit Agenda listing</a:t>
            </a:r>
          </a:p>
          <a:p>
            <a:pPr lvl="0"/>
            <a:r>
              <a:rPr lang="en-US" sz="1867"/>
              <a:t>Click to edit Agenda listing</a:t>
            </a:r>
          </a:p>
          <a:p>
            <a:pPr lvl="0"/>
            <a:r>
              <a:rPr lang="en-US" sz="1867"/>
              <a:t>Click to edit Agenda listing</a:t>
            </a:r>
          </a:p>
          <a:p>
            <a:pPr lvl="0"/>
            <a:r>
              <a:rPr lang="en-US" sz="1867"/>
              <a:t>Click to edit Agenda listing</a:t>
            </a:r>
          </a:p>
          <a:p>
            <a:pPr lvl="0"/>
            <a:r>
              <a:rPr lang="en-US" sz="1867"/>
              <a:t>Click to edit Agenda listing</a:t>
            </a:r>
          </a:p>
          <a:p>
            <a:pPr lvl="0"/>
            <a:r>
              <a:rPr lang="en-US" sz="1867"/>
              <a:t>Click to edit Agenda listing</a:t>
            </a:r>
          </a:p>
          <a:p>
            <a:pPr lvl="0"/>
            <a:r>
              <a:rPr lang="en-US" sz="1867"/>
              <a:t>Click to edit Agenda listing</a:t>
            </a:r>
          </a:p>
          <a:p>
            <a:pPr lvl="0"/>
            <a:r>
              <a:rPr lang="en-US" sz="1867"/>
              <a:t>Click to edit Agenda listing</a:t>
            </a:r>
          </a:p>
        </p:txBody>
      </p:sp>
      <p:sp>
        <p:nvSpPr>
          <p:cNvPr id="2" name="Title 1"/>
          <p:cNvSpPr>
            <a:spLocks noGrp="1"/>
          </p:cNvSpPr>
          <p:nvPr>
            <p:ph type="title" hasCustomPrompt="1"/>
          </p:nvPr>
        </p:nvSpPr>
        <p:spPr>
          <a:xfrm>
            <a:off x="609609" y="366201"/>
            <a:ext cx="3657600" cy="3203115"/>
          </a:xfrm>
        </p:spPr>
        <p:txBody>
          <a:bodyPr anchor="b"/>
          <a:lstStyle>
            <a:lvl1pPr algn="l">
              <a:defRPr sz="3200" b="0" baseline="0">
                <a:solidFill>
                  <a:schemeClr val="bg1"/>
                </a:solidFill>
              </a:defRPr>
            </a:lvl1pPr>
          </a:lstStyle>
          <a:p>
            <a:r>
              <a:rPr lang="en-US"/>
              <a:t>Slide Title Here</a:t>
            </a:r>
            <a:br>
              <a:rPr lang="en-US"/>
            </a:br>
            <a:r>
              <a:rPr lang="en-US"/>
              <a:t>Arial Black (Headings) 24pt Initial Cap</a:t>
            </a:r>
          </a:p>
        </p:txBody>
      </p:sp>
      <p:sp>
        <p:nvSpPr>
          <p:cNvPr id="4" name="Text Placeholder 3"/>
          <p:cNvSpPr>
            <a:spLocks noGrp="1"/>
          </p:cNvSpPr>
          <p:nvPr>
            <p:ph type="body" sz="half" idx="2" hasCustomPrompt="1"/>
          </p:nvPr>
        </p:nvSpPr>
        <p:spPr>
          <a:xfrm>
            <a:off x="609611" y="3794590"/>
            <a:ext cx="3657600" cy="2323577"/>
          </a:xfrm>
        </p:spPr>
        <p:txBody>
          <a:bodyPr>
            <a:noAutofit/>
          </a:bodyPr>
          <a:lstStyle>
            <a:lvl1pPr marL="0" indent="0">
              <a:buNone/>
              <a:defRPr sz="1867">
                <a:solidFill>
                  <a:srgbClr val="FFFFFF"/>
                </a:solidFill>
              </a:defRPr>
            </a:lvl1pPr>
            <a:lvl2pPr marL="586103" indent="0">
              <a:buNone/>
              <a:defRPr sz="1467"/>
            </a:lvl2pPr>
            <a:lvl3pPr marL="1172205" indent="0">
              <a:buNone/>
              <a:defRPr sz="1333"/>
            </a:lvl3pPr>
            <a:lvl4pPr marL="1758308" indent="0">
              <a:buNone/>
              <a:defRPr sz="1200"/>
            </a:lvl4pPr>
            <a:lvl5pPr marL="2344409" indent="0">
              <a:buNone/>
              <a:defRPr sz="1200"/>
            </a:lvl5pPr>
            <a:lvl6pPr marL="2930512" indent="0">
              <a:buNone/>
              <a:defRPr sz="1200"/>
            </a:lvl6pPr>
            <a:lvl7pPr marL="3516615" indent="0">
              <a:buNone/>
              <a:defRPr sz="1200"/>
            </a:lvl7pPr>
            <a:lvl8pPr marL="4102717" indent="0">
              <a:buNone/>
              <a:defRPr sz="1200"/>
            </a:lvl8pPr>
            <a:lvl9pPr marL="4688820" indent="0">
              <a:buNone/>
              <a:defRPr sz="1200"/>
            </a:lvl9pPr>
          </a:lstStyle>
          <a:p>
            <a:pPr lvl="0"/>
            <a:r>
              <a:rPr lang="en-US"/>
              <a:t>Click to add body copy. Arial (Body) 14pt size. Text shall be White color. Do not exceed the provided limit. </a:t>
            </a:r>
          </a:p>
        </p:txBody>
      </p:sp>
      <p:sp>
        <p:nvSpPr>
          <p:cNvPr id="11" name="Date Placeholder 4">
            <a:extLst>
              <a:ext uri="{FF2B5EF4-FFF2-40B4-BE49-F238E27FC236}">
                <a16:creationId xmlns:a16="http://schemas.microsoft.com/office/drawing/2014/main" id="{65D76185-EBC6-4ECC-AD1C-9B5E800EF2CC}"/>
              </a:ext>
            </a:extLst>
          </p:cNvPr>
          <p:cNvSpPr>
            <a:spLocks noGrp="1"/>
          </p:cNvSpPr>
          <p:nvPr>
            <p:ph type="dt" sz="half" idx="10"/>
          </p:nvPr>
        </p:nvSpPr>
        <p:spPr/>
        <p:txBody>
          <a:bodyPr/>
          <a:lstStyle>
            <a:lvl1pPr>
              <a:defRPr/>
            </a:lvl1pPr>
          </a:lstStyle>
          <a:p>
            <a:fld id="{46C5494F-B314-7648-8207-8B673288F27C}" type="datetime1">
              <a:rPr lang="en-US" altLang="en-US" smtClean="0"/>
              <a:t>11/11/2022</a:t>
            </a:fld>
            <a:endParaRPr lang="en-US" altLang="en-US"/>
          </a:p>
        </p:txBody>
      </p:sp>
      <p:sp>
        <p:nvSpPr>
          <p:cNvPr id="12" name="Footer Placeholder 5">
            <a:extLst>
              <a:ext uri="{FF2B5EF4-FFF2-40B4-BE49-F238E27FC236}">
                <a16:creationId xmlns:a16="http://schemas.microsoft.com/office/drawing/2014/main" id="{76FDDF8B-E702-4F88-A10D-1A6997EF74F4}"/>
              </a:ext>
            </a:extLst>
          </p:cNvPr>
          <p:cNvSpPr>
            <a:spLocks noGrp="1"/>
          </p:cNvSpPr>
          <p:nvPr>
            <p:ph type="ftr" sz="quarter" idx="11"/>
          </p:nvPr>
        </p:nvSpPr>
        <p:spPr/>
        <p:txBody>
          <a:bodyPr/>
          <a:lstStyle>
            <a:lvl1pPr>
              <a:defRPr/>
            </a:lvl1pPr>
          </a:lstStyle>
          <a:p>
            <a:pPr>
              <a:defRPr/>
            </a:pPr>
            <a:endParaRPr lang="en-US"/>
          </a:p>
        </p:txBody>
      </p:sp>
      <p:sp>
        <p:nvSpPr>
          <p:cNvPr id="13" name="Slide Number Placeholder 6">
            <a:extLst>
              <a:ext uri="{FF2B5EF4-FFF2-40B4-BE49-F238E27FC236}">
                <a16:creationId xmlns:a16="http://schemas.microsoft.com/office/drawing/2014/main" id="{3BD06979-2EC9-4CDC-BAEF-D3580DD70B9B}"/>
              </a:ext>
            </a:extLst>
          </p:cNvPr>
          <p:cNvSpPr>
            <a:spLocks noGrp="1"/>
          </p:cNvSpPr>
          <p:nvPr>
            <p:ph type="sldNum" sz="quarter" idx="12"/>
          </p:nvPr>
        </p:nvSpPr>
        <p:spPr/>
        <p:txBody>
          <a:bodyPr/>
          <a:lstStyle>
            <a:lvl1pPr>
              <a:defRPr/>
            </a:lvl1pPr>
          </a:lstStyle>
          <a:p>
            <a:fld id="{A7383A42-F693-4867-9543-FB7CC7990D82}" type="slidenum">
              <a:rPr lang="en-US" altLang="en-US"/>
              <a:pPr/>
              <a:t>‹#›</a:t>
            </a:fld>
            <a:endParaRPr lang="en-US" altLang="en-US"/>
          </a:p>
        </p:txBody>
      </p:sp>
    </p:spTree>
    <p:extLst>
      <p:ext uri="{BB962C8B-B14F-4D97-AF65-F5344CB8AC3E}">
        <p14:creationId xmlns:p14="http://schemas.microsoft.com/office/powerpoint/2010/main" val="10844951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ight Blue Title +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99B377-D7BB-4C4F-95D9-353BEF787EFC}"/>
              </a:ext>
            </a:extLst>
          </p:cNvPr>
          <p:cNvSpPr>
            <a:spLocks noChangeArrowheads="1"/>
          </p:cNvSpPr>
          <p:nvPr userDrawn="1"/>
        </p:nvSpPr>
        <p:spPr bwMode="auto">
          <a:xfrm>
            <a:off x="7425267" y="0"/>
            <a:ext cx="4766733" cy="6858000"/>
          </a:xfrm>
          <a:prstGeom prst="rect">
            <a:avLst/>
          </a:prstGeom>
          <a:solidFill>
            <a:schemeClr val="tx2"/>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lIns="58612" tIns="29305" rIns="58612" bIns="29305" anchor="ctr"/>
          <a:lstStyle>
            <a:lvl1pPr>
              <a:defRPr>
                <a:solidFill>
                  <a:schemeClr val="tx1"/>
                </a:solidFill>
                <a:latin typeface="Arial" panose="020B0604020202020204" pitchFamily="34" charset="0"/>
                <a:ea typeface="Arial" pitchFamily="-127" charset="-128"/>
              </a:defRPr>
            </a:lvl1pPr>
            <a:lvl2pPr marL="742950" indent="-285750">
              <a:defRPr>
                <a:solidFill>
                  <a:schemeClr val="tx1"/>
                </a:solidFill>
                <a:latin typeface="Arial" panose="020B0604020202020204" pitchFamily="34" charset="0"/>
                <a:ea typeface="Arial" pitchFamily="-127" charset="-128"/>
              </a:defRPr>
            </a:lvl2pPr>
            <a:lvl3pPr marL="1143000" indent="-228600">
              <a:defRPr>
                <a:solidFill>
                  <a:schemeClr val="tx1"/>
                </a:solidFill>
                <a:latin typeface="Arial" panose="020B0604020202020204" pitchFamily="34" charset="0"/>
                <a:ea typeface="Arial" pitchFamily="-127" charset="-128"/>
              </a:defRPr>
            </a:lvl3pPr>
            <a:lvl4pPr marL="1600200" indent="-228600">
              <a:defRPr>
                <a:solidFill>
                  <a:schemeClr val="tx1"/>
                </a:solidFill>
                <a:latin typeface="Arial" panose="020B0604020202020204" pitchFamily="34" charset="0"/>
                <a:ea typeface="Arial" pitchFamily="-127" charset="-128"/>
              </a:defRPr>
            </a:lvl4pPr>
            <a:lvl5pPr marL="2057400" indent="-228600">
              <a:defRPr>
                <a:solidFill>
                  <a:schemeClr val="tx1"/>
                </a:solidFill>
                <a:latin typeface="Arial" panose="020B0604020202020204" pitchFamily="34" charset="0"/>
                <a:ea typeface="Arial" pitchFamily="-127" charset="-128"/>
              </a:defRPr>
            </a:lvl5pPr>
            <a:lvl6pPr marL="2514600" indent="-228600" defTabSz="457200" fontAlgn="base">
              <a:spcBef>
                <a:spcPct val="0"/>
              </a:spcBef>
              <a:spcAft>
                <a:spcPct val="0"/>
              </a:spcAft>
              <a:defRPr>
                <a:solidFill>
                  <a:schemeClr val="tx1"/>
                </a:solidFill>
                <a:latin typeface="Arial" panose="020B0604020202020204" pitchFamily="34" charset="0"/>
                <a:ea typeface="Arial" pitchFamily="-127" charset="-128"/>
              </a:defRPr>
            </a:lvl6pPr>
            <a:lvl7pPr marL="2971800" indent="-228600" defTabSz="457200" fontAlgn="base">
              <a:spcBef>
                <a:spcPct val="0"/>
              </a:spcBef>
              <a:spcAft>
                <a:spcPct val="0"/>
              </a:spcAft>
              <a:defRPr>
                <a:solidFill>
                  <a:schemeClr val="tx1"/>
                </a:solidFill>
                <a:latin typeface="Arial" panose="020B0604020202020204" pitchFamily="34" charset="0"/>
                <a:ea typeface="Arial" pitchFamily="-127" charset="-128"/>
              </a:defRPr>
            </a:lvl7pPr>
            <a:lvl8pPr marL="3429000" indent="-228600" defTabSz="457200" fontAlgn="base">
              <a:spcBef>
                <a:spcPct val="0"/>
              </a:spcBef>
              <a:spcAft>
                <a:spcPct val="0"/>
              </a:spcAft>
              <a:defRPr>
                <a:solidFill>
                  <a:schemeClr val="tx1"/>
                </a:solidFill>
                <a:latin typeface="Arial" panose="020B0604020202020204" pitchFamily="34" charset="0"/>
                <a:ea typeface="Arial" pitchFamily="-127" charset="-128"/>
              </a:defRPr>
            </a:lvl8pPr>
            <a:lvl9pPr marL="3886200" indent="-228600" defTabSz="457200" fontAlgn="base">
              <a:spcBef>
                <a:spcPct val="0"/>
              </a:spcBef>
              <a:spcAft>
                <a:spcPct val="0"/>
              </a:spcAft>
              <a:defRPr>
                <a:solidFill>
                  <a:schemeClr val="tx1"/>
                </a:solidFill>
                <a:latin typeface="Arial" panose="020B0604020202020204" pitchFamily="34" charset="0"/>
                <a:ea typeface="Arial" pitchFamily="-127" charset="-128"/>
              </a:defRPr>
            </a:lvl9pPr>
          </a:lstStyle>
          <a:p>
            <a:pPr algn="ctr"/>
            <a:endParaRPr lang="en-US" altLang="en-US" sz="2400">
              <a:solidFill>
                <a:srgbClr val="FFFFFF"/>
              </a:solidFill>
              <a:ea typeface="Arial" panose="020B0604020202020204" pitchFamily="34" charset="-128"/>
            </a:endParaRPr>
          </a:p>
        </p:txBody>
      </p:sp>
      <p:sp>
        <p:nvSpPr>
          <p:cNvPr id="3" name="Content Placeholder 2"/>
          <p:cNvSpPr>
            <a:spLocks noGrp="1"/>
          </p:cNvSpPr>
          <p:nvPr>
            <p:ph idx="1" hasCustomPrompt="1"/>
          </p:nvPr>
        </p:nvSpPr>
        <p:spPr>
          <a:xfrm>
            <a:off x="499523" y="273057"/>
            <a:ext cx="6400653" cy="5853113"/>
          </a:xfrm>
        </p:spPr>
        <p:txBody>
          <a:bodyPr anchor="ctr">
            <a:noAutofit/>
          </a:bodyPr>
          <a:lstStyle>
            <a:lvl1pPr marL="228594" marR="0" indent="-228594" algn="l" defTabSz="914377" rtl="0" eaLnBrk="1" fontAlgn="auto" latinLnBrk="0" hangingPunct="1">
              <a:lnSpc>
                <a:spcPct val="90000"/>
              </a:lnSpc>
              <a:spcBef>
                <a:spcPts val="1000"/>
              </a:spcBef>
              <a:spcAft>
                <a:spcPts val="0"/>
              </a:spcAft>
              <a:buClr>
                <a:srgbClr val="0055FF"/>
              </a:buClr>
              <a:buSzPct val="95000"/>
              <a:buFont typeface="Arial" panose="020B0604020202020204" pitchFamily="34" charset="0"/>
              <a:buChar char="•"/>
              <a:tabLst/>
              <a:defRPr sz="1467">
                <a:solidFill>
                  <a:schemeClr val="accent3">
                    <a:lumMod val="25000"/>
                  </a:schemeClr>
                </a:solidFill>
              </a:defRPr>
            </a:lvl1pPr>
            <a:lvl2pPr marL="805892" indent="-219789">
              <a:lnSpc>
                <a:spcPct val="110000"/>
              </a:lnSpc>
              <a:spcAft>
                <a:spcPts val="769"/>
              </a:spcAft>
              <a:buFont typeface="Arial"/>
              <a:buChar char="•"/>
              <a:defRPr sz="1467">
                <a:solidFill>
                  <a:schemeClr val="accent3">
                    <a:lumMod val="25000"/>
                  </a:schemeClr>
                </a:solidFill>
              </a:defRPr>
            </a:lvl2pPr>
            <a:lvl3pPr marL="1465255" marR="0" indent="-512839" algn="l" defTabSz="586103" rtl="0" eaLnBrk="1" fontAlgn="base" latinLnBrk="0" hangingPunct="1">
              <a:lnSpc>
                <a:spcPct val="110000"/>
              </a:lnSpc>
              <a:spcBef>
                <a:spcPts val="385"/>
              </a:spcBef>
              <a:spcAft>
                <a:spcPts val="769"/>
              </a:spcAft>
              <a:buClrTx/>
              <a:buSzTx/>
              <a:buFont typeface="Arial" panose="020B0604020202020204" pitchFamily="34" charset="0"/>
              <a:buChar char="•"/>
              <a:tabLst/>
              <a:defRPr sz="1200">
                <a:solidFill>
                  <a:schemeClr val="accent3">
                    <a:lumMod val="25000"/>
                  </a:schemeClr>
                </a:solidFill>
              </a:defRPr>
            </a:lvl3pPr>
            <a:lvl4pPr marL="2051358" marR="0" indent="-175017" algn="l" defTabSz="586103" rtl="0" eaLnBrk="1" fontAlgn="base" latinLnBrk="0" hangingPunct="1">
              <a:lnSpc>
                <a:spcPct val="110000"/>
              </a:lnSpc>
              <a:spcBef>
                <a:spcPts val="385"/>
              </a:spcBef>
              <a:spcAft>
                <a:spcPts val="769"/>
              </a:spcAft>
              <a:buClrTx/>
              <a:buSzTx/>
              <a:buFont typeface="Arial" panose="020B0604020202020204" pitchFamily="34" charset="0"/>
              <a:buChar char="•"/>
              <a:tabLst/>
              <a:defRPr sz="933">
                <a:solidFill>
                  <a:schemeClr val="accent3">
                    <a:lumMod val="25000"/>
                  </a:schemeClr>
                </a:solidFill>
              </a:defRPr>
            </a:lvl4pPr>
            <a:lvl5pPr marL="2462445" marR="0" indent="-175017" algn="l" defTabSz="586103" rtl="0" eaLnBrk="1" fontAlgn="base" latinLnBrk="0" hangingPunct="1">
              <a:lnSpc>
                <a:spcPct val="110000"/>
              </a:lnSpc>
              <a:spcBef>
                <a:spcPts val="385"/>
              </a:spcBef>
              <a:spcAft>
                <a:spcPts val="769"/>
              </a:spcAft>
              <a:buClrTx/>
              <a:buSzTx/>
              <a:buFont typeface="Arial" panose="020B0604020202020204" pitchFamily="34" charset="0"/>
              <a:buChar char="•"/>
              <a:tabLst/>
              <a:defRPr sz="933">
                <a:solidFill>
                  <a:schemeClr val="accent3">
                    <a:lumMod val="25000"/>
                  </a:schemeClr>
                </a:solidFill>
              </a:defRPr>
            </a:lvl5pPr>
            <a:lvl6pPr>
              <a:defRPr sz="2667"/>
            </a:lvl6pPr>
            <a:lvl7pPr>
              <a:defRPr sz="2667"/>
            </a:lvl7pPr>
            <a:lvl8pPr>
              <a:defRPr sz="2667"/>
            </a:lvl8pPr>
            <a:lvl9pPr>
              <a:defRPr sz="2667"/>
            </a:lvl9pPr>
          </a:lstStyle>
          <a:p>
            <a:pPr lvl="0"/>
            <a:r>
              <a:rPr lang="en-US" sz="1867"/>
              <a:t>Click to edit bullet point </a:t>
            </a:r>
          </a:p>
          <a:p>
            <a:pPr lvl="0"/>
            <a:r>
              <a:rPr lang="en-US" sz="1867"/>
              <a:t>Click to edit bullet point </a:t>
            </a:r>
          </a:p>
          <a:p>
            <a:pPr marL="228594" marR="0" lvl="0" indent="-228594" algn="l" defTabSz="914377" rtl="0" eaLnBrk="1" fontAlgn="auto" latinLnBrk="0" hangingPunct="1">
              <a:lnSpc>
                <a:spcPct val="90000"/>
              </a:lnSpc>
              <a:spcBef>
                <a:spcPts val="1000"/>
              </a:spcBef>
              <a:spcAft>
                <a:spcPts val="0"/>
              </a:spcAft>
              <a:buClr>
                <a:srgbClr val="0055FF"/>
              </a:buClr>
              <a:buSzPct val="95000"/>
              <a:buFont typeface="Arial" panose="020B0604020202020204" pitchFamily="34" charset="0"/>
              <a:buChar char="•"/>
              <a:tabLst/>
              <a:defRPr/>
            </a:pPr>
            <a:r>
              <a:rPr lang="en-US" sz="1867"/>
              <a:t>Click to edit bullet point </a:t>
            </a:r>
          </a:p>
          <a:p>
            <a:pPr marL="228594" marR="0" lvl="0" indent="-228594" algn="l" defTabSz="914377" rtl="0" eaLnBrk="1" fontAlgn="auto" latinLnBrk="0" hangingPunct="1">
              <a:lnSpc>
                <a:spcPct val="90000"/>
              </a:lnSpc>
              <a:spcBef>
                <a:spcPts val="1000"/>
              </a:spcBef>
              <a:spcAft>
                <a:spcPts val="0"/>
              </a:spcAft>
              <a:buClr>
                <a:srgbClr val="0055FF"/>
              </a:buClr>
              <a:buSzPct val="95000"/>
              <a:buFont typeface="Arial" panose="020B0604020202020204" pitchFamily="34" charset="0"/>
              <a:buChar char="•"/>
              <a:tabLst/>
              <a:defRPr/>
            </a:pPr>
            <a:r>
              <a:rPr lang="en-US" sz="1867"/>
              <a:t>Click to edit bullet point </a:t>
            </a:r>
          </a:p>
          <a:p>
            <a:pPr marL="228594" marR="0" lvl="0" indent="-228594" algn="l" defTabSz="914377" rtl="0" eaLnBrk="1" fontAlgn="auto" latinLnBrk="0" hangingPunct="1">
              <a:lnSpc>
                <a:spcPct val="90000"/>
              </a:lnSpc>
              <a:spcBef>
                <a:spcPts val="1000"/>
              </a:spcBef>
              <a:spcAft>
                <a:spcPts val="0"/>
              </a:spcAft>
              <a:buClr>
                <a:srgbClr val="0055FF"/>
              </a:buClr>
              <a:buSzPct val="95000"/>
              <a:buFont typeface="Arial" panose="020B0604020202020204" pitchFamily="34" charset="0"/>
              <a:buChar char="•"/>
              <a:tabLst/>
              <a:defRPr/>
            </a:pPr>
            <a:r>
              <a:rPr lang="en-US" sz="1867"/>
              <a:t>Click to edit bullet point </a:t>
            </a:r>
          </a:p>
          <a:p>
            <a:pPr marL="228594" marR="0" lvl="0" indent="-228594" algn="l" defTabSz="914377" rtl="0" eaLnBrk="1" fontAlgn="auto" latinLnBrk="0" hangingPunct="1">
              <a:lnSpc>
                <a:spcPct val="90000"/>
              </a:lnSpc>
              <a:spcBef>
                <a:spcPts val="1000"/>
              </a:spcBef>
              <a:spcAft>
                <a:spcPts val="0"/>
              </a:spcAft>
              <a:buClr>
                <a:srgbClr val="0055FF"/>
              </a:buClr>
              <a:buSzPct val="95000"/>
              <a:buFont typeface="Arial" panose="020B0604020202020204" pitchFamily="34" charset="0"/>
              <a:buChar char="•"/>
              <a:tabLst/>
              <a:defRPr/>
            </a:pPr>
            <a:r>
              <a:rPr lang="en-US" sz="1867"/>
              <a:t>Click to edit bullet point </a:t>
            </a:r>
          </a:p>
          <a:p>
            <a:pPr marL="228594" marR="0" lvl="0" indent="-228594" algn="l" defTabSz="914377" rtl="0" eaLnBrk="1" fontAlgn="auto" latinLnBrk="0" hangingPunct="1">
              <a:lnSpc>
                <a:spcPct val="90000"/>
              </a:lnSpc>
              <a:spcBef>
                <a:spcPts val="1000"/>
              </a:spcBef>
              <a:spcAft>
                <a:spcPts val="0"/>
              </a:spcAft>
              <a:buClr>
                <a:srgbClr val="0055FF"/>
              </a:buClr>
              <a:buSzPct val="95000"/>
              <a:buFont typeface="Arial" panose="020B0604020202020204" pitchFamily="34" charset="0"/>
              <a:buChar char="•"/>
              <a:tabLst/>
              <a:defRPr/>
            </a:pPr>
            <a:r>
              <a:rPr lang="en-US" sz="1867"/>
              <a:t>Click to edit bullet point </a:t>
            </a:r>
          </a:p>
          <a:p>
            <a:pPr marL="228594" marR="0" lvl="0" indent="-228594" algn="l" defTabSz="914377" rtl="0" eaLnBrk="1" fontAlgn="auto" latinLnBrk="0" hangingPunct="1">
              <a:lnSpc>
                <a:spcPct val="90000"/>
              </a:lnSpc>
              <a:spcBef>
                <a:spcPts val="1000"/>
              </a:spcBef>
              <a:spcAft>
                <a:spcPts val="0"/>
              </a:spcAft>
              <a:buClr>
                <a:srgbClr val="0055FF"/>
              </a:buClr>
              <a:buSzPct val="95000"/>
              <a:buFont typeface="Arial" panose="020B0604020202020204" pitchFamily="34" charset="0"/>
              <a:buChar char="•"/>
              <a:tabLst/>
              <a:defRPr/>
            </a:pPr>
            <a:r>
              <a:rPr lang="en-US" sz="1867"/>
              <a:t>Click to edit bullet point </a:t>
            </a:r>
          </a:p>
          <a:p>
            <a:pPr lvl="0"/>
            <a:endParaRPr lang="en-US" sz="1867"/>
          </a:p>
        </p:txBody>
      </p:sp>
      <p:sp>
        <p:nvSpPr>
          <p:cNvPr id="2" name="Title 1"/>
          <p:cNvSpPr>
            <a:spLocks noGrp="1"/>
          </p:cNvSpPr>
          <p:nvPr>
            <p:ph type="title" hasCustomPrompt="1"/>
          </p:nvPr>
        </p:nvSpPr>
        <p:spPr>
          <a:xfrm>
            <a:off x="7933271" y="366201"/>
            <a:ext cx="3657600" cy="3203115"/>
          </a:xfrm>
        </p:spPr>
        <p:txBody>
          <a:bodyPr anchor="b"/>
          <a:lstStyle>
            <a:lvl1pPr algn="l">
              <a:defRPr sz="3200" b="0" baseline="0">
                <a:solidFill>
                  <a:schemeClr val="bg1"/>
                </a:solidFill>
              </a:defRPr>
            </a:lvl1pPr>
          </a:lstStyle>
          <a:p>
            <a:r>
              <a:rPr lang="en-US"/>
              <a:t>Slide Title Here</a:t>
            </a:r>
            <a:br>
              <a:rPr lang="en-US"/>
            </a:br>
            <a:r>
              <a:rPr lang="en-US"/>
              <a:t>Arial Black (Headings) 24pt Initial Cap</a:t>
            </a:r>
          </a:p>
        </p:txBody>
      </p:sp>
      <p:sp>
        <p:nvSpPr>
          <p:cNvPr id="4" name="Text Placeholder 3"/>
          <p:cNvSpPr>
            <a:spLocks noGrp="1"/>
          </p:cNvSpPr>
          <p:nvPr>
            <p:ph type="body" sz="half" idx="2" hasCustomPrompt="1"/>
          </p:nvPr>
        </p:nvSpPr>
        <p:spPr>
          <a:xfrm>
            <a:off x="7933272" y="3794590"/>
            <a:ext cx="3657600" cy="2323577"/>
          </a:xfrm>
        </p:spPr>
        <p:txBody>
          <a:bodyPr>
            <a:noAutofit/>
          </a:bodyPr>
          <a:lstStyle>
            <a:lvl1pPr marL="0" indent="0">
              <a:buNone/>
              <a:defRPr sz="1867">
                <a:solidFill>
                  <a:srgbClr val="FFFFFF"/>
                </a:solidFill>
              </a:defRPr>
            </a:lvl1pPr>
            <a:lvl2pPr marL="586103" indent="0">
              <a:buNone/>
              <a:defRPr sz="1467"/>
            </a:lvl2pPr>
            <a:lvl3pPr marL="1172205" indent="0">
              <a:buNone/>
              <a:defRPr sz="1333"/>
            </a:lvl3pPr>
            <a:lvl4pPr marL="1758308" indent="0">
              <a:buNone/>
              <a:defRPr sz="1200"/>
            </a:lvl4pPr>
            <a:lvl5pPr marL="2344409" indent="0">
              <a:buNone/>
              <a:defRPr sz="1200"/>
            </a:lvl5pPr>
            <a:lvl6pPr marL="2930512" indent="0">
              <a:buNone/>
              <a:defRPr sz="1200"/>
            </a:lvl6pPr>
            <a:lvl7pPr marL="3516615" indent="0">
              <a:buNone/>
              <a:defRPr sz="1200"/>
            </a:lvl7pPr>
            <a:lvl8pPr marL="4102717" indent="0">
              <a:buNone/>
              <a:defRPr sz="1200"/>
            </a:lvl8pPr>
            <a:lvl9pPr marL="4688820" indent="0">
              <a:buNone/>
              <a:defRPr sz="1200"/>
            </a:lvl9pPr>
          </a:lstStyle>
          <a:p>
            <a:pPr lvl="0"/>
            <a:r>
              <a:rPr lang="en-US"/>
              <a:t>Click to add body copy. Arial (Body) 14pt size. Text shall be White color. Do not exceed the provided limit. </a:t>
            </a:r>
          </a:p>
        </p:txBody>
      </p:sp>
      <p:sp>
        <p:nvSpPr>
          <p:cNvPr id="11" name="Date Placeholder 4">
            <a:extLst>
              <a:ext uri="{FF2B5EF4-FFF2-40B4-BE49-F238E27FC236}">
                <a16:creationId xmlns:a16="http://schemas.microsoft.com/office/drawing/2014/main" id="{65D76185-EBC6-4ECC-AD1C-9B5E800EF2CC}"/>
              </a:ext>
            </a:extLst>
          </p:cNvPr>
          <p:cNvSpPr>
            <a:spLocks noGrp="1"/>
          </p:cNvSpPr>
          <p:nvPr>
            <p:ph type="dt" sz="half" idx="10"/>
          </p:nvPr>
        </p:nvSpPr>
        <p:spPr/>
        <p:txBody>
          <a:bodyPr/>
          <a:lstStyle>
            <a:lvl1pPr>
              <a:defRPr/>
            </a:lvl1pPr>
          </a:lstStyle>
          <a:p>
            <a:fld id="{46C5494F-B314-7648-8207-8B673288F27C}" type="datetime1">
              <a:rPr lang="en-US" altLang="en-US" smtClean="0"/>
              <a:t>11/11/2022</a:t>
            </a:fld>
            <a:endParaRPr lang="en-US" altLang="en-US"/>
          </a:p>
        </p:txBody>
      </p:sp>
      <p:sp>
        <p:nvSpPr>
          <p:cNvPr id="12" name="Footer Placeholder 5">
            <a:extLst>
              <a:ext uri="{FF2B5EF4-FFF2-40B4-BE49-F238E27FC236}">
                <a16:creationId xmlns:a16="http://schemas.microsoft.com/office/drawing/2014/main" id="{76FDDF8B-E702-4F88-A10D-1A6997EF74F4}"/>
              </a:ext>
            </a:extLst>
          </p:cNvPr>
          <p:cNvSpPr>
            <a:spLocks noGrp="1"/>
          </p:cNvSpPr>
          <p:nvPr>
            <p:ph type="ftr" sz="quarter" idx="11"/>
          </p:nvPr>
        </p:nvSpPr>
        <p:spPr/>
        <p:txBody>
          <a:bodyPr/>
          <a:lstStyle>
            <a:lvl1pPr>
              <a:defRPr>
                <a:solidFill>
                  <a:schemeClr val="bg1"/>
                </a:solidFill>
              </a:defRPr>
            </a:lvl1pPr>
          </a:lstStyle>
          <a:p>
            <a:pPr>
              <a:defRPr/>
            </a:pPr>
            <a:endParaRPr lang="en-US"/>
          </a:p>
        </p:txBody>
      </p:sp>
      <p:sp>
        <p:nvSpPr>
          <p:cNvPr id="13" name="Slide Number Placeholder 6">
            <a:extLst>
              <a:ext uri="{FF2B5EF4-FFF2-40B4-BE49-F238E27FC236}">
                <a16:creationId xmlns:a16="http://schemas.microsoft.com/office/drawing/2014/main" id="{3BD06979-2EC9-4CDC-BAEF-D3580DD70B9B}"/>
              </a:ext>
            </a:extLst>
          </p:cNvPr>
          <p:cNvSpPr>
            <a:spLocks noGrp="1"/>
          </p:cNvSpPr>
          <p:nvPr>
            <p:ph type="sldNum" sz="quarter" idx="12"/>
          </p:nvPr>
        </p:nvSpPr>
        <p:spPr/>
        <p:txBody>
          <a:bodyPr/>
          <a:lstStyle>
            <a:lvl1pPr>
              <a:defRPr>
                <a:solidFill>
                  <a:schemeClr val="bg1"/>
                </a:solidFill>
              </a:defRPr>
            </a:lvl1pPr>
          </a:lstStyle>
          <a:p>
            <a:fld id="{A7383A42-F693-4867-9543-FB7CC7990D82}" type="slidenum">
              <a:rPr lang="en-US" altLang="en-US" smtClean="0"/>
              <a:pPr/>
              <a:t>‹#›</a:t>
            </a:fld>
            <a:endParaRPr lang="en-US" altLang="en-US"/>
          </a:p>
        </p:txBody>
      </p:sp>
    </p:spTree>
    <p:extLst>
      <p:ext uri="{BB962C8B-B14F-4D97-AF65-F5344CB8AC3E}">
        <p14:creationId xmlns:p14="http://schemas.microsoft.com/office/powerpoint/2010/main" val="26310033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ight Image + Tex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512064" y="1584960"/>
            <a:ext cx="6400653" cy="4511040"/>
          </a:xfrm>
        </p:spPr>
        <p:txBody>
          <a:bodyPr>
            <a:noAutofit/>
          </a:bodyPr>
          <a:lstStyle>
            <a:lvl1pPr marL="0" marR="0" indent="0" algn="l" defTabSz="586103" rtl="0" eaLnBrk="1" fontAlgn="base" latinLnBrk="0" hangingPunct="1">
              <a:lnSpc>
                <a:spcPts val="2400"/>
              </a:lnSpc>
              <a:spcBef>
                <a:spcPts val="0"/>
              </a:spcBef>
              <a:spcAft>
                <a:spcPts val="1067"/>
              </a:spcAft>
              <a:buClr>
                <a:srgbClr val="0136FF"/>
              </a:buClr>
              <a:buSzPct val="90000"/>
              <a:buFont typeface="Arial" panose="020B0604020202020204" pitchFamily="34" charset="0"/>
              <a:buNone/>
              <a:tabLst/>
              <a:defRPr sz="1467">
                <a:solidFill>
                  <a:schemeClr val="accent3">
                    <a:lumMod val="25000"/>
                  </a:schemeClr>
                </a:solidFill>
              </a:defRPr>
            </a:lvl1pPr>
            <a:lvl2pPr marL="687900" marR="0" indent="-224361" algn="l" defTabSz="586103" rtl="0" eaLnBrk="1" fontAlgn="base" latinLnBrk="0" hangingPunct="1">
              <a:lnSpc>
                <a:spcPts val="2400"/>
              </a:lnSpc>
              <a:spcBef>
                <a:spcPts val="0"/>
              </a:spcBef>
              <a:spcAft>
                <a:spcPts val="1067"/>
              </a:spcAft>
              <a:buClr>
                <a:srgbClr val="0136FF"/>
              </a:buClr>
              <a:buSzPct val="90000"/>
              <a:buFont typeface="Arial" panose="020B0604020202020204" pitchFamily="34" charset="0"/>
              <a:buChar char="•"/>
              <a:tabLst/>
              <a:defRPr sz="1467">
                <a:solidFill>
                  <a:schemeClr val="accent3">
                    <a:lumMod val="25000"/>
                  </a:schemeClr>
                </a:solidFill>
              </a:defRPr>
            </a:lvl2pPr>
            <a:lvl3pPr marL="1465255" marR="0" indent="-175017" algn="l" defTabSz="586103" rtl="0" eaLnBrk="1" fontAlgn="base" latinLnBrk="0" hangingPunct="1">
              <a:lnSpc>
                <a:spcPct val="110000"/>
              </a:lnSpc>
              <a:spcBef>
                <a:spcPts val="385"/>
              </a:spcBef>
              <a:spcAft>
                <a:spcPts val="769"/>
              </a:spcAft>
              <a:buClrTx/>
              <a:buSzTx/>
              <a:buFont typeface="Arial" panose="020B0604020202020204" pitchFamily="34" charset="0"/>
              <a:buChar char="•"/>
              <a:tabLst/>
              <a:defRPr sz="1200">
                <a:solidFill>
                  <a:schemeClr val="accent3">
                    <a:lumMod val="25000"/>
                  </a:schemeClr>
                </a:solidFill>
              </a:defRPr>
            </a:lvl3pPr>
            <a:lvl4pPr marL="2051358" marR="0" indent="-175017" algn="l" defTabSz="586103" rtl="0" eaLnBrk="1" fontAlgn="base" latinLnBrk="0" hangingPunct="1">
              <a:lnSpc>
                <a:spcPct val="110000"/>
              </a:lnSpc>
              <a:spcBef>
                <a:spcPts val="385"/>
              </a:spcBef>
              <a:spcAft>
                <a:spcPts val="769"/>
              </a:spcAft>
              <a:buClrTx/>
              <a:buSzTx/>
              <a:buFont typeface="Arial" panose="020B0604020202020204" pitchFamily="34" charset="0"/>
              <a:buChar char="•"/>
              <a:tabLst/>
              <a:defRPr sz="933">
                <a:solidFill>
                  <a:schemeClr val="accent3">
                    <a:lumMod val="25000"/>
                  </a:schemeClr>
                </a:solidFill>
              </a:defRPr>
            </a:lvl4pPr>
            <a:lvl5pPr marL="2462445" marR="0" indent="-175017" algn="l" defTabSz="586103" rtl="0" eaLnBrk="1" fontAlgn="base" latinLnBrk="0" hangingPunct="1">
              <a:lnSpc>
                <a:spcPct val="110000"/>
              </a:lnSpc>
              <a:spcBef>
                <a:spcPts val="385"/>
              </a:spcBef>
              <a:spcAft>
                <a:spcPts val="769"/>
              </a:spcAft>
              <a:buClrTx/>
              <a:buSzTx/>
              <a:buFont typeface="Arial" panose="020B0604020202020204" pitchFamily="34" charset="0"/>
              <a:buChar char="•"/>
              <a:tabLst/>
              <a:defRPr sz="933">
                <a:solidFill>
                  <a:schemeClr val="accent3">
                    <a:lumMod val="25000"/>
                  </a:schemeClr>
                </a:solidFill>
              </a:defRPr>
            </a:lvl5pPr>
            <a:lvl6pPr>
              <a:defRPr sz="2667"/>
            </a:lvl6pPr>
            <a:lvl7pPr>
              <a:defRPr sz="2667"/>
            </a:lvl7pPr>
            <a:lvl8pPr>
              <a:defRPr sz="2667"/>
            </a:lvl8pPr>
            <a:lvl9pPr>
              <a:defRPr sz="2667"/>
            </a:lvl9pPr>
          </a:lstStyle>
          <a:p>
            <a:pPr marL="0" marR="0" lvl="0" indent="0" algn="l" defTabSz="586103" rtl="0" eaLnBrk="1" fontAlgn="base" latinLnBrk="0" hangingPunct="1">
              <a:lnSpc>
                <a:spcPts val="2400"/>
              </a:lnSpc>
              <a:spcBef>
                <a:spcPts val="0"/>
              </a:spcBef>
              <a:spcAft>
                <a:spcPts val="1067"/>
              </a:spcAft>
              <a:buClr>
                <a:srgbClr val="0136FF"/>
              </a:buClr>
              <a:buSzPct val="90000"/>
              <a:buFont typeface="Arial" panose="020B0604020202020204" pitchFamily="34" charset="0"/>
              <a:buNone/>
              <a:tabLst/>
              <a:defRPr/>
            </a:pPr>
            <a:r>
              <a:rPr kumimoji="0" lang="en-US" altLang="en-US" sz="1867" b="0" i="0" u="none" strike="noStrike" kern="1200" cap="none" spc="0" normalizeH="0" baseline="0" noProof="0">
                <a:ln>
                  <a:noFill/>
                </a:ln>
                <a:solidFill>
                  <a:srgbClr val="D1D3D3">
                    <a:lumMod val="25000"/>
                  </a:srgbClr>
                </a:solidFill>
                <a:effectLst/>
                <a:uLnTx/>
                <a:uFillTx/>
                <a:latin typeface="+mn-lt"/>
                <a:cs typeface="+mn-cs"/>
              </a:rPr>
              <a:t>This is general copy. If needed prior to bullet points. Use Arial (Body) 14pt size. Color is Grey. Do not change the font size, color and style. </a:t>
            </a:r>
          </a:p>
          <a:p>
            <a:pPr marL="687900" marR="0" lvl="1" indent="-224361" algn="l" defTabSz="586103" rtl="0" eaLnBrk="1" fontAlgn="base" latinLnBrk="0" hangingPunct="1">
              <a:lnSpc>
                <a:spcPts val="2400"/>
              </a:lnSpc>
              <a:spcBef>
                <a:spcPts val="0"/>
              </a:spcBef>
              <a:spcAft>
                <a:spcPts val="1067"/>
              </a:spcAft>
              <a:buClr>
                <a:srgbClr val="0136FF"/>
              </a:buClr>
              <a:buSzPct val="90000"/>
              <a:buFont typeface="Arial" panose="020B0604020202020204" pitchFamily="34" charset="0"/>
              <a:buChar char="•"/>
              <a:tabLst/>
              <a:defRPr/>
            </a:pPr>
            <a:r>
              <a:rPr kumimoji="0" lang="en-US" altLang="en-US" sz="1867" b="0" i="0" u="none" strike="noStrike" kern="1200" cap="none" spc="0" normalizeH="0" baseline="0" noProof="0">
                <a:ln>
                  <a:noFill/>
                </a:ln>
                <a:solidFill>
                  <a:srgbClr val="D1D3D3">
                    <a:lumMod val="25000"/>
                  </a:srgbClr>
                </a:solidFill>
                <a:effectLst/>
                <a:uLnTx/>
                <a:uFillTx/>
                <a:latin typeface="+mn-lt"/>
                <a:cs typeface="+mn-cs"/>
              </a:rPr>
              <a:t>This is the first bullet point. Use Arial (Body) 14pt size. Color is Grey. Do not change the font size, color and style. </a:t>
            </a:r>
          </a:p>
          <a:p>
            <a:pPr marL="2462445" marR="0" lvl="4" indent="-175017" algn="l" defTabSz="586103" rtl="0" eaLnBrk="1" fontAlgn="base" latinLnBrk="0" hangingPunct="1">
              <a:lnSpc>
                <a:spcPct val="110000"/>
              </a:lnSpc>
              <a:spcBef>
                <a:spcPts val="385"/>
              </a:spcBef>
              <a:spcAft>
                <a:spcPts val="1539"/>
              </a:spcAft>
              <a:buClrTx/>
              <a:buSzTx/>
              <a:buFont typeface="Arial" panose="020B0604020202020204" pitchFamily="34" charset="0"/>
              <a:buChar char="•"/>
              <a:tabLst/>
              <a:defRPr/>
            </a:pPr>
            <a:endParaRPr lang="en-US" altLang="en-US"/>
          </a:p>
        </p:txBody>
      </p:sp>
      <p:sp>
        <p:nvSpPr>
          <p:cNvPr id="2" name="Title 1"/>
          <p:cNvSpPr>
            <a:spLocks noGrp="1"/>
          </p:cNvSpPr>
          <p:nvPr>
            <p:ph type="title" hasCustomPrompt="1"/>
          </p:nvPr>
        </p:nvSpPr>
        <p:spPr>
          <a:xfrm>
            <a:off x="512064" y="304801"/>
            <a:ext cx="6400653" cy="1143001"/>
          </a:xfrm>
        </p:spPr>
        <p:txBody>
          <a:bodyPr/>
          <a:lstStyle>
            <a:lvl1pPr marL="0" marR="0" indent="0" algn="ctr" defTabSz="586103" rtl="0" eaLnBrk="1" fontAlgn="base" latinLnBrk="0" hangingPunct="1">
              <a:lnSpc>
                <a:spcPct val="100000"/>
              </a:lnSpc>
              <a:spcBef>
                <a:spcPct val="0"/>
              </a:spcBef>
              <a:spcAft>
                <a:spcPct val="0"/>
              </a:spcAft>
              <a:buClrTx/>
              <a:buSzTx/>
              <a:buFontTx/>
              <a:buNone/>
              <a:tabLst/>
              <a:defRPr sz="3200" b="0" baseline="0">
                <a:solidFill>
                  <a:schemeClr val="tx1"/>
                </a:solidFill>
              </a:defRPr>
            </a:lvl1pPr>
          </a:lstStyle>
          <a:p>
            <a:r>
              <a:rPr kumimoji="0" lang="en-US" sz="3200" b="0" i="0" u="none" strike="noStrike" kern="1200" cap="none" spc="0" normalizeH="0" baseline="0" noProof="0">
                <a:ln>
                  <a:noFill/>
                </a:ln>
                <a:solidFill>
                  <a:srgbClr val="010101"/>
                </a:solidFill>
                <a:effectLst/>
                <a:uLnTx/>
                <a:uFillTx/>
                <a:latin typeface="+mj-lt"/>
                <a:cs typeface="+mj-cs"/>
              </a:rPr>
              <a:t>Click to Edit Title</a:t>
            </a:r>
            <a:endParaRPr lang="en-US"/>
          </a:p>
        </p:txBody>
      </p:sp>
      <p:sp>
        <p:nvSpPr>
          <p:cNvPr id="15" name="Content Placeholder 14"/>
          <p:cNvSpPr>
            <a:spLocks noGrp="1"/>
          </p:cNvSpPr>
          <p:nvPr>
            <p:ph sz="quarter" idx="13"/>
          </p:nvPr>
        </p:nvSpPr>
        <p:spPr>
          <a:xfrm>
            <a:off x="7425267" y="0"/>
            <a:ext cx="4766733" cy="6858000"/>
          </a:xfrm>
          <a:solidFill>
            <a:schemeClr val="bg1">
              <a:lumMod val="95000"/>
            </a:schemeClr>
          </a:solidFill>
        </p:spPr>
        <p:txBody>
          <a:bodyPr/>
          <a:lstStyle>
            <a:lvl1pPr marL="0" indent="0" algn="ctr">
              <a:buFontTx/>
              <a:buNone/>
              <a:defRPr baseline="0">
                <a:solidFill>
                  <a:schemeClr val="accent3">
                    <a:lumMod val="25000"/>
                  </a:schemeClr>
                </a:solidFill>
              </a:defRPr>
            </a:lvl1pPr>
          </a:lstStyle>
          <a:p>
            <a:pPr lvl="0"/>
            <a:endParaRPr lang="en-US"/>
          </a:p>
          <a:p>
            <a:pPr lvl="0"/>
            <a:r>
              <a:rPr lang="en-US"/>
              <a:t>Area to Insert Image or Chart</a:t>
            </a:r>
          </a:p>
        </p:txBody>
      </p:sp>
      <p:sp>
        <p:nvSpPr>
          <p:cNvPr id="6" name="Footer Placeholder 5">
            <a:extLst>
              <a:ext uri="{FF2B5EF4-FFF2-40B4-BE49-F238E27FC236}">
                <a16:creationId xmlns:a16="http://schemas.microsoft.com/office/drawing/2014/main" id="{B462AAF0-B696-46E5-A013-F43AA71ED692}"/>
              </a:ext>
            </a:extLst>
          </p:cNvPr>
          <p:cNvSpPr>
            <a:spLocks noGrp="1"/>
          </p:cNvSpPr>
          <p:nvPr>
            <p:ph type="ftr" sz="quarter" idx="14"/>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965CA334-4030-4613-9719-BF2E8F3CAEE3}"/>
              </a:ext>
            </a:extLst>
          </p:cNvPr>
          <p:cNvSpPr>
            <a:spLocks noGrp="1"/>
          </p:cNvSpPr>
          <p:nvPr>
            <p:ph type="sldNum" sz="quarter" idx="15"/>
          </p:nvPr>
        </p:nvSpPr>
        <p:spPr/>
        <p:txBody>
          <a:bodyPr/>
          <a:lstStyle>
            <a:lvl1pPr>
              <a:defRPr/>
            </a:lvl1pPr>
          </a:lstStyle>
          <a:p>
            <a:fld id="{19155FB1-7C59-4696-AA59-DC9DF0CE82E1}" type="slidenum">
              <a:rPr lang="en-US" altLang="en-US"/>
              <a:pPr/>
              <a:t>‹#›</a:t>
            </a:fld>
            <a:endParaRPr lang="en-US" altLang="en-US"/>
          </a:p>
        </p:txBody>
      </p:sp>
      <p:sp>
        <p:nvSpPr>
          <p:cNvPr id="8" name="Date Placeholder 4">
            <a:extLst>
              <a:ext uri="{FF2B5EF4-FFF2-40B4-BE49-F238E27FC236}">
                <a16:creationId xmlns:a16="http://schemas.microsoft.com/office/drawing/2014/main" id="{7F974BAE-51A4-46D3-8FA6-0E97B67B0A57}"/>
              </a:ext>
            </a:extLst>
          </p:cNvPr>
          <p:cNvSpPr>
            <a:spLocks noGrp="1"/>
          </p:cNvSpPr>
          <p:nvPr>
            <p:ph type="dt" sz="half" idx="16"/>
          </p:nvPr>
        </p:nvSpPr>
        <p:spPr/>
        <p:txBody>
          <a:bodyPr/>
          <a:lstStyle>
            <a:lvl1pPr>
              <a:defRPr/>
            </a:lvl1pPr>
          </a:lstStyle>
          <a:p>
            <a:fld id="{19D3C136-E7ED-EA41-92E6-2DA72BA97C22}" type="datetime1">
              <a:rPr lang="en-US" altLang="en-US" smtClean="0"/>
              <a:t>11/11/2022</a:t>
            </a:fld>
            <a:endParaRPr lang="en-US" altLang="en-US"/>
          </a:p>
        </p:txBody>
      </p:sp>
    </p:spTree>
    <p:extLst>
      <p:ext uri="{BB962C8B-B14F-4D97-AF65-F5344CB8AC3E}">
        <p14:creationId xmlns:p14="http://schemas.microsoft.com/office/powerpoint/2010/main" val="12252809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eft Image + Tex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5270130" y="1584961"/>
            <a:ext cx="6400653" cy="4525964"/>
          </a:xfrm>
        </p:spPr>
        <p:txBody>
          <a:bodyPr>
            <a:noAutofit/>
          </a:bodyPr>
          <a:lstStyle>
            <a:lvl1pPr marL="0" marR="0" indent="0" algn="l" defTabSz="586103" rtl="0" eaLnBrk="1" fontAlgn="base" latinLnBrk="0" hangingPunct="1">
              <a:lnSpc>
                <a:spcPts val="2400"/>
              </a:lnSpc>
              <a:spcBef>
                <a:spcPts val="0"/>
              </a:spcBef>
              <a:spcAft>
                <a:spcPts val="1067"/>
              </a:spcAft>
              <a:buClr>
                <a:srgbClr val="0136FF"/>
              </a:buClr>
              <a:buSzPct val="90000"/>
              <a:buFont typeface="Arial" panose="020B0604020202020204" pitchFamily="34" charset="0"/>
              <a:buNone/>
              <a:tabLst/>
              <a:defRPr sz="1467">
                <a:solidFill>
                  <a:schemeClr val="accent3">
                    <a:lumMod val="25000"/>
                  </a:schemeClr>
                </a:solidFill>
              </a:defRPr>
            </a:lvl1pPr>
            <a:lvl2pPr marL="687900" marR="0" indent="-224361" algn="l" defTabSz="586103" rtl="0" eaLnBrk="1" fontAlgn="base" latinLnBrk="0" hangingPunct="1">
              <a:lnSpc>
                <a:spcPts val="2400"/>
              </a:lnSpc>
              <a:spcBef>
                <a:spcPts val="0"/>
              </a:spcBef>
              <a:spcAft>
                <a:spcPts val="1067"/>
              </a:spcAft>
              <a:buClr>
                <a:srgbClr val="0136FF"/>
              </a:buClr>
              <a:buSzPct val="90000"/>
              <a:buFont typeface="Arial" panose="020B0604020202020204" pitchFamily="34" charset="0"/>
              <a:buChar char="•"/>
              <a:tabLst/>
              <a:defRPr sz="1467">
                <a:solidFill>
                  <a:schemeClr val="accent3">
                    <a:lumMod val="25000"/>
                  </a:schemeClr>
                </a:solidFill>
              </a:defRPr>
            </a:lvl2pPr>
            <a:lvl3pPr marL="1465255" marR="0" indent="-175017" algn="l" defTabSz="586103" rtl="0" eaLnBrk="1" fontAlgn="base" latinLnBrk="0" hangingPunct="1">
              <a:lnSpc>
                <a:spcPct val="110000"/>
              </a:lnSpc>
              <a:spcBef>
                <a:spcPts val="385"/>
              </a:spcBef>
              <a:spcAft>
                <a:spcPts val="769"/>
              </a:spcAft>
              <a:buClrTx/>
              <a:buSzTx/>
              <a:buFont typeface="Arial" panose="020B0604020202020204" pitchFamily="34" charset="0"/>
              <a:buChar char="•"/>
              <a:tabLst/>
              <a:defRPr sz="1200">
                <a:solidFill>
                  <a:schemeClr val="accent3">
                    <a:lumMod val="25000"/>
                  </a:schemeClr>
                </a:solidFill>
              </a:defRPr>
            </a:lvl3pPr>
            <a:lvl4pPr marL="2051358" marR="0" indent="-175017" algn="l" defTabSz="586103" rtl="0" eaLnBrk="1" fontAlgn="base" latinLnBrk="0" hangingPunct="1">
              <a:lnSpc>
                <a:spcPct val="110000"/>
              </a:lnSpc>
              <a:spcBef>
                <a:spcPts val="385"/>
              </a:spcBef>
              <a:spcAft>
                <a:spcPts val="769"/>
              </a:spcAft>
              <a:buClrTx/>
              <a:buSzTx/>
              <a:buFont typeface="Arial" panose="020B0604020202020204" pitchFamily="34" charset="0"/>
              <a:buChar char="•"/>
              <a:tabLst/>
              <a:defRPr sz="933">
                <a:solidFill>
                  <a:schemeClr val="accent3">
                    <a:lumMod val="25000"/>
                  </a:schemeClr>
                </a:solidFill>
              </a:defRPr>
            </a:lvl4pPr>
            <a:lvl5pPr marL="2462445" marR="0" indent="-175017" algn="l" defTabSz="586103" rtl="0" eaLnBrk="1" fontAlgn="base" latinLnBrk="0" hangingPunct="1">
              <a:lnSpc>
                <a:spcPct val="110000"/>
              </a:lnSpc>
              <a:spcBef>
                <a:spcPts val="385"/>
              </a:spcBef>
              <a:spcAft>
                <a:spcPts val="769"/>
              </a:spcAft>
              <a:buClrTx/>
              <a:buSzTx/>
              <a:buFont typeface="Arial" panose="020B0604020202020204" pitchFamily="34" charset="0"/>
              <a:buChar char="•"/>
              <a:tabLst/>
              <a:defRPr sz="933">
                <a:solidFill>
                  <a:schemeClr val="accent3">
                    <a:lumMod val="25000"/>
                  </a:schemeClr>
                </a:solidFill>
              </a:defRPr>
            </a:lvl5pPr>
            <a:lvl6pPr>
              <a:defRPr sz="2667"/>
            </a:lvl6pPr>
            <a:lvl7pPr>
              <a:defRPr sz="2667"/>
            </a:lvl7pPr>
            <a:lvl8pPr>
              <a:defRPr sz="2667"/>
            </a:lvl8pPr>
            <a:lvl9pPr>
              <a:defRPr sz="2667"/>
            </a:lvl9pPr>
          </a:lstStyle>
          <a:p>
            <a:pPr marL="0" marR="0" lvl="0" indent="0" algn="l" defTabSz="586103" rtl="0" eaLnBrk="1" fontAlgn="base" latinLnBrk="0" hangingPunct="1">
              <a:lnSpc>
                <a:spcPts val="2400"/>
              </a:lnSpc>
              <a:spcBef>
                <a:spcPts val="0"/>
              </a:spcBef>
              <a:spcAft>
                <a:spcPts val="1067"/>
              </a:spcAft>
              <a:buClr>
                <a:srgbClr val="0136FF"/>
              </a:buClr>
              <a:buSzPct val="90000"/>
              <a:buFont typeface="Arial" panose="020B0604020202020204" pitchFamily="34" charset="0"/>
              <a:buNone/>
              <a:tabLst/>
              <a:defRPr/>
            </a:pPr>
            <a:r>
              <a:rPr kumimoji="0" lang="en-US" altLang="en-US" sz="1867" b="0" i="0" u="none" strike="noStrike" kern="1200" cap="none" spc="0" normalizeH="0" baseline="0" noProof="0">
                <a:ln>
                  <a:noFill/>
                </a:ln>
                <a:solidFill>
                  <a:srgbClr val="D1D3D3">
                    <a:lumMod val="25000"/>
                  </a:srgbClr>
                </a:solidFill>
                <a:effectLst/>
                <a:uLnTx/>
                <a:uFillTx/>
                <a:latin typeface="+mn-lt"/>
                <a:cs typeface="+mn-cs"/>
              </a:rPr>
              <a:t>This is general copy. If needed prior to bullet points. Use Arial (Body) 14pt size. Color is Grey. Do not change the font size, color and style. </a:t>
            </a:r>
          </a:p>
          <a:p>
            <a:pPr marL="687900" marR="0" lvl="1" indent="-224361" algn="l" defTabSz="586103" rtl="0" eaLnBrk="1" fontAlgn="base" latinLnBrk="0" hangingPunct="1">
              <a:lnSpc>
                <a:spcPts val="2400"/>
              </a:lnSpc>
              <a:spcBef>
                <a:spcPts val="0"/>
              </a:spcBef>
              <a:spcAft>
                <a:spcPts val="1067"/>
              </a:spcAft>
              <a:buClr>
                <a:srgbClr val="0136FF"/>
              </a:buClr>
              <a:buSzPct val="90000"/>
              <a:buFont typeface="Arial" panose="020B0604020202020204" pitchFamily="34" charset="0"/>
              <a:buChar char="•"/>
              <a:tabLst/>
              <a:defRPr/>
            </a:pPr>
            <a:r>
              <a:rPr kumimoji="0" lang="en-US" altLang="en-US" sz="1867" b="0" i="0" u="none" strike="noStrike" kern="1200" cap="none" spc="0" normalizeH="0" baseline="0" noProof="0">
                <a:ln>
                  <a:noFill/>
                </a:ln>
                <a:solidFill>
                  <a:srgbClr val="D1D3D3">
                    <a:lumMod val="25000"/>
                  </a:srgbClr>
                </a:solidFill>
                <a:effectLst/>
                <a:uLnTx/>
                <a:uFillTx/>
                <a:latin typeface="+mn-lt"/>
                <a:cs typeface="+mn-cs"/>
              </a:rPr>
              <a:t>This is the first bullet point. Use Arial (Body) 14pt size. Color is Grey. Do not change the font size, color and style. </a:t>
            </a:r>
          </a:p>
        </p:txBody>
      </p:sp>
      <p:sp>
        <p:nvSpPr>
          <p:cNvPr id="2" name="Title 1"/>
          <p:cNvSpPr>
            <a:spLocks noGrp="1"/>
          </p:cNvSpPr>
          <p:nvPr>
            <p:ph type="title" hasCustomPrompt="1"/>
          </p:nvPr>
        </p:nvSpPr>
        <p:spPr>
          <a:xfrm>
            <a:off x="5270130" y="304801"/>
            <a:ext cx="6400653" cy="1143001"/>
          </a:xfrm>
        </p:spPr>
        <p:txBody>
          <a:bodyPr/>
          <a:lstStyle>
            <a:lvl1pPr algn="ctr">
              <a:defRPr sz="3200" b="0" baseline="0">
                <a:solidFill>
                  <a:schemeClr val="tx1"/>
                </a:solidFill>
              </a:defRPr>
            </a:lvl1pPr>
          </a:lstStyle>
          <a:p>
            <a:r>
              <a:rPr lang="en-US"/>
              <a:t>Click to Edit Title</a:t>
            </a:r>
          </a:p>
        </p:txBody>
      </p:sp>
      <p:sp>
        <p:nvSpPr>
          <p:cNvPr id="15" name="Content Placeholder 14"/>
          <p:cNvSpPr>
            <a:spLocks noGrp="1"/>
          </p:cNvSpPr>
          <p:nvPr>
            <p:ph sz="quarter" idx="13"/>
          </p:nvPr>
        </p:nvSpPr>
        <p:spPr>
          <a:xfrm>
            <a:off x="-17821" y="0"/>
            <a:ext cx="4766733" cy="6858000"/>
          </a:xfrm>
          <a:solidFill>
            <a:schemeClr val="bg1">
              <a:lumMod val="95000"/>
            </a:schemeClr>
          </a:solidFill>
        </p:spPr>
        <p:txBody>
          <a:bodyPr/>
          <a:lstStyle>
            <a:lvl1pPr marL="0" indent="0" algn="ctr">
              <a:buFontTx/>
              <a:buNone/>
              <a:defRPr baseline="0">
                <a:solidFill>
                  <a:schemeClr val="accent3">
                    <a:lumMod val="25000"/>
                  </a:schemeClr>
                </a:solidFill>
              </a:defRPr>
            </a:lvl1pPr>
          </a:lstStyle>
          <a:p>
            <a:pPr lvl="0"/>
            <a:endParaRPr lang="en-US"/>
          </a:p>
          <a:p>
            <a:pPr lvl="0"/>
            <a:r>
              <a:rPr lang="en-US"/>
              <a:t>Area to Insert Image or Chart</a:t>
            </a:r>
          </a:p>
        </p:txBody>
      </p:sp>
      <p:sp>
        <p:nvSpPr>
          <p:cNvPr id="6" name="Footer Placeholder 5">
            <a:extLst>
              <a:ext uri="{FF2B5EF4-FFF2-40B4-BE49-F238E27FC236}">
                <a16:creationId xmlns:a16="http://schemas.microsoft.com/office/drawing/2014/main" id="{B462AAF0-B696-46E5-A013-F43AA71ED692}"/>
              </a:ext>
            </a:extLst>
          </p:cNvPr>
          <p:cNvSpPr>
            <a:spLocks noGrp="1"/>
          </p:cNvSpPr>
          <p:nvPr>
            <p:ph type="ftr" sz="quarter" idx="14"/>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965CA334-4030-4613-9719-BF2E8F3CAEE3}"/>
              </a:ext>
            </a:extLst>
          </p:cNvPr>
          <p:cNvSpPr>
            <a:spLocks noGrp="1"/>
          </p:cNvSpPr>
          <p:nvPr>
            <p:ph type="sldNum" sz="quarter" idx="15"/>
          </p:nvPr>
        </p:nvSpPr>
        <p:spPr/>
        <p:txBody>
          <a:bodyPr/>
          <a:lstStyle>
            <a:lvl1pPr>
              <a:defRPr/>
            </a:lvl1pPr>
          </a:lstStyle>
          <a:p>
            <a:fld id="{19155FB1-7C59-4696-AA59-DC9DF0CE82E1}" type="slidenum">
              <a:rPr lang="en-US" altLang="en-US"/>
              <a:pPr/>
              <a:t>‹#›</a:t>
            </a:fld>
            <a:endParaRPr lang="en-US" altLang="en-US"/>
          </a:p>
        </p:txBody>
      </p:sp>
      <p:sp>
        <p:nvSpPr>
          <p:cNvPr id="8" name="Date Placeholder 4">
            <a:extLst>
              <a:ext uri="{FF2B5EF4-FFF2-40B4-BE49-F238E27FC236}">
                <a16:creationId xmlns:a16="http://schemas.microsoft.com/office/drawing/2014/main" id="{7F974BAE-51A4-46D3-8FA6-0E97B67B0A57}"/>
              </a:ext>
            </a:extLst>
          </p:cNvPr>
          <p:cNvSpPr>
            <a:spLocks noGrp="1"/>
          </p:cNvSpPr>
          <p:nvPr>
            <p:ph type="dt" sz="half" idx="16"/>
          </p:nvPr>
        </p:nvSpPr>
        <p:spPr/>
        <p:txBody>
          <a:bodyPr/>
          <a:lstStyle>
            <a:lvl1pPr>
              <a:defRPr/>
            </a:lvl1pPr>
          </a:lstStyle>
          <a:p>
            <a:fld id="{F1F4DD3E-0788-D240-9DA1-E2D20E753A0F}" type="datetime1">
              <a:rPr lang="en-US" altLang="en-US" smtClean="0"/>
              <a:t>11/11/2022</a:t>
            </a:fld>
            <a:endParaRPr lang="en-US" altLang="en-US"/>
          </a:p>
        </p:txBody>
      </p:sp>
    </p:spTree>
    <p:extLst>
      <p:ext uri="{BB962C8B-B14F-4D97-AF65-F5344CB8AC3E}">
        <p14:creationId xmlns:p14="http://schemas.microsoft.com/office/powerpoint/2010/main" val="38837412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eft Text+Multiple Imag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5B3FED-337A-4EC6-95D6-D4F79FF4BB49}"/>
              </a:ext>
            </a:extLst>
          </p:cNvPr>
          <p:cNvSpPr>
            <a:spLocks noChangeArrowheads="1"/>
          </p:cNvSpPr>
          <p:nvPr userDrawn="1"/>
        </p:nvSpPr>
        <p:spPr bwMode="auto">
          <a:xfrm>
            <a:off x="0" y="0"/>
            <a:ext cx="4766733" cy="6858000"/>
          </a:xfrm>
          <a:prstGeom prst="rect">
            <a:avLst/>
          </a:prstGeom>
          <a:solidFill>
            <a:schemeClr val="tx2"/>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lIns="58612" tIns="29305" rIns="58612" bIns="29305" anchor="ctr"/>
          <a:lstStyle>
            <a:lvl1pPr>
              <a:defRPr>
                <a:solidFill>
                  <a:schemeClr val="tx1"/>
                </a:solidFill>
                <a:latin typeface="Arial" panose="020B0604020202020204" pitchFamily="34" charset="0"/>
                <a:ea typeface="Arial" pitchFamily="-127" charset="-128"/>
              </a:defRPr>
            </a:lvl1pPr>
            <a:lvl2pPr marL="742950" indent="-285750">
              <a:defRPr>
                <a:solidFill>
                  <a:schemeClr val="tx1"/>
                </a:solidFill>
                <a:latin typeface="Arial" panose="020B0604020202020204" pitchFamily="34" charset="0"/>
                <a:ea typeface="Arial" pitchFamily="-127" charset="-128"/>
              </a:defRPr>
            </a:lvl2pPr>
            <a:lvl3pPr marL="1143000" indent="-228600">
              <a:defRPr>
                <a:solidFill>
                  <a:schemeClr val="tx1"/>
                </a:solidFill>
                <a:latin typeface="Arial" panose="020B0604020202020204" pitchFamily="34" charset="0"/>
                <a:ea typeface="Arial" pitchFamily="-127" charset="-128"/>
              </a:defRPr>
            </a:lvl3pPr>
            <a:lvl4pPr marL="1600200" indent="-228600">
              <a:defRPr>
                <a:solidFill>
                  <a:schemeClr val="tx1"/>
                </a:solidFill>
                <a:latin typeface="Arial" panose="020B0604020202020204" pitchFamily="34" charset="0"/>
                <a:ea typeface="Arial" pitchFamily="-127" charset="-128"/>
              </a:defRPr>
            </a:lvl4pPr>
            <a:lvl5pPr marL="2057400" indent="-228600">
              <a:defRPr>
                <a:solidFill>
                  <a:schemeClr val="tx1"/>
                </a:solidFill>
                <a:latin typeface="Arial" panose="020B0604020202020204" pitchFamily="34" charset="0"/>
                <a:ea typeface="Arial" pitchFamily="-127" charset="-128"/>
              </a:defRPr>
            </a:lvl5pPr>
            <a:lvl6pPr marL="2514600" indent="-228600" defTabSz="457200" fontAlgn="base">
              <a:spcBef>
                <a:spcPct val="0"/>
              </a:spcBef>
              <a:spcAft>
                <a:spcPct val="0"/>
              </a:spcAft>
              <a:defRPr>
                <a:solidFill>
                  <a:schemeClr val="tx1"/>
                </a:solidFill>
                <a:latin typeface="Arial" panose="020B0604020202020204" pitchFamily="34" charset="0"/>
                <a:ea typeface="Arial" pitchFamily="-127" charset="-128"/>
              </a:defRPr>
            </a:lvl6pPr>
            <a:lvl7pPr marL="2971800" indent="-228600" defTabSz="457200" fontAlgn="base">
              <a:spcBef>
                <a:spcPct val="0"/>
              </a:spcBef>
              <a:spcAft>
                <a:spcPct val="0"/>
              </a:spcAft>
              <a:defRPr>
                <a:solidFill>
                  <a:schemeClr val="tx1"/>
                </a:solidFill>
                <a:latin typeface="Arial" panose="020B0604020202020204" pitchFamily="34" charset="0"/>
                <a:ea typeface="Arial" pitchFamily="-127" charset="-128"/>
              </a:defRPr>
            </a:lvl7pPr>
            <a:lvl8pPr marL="3429000" indent="-228600" defTabSz="457200" fontAlgn="base">
              <a:spcBef>
                <a:spcPct val="0"/>
              </a:spcBef>
              <a:spcAft>
                <a:spcPct val="0"/>
              </a:spcAft>
              <a:defRPr>
                <a:solidFill>
                  <a:schemeClr val="tx1"/>
                </a:solidFill>
                <a:latin typeface="Arial" panose="020B0604020202020204" pitchFamily="34" charset="0"/>
                <a:ea typeface="Arial" pitchFamily="-127" charset="-128"/>
              </a:defRPr>
            </a:lvl8pPr>
            <a:lvl9pPr marL="3886200" indent="-228600" defTabSz="457200" fontAlgn="base">
              <a:spcBef>
                <a:spcPct val="0"/>
              </a:spcBef>
              <a:spcAft>
                <a:spcPct val="0"/>
              </a:spcAft>
              <a:defRPr>
                <a:solidFill>
                  <a:schemeClr val="tx1"/>
                </a:solidFill>
                <a:latin typeface="Arial" panose="020B0604020202020204" pitchFamily="34" charset="0"/>
                <a:ea typeface="Arial" pitchFamily="-127" charset="-128"/>
              </a:defRPr>
            </a:lvl9pPr>
          </a:lstStyle>
          <a:p>
            <a:pPr algn="ctr"/>
            <a:endParaRPr lang="en-US" altLang="en-US" sz="2400">
              <a:solidFill>
                <a:srgbClr val="FFFFFF"/>
              </a:solidFill>
              <a:ea typeface="Arial" panose="020B0604020202020204" pitchFamily="34" charset="-128"/>
            </a:endParaRPr>
          </a:p>
        </p:txBody>
      </p:sp>
      <p:cxnSp>
        <p:nvCxnSpPr>
          <p:cNvPr id="9" name="Straight Connector 8">
            <a:extLst>
              <a:ext uri="{FF2B5EF4-FFF2-40B4-BE49-F238E27FC236}">
                <a16:creationId xmlns:a16="http://schemas.microsoft.com/office/drawing/2014/main" id="{CC6C947F-71B3-45B1-9B41-BCDB2DB4B02B}"/>
              </a:ext>
            </a:extLst>
          </p:cNvPr>
          <p:cNvCxnSpPr>
            <a:cxnSpLocks/>
          </p:cNvCxnSpPr>
          <p:nvPr userDrawn="1"/>
        </p:nvCxnSpPr>
        <p:spPr>
          <a:xfrm>
            <a:off x="11582400" y="6339419"/>
            <a:ext cx="609600" cy="0"/>
          </a:xfrm>
          <a:prstGeom prst="line">
            <a:avLst/>
          </a:prstGeom>
          <a:ln w="381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49B3853F-C5B5-4A8F-84D1-94095FCECD38}"/>
              </a:ext>
            </a:extLst>
          </p:cNvPr>
          <p:cNvGrpSpPr/>
          <p:nvPr userDrawn="1"/>
        </p:nvGrpSpPr>
        <p:grpSpPr>
          <a:xfrm>
            <a:off x="144063" y="6478440"/>
            <a:ext cx="819256" cy="225507"/>
            <a:chOff x="129007" y="9616786"/>
            <a:chExt cx="1595346" cy="439131"/>
          </a:xfrm>
          <a:solidFill>
            <a:schemeClr val="bg1"/>
          </a:solidFill>
        </p:grpSpPr>
        <p:sp>
          <p:nvSpPr>
            <p:cNvPr id="14" name="Freeform 7">
              <a:extLst>
                <a:ext uri="{FF2B5EF4-FFF2-40B4-BE49-F238E27FC236}">
                  <a16:creationId xmlns:a16="http://schemas.microsoft.com/office/drawing/2014/main" id="{062F9C91-A4EC-45F6-AFEB-D3B2408A3090}"/>
                </a:ext>
              </a:extLst>
            </p:cNvPr>
            <p:cNvSpPr>
              <a:spLocks/>
            </p:cNvSpPr>
            <p:nvPr/>
          </p:nvSpPr>
          <p:spPr bwMode="auto">
            <a:xfrm>
              <a:off x="1334014" y="9618431"/>
              <a:ext cx="390339" cy="431456"/>
            </a:xfrm>
            <a:custGeom>
              <a:avLst/>
              <a:gdLst>
                <a:gd name="T0" fmla="*/ 1437 w 1484"/>
                <a:gd name="T1" fmla="*/ 328 h 1640"/>
                <a:gd name="T2" fmla="*/ 1484 w 1484"/>
                <a:gd name="T3" fmla="*/ 0 h 1640"/>
                <a:gd name="T4" fmla="*/ 227 w 1484"/>
                <a:gd name="T5" fmla="*/ 0 h 1640"/>
                <a:gd name="T6" fmla="*/ 0 w 1484"/>
                <a:gd name="T7" fmla="*/ 1640 h 1640"/>
                <a:gd name="T8" fmla="*/ 362 w 1484"/>
                <a:gd name="T9" fmla="*/ 1640 h 1640"/>
                <a:gd name="T10" fmla="*/ 451 w 1484"/>
                <a:gd name="T11" fmla="*/ 1005 h 1640"/>
                <a:gd name="T12" fmla="*/ 1237 w 1484"/>
                <a:gd name="T13" fmla="*/ 1005 h 1640"/>
                <a:gd name="T14" fmla="*/ 1282 w 1484"/>
                <a:gd name="T15" fmla="*/ 677 h 1640"/>
                <a:gd name="T16" fmla="*/ 496 w 1484"/>
                <a:gd name="T17" fmla="*/ 677 h 1640"/>
                <a:gd name="T18" fmla="*/ 545 w 1484"/>
                <a:gd name="T19" fmla="*/ 328 h 1640"/>
                <a:gd name="T20" fmla="*/ 1437 w 1484"/>
                <a:gd name="T21" fmla="*/ 328 h 1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84" h="1640">
                  <a:moveTo>
                    <a:pt x="1437" y="328"/>
                  </a:moveTo>
                  <a:lnTo>
                    <a:pt x="1484" y="0"/>
                  </a:lnTo>
                  <a:lnTo>
                    <a:pt x="227" y="0"/>
                  </a:lnTo>
                  <a:lnTo>
                    <a:pt x="0" y="1640"/>
                  </a:lnTo>
                  <a:lnTo>
                    <a:pt x="362" y="1640"/>
                  </a:lnTo>
                  <a:lnTo>
                    <a:pt x="451" y="1005"/>
                  </a:lnTo>
                  <a:lnTo>
                    <a:pt x="1237" y="1005"/>
                  </a:lnTo>
                  <a:lnTo>
                    <a:pt x="1282" y="677"/>
                  </a:lnTo>
                  <a:lnTo>
                    <a:pt x="496" y="677"/>
                  </a:lnTo>
                  <a:lnTo>
                    <a:pt x="545" y="328"/>
                  </a:lnTo>
                  <a:lnTo>
                    <a:pt x="1437" y="328"/>
                  </a:lnTo>
                  <a:close/>
                </a:path>
              </a:pathLst>
            </a:custGeom>
            <a:grpFill/>
            <a:ln w="0">
              <a:noFill/>
              <a:prstDash val="solid"/>
              <a:round/>
              <a:headEnd/>
              <a:tailEnd/>
            </a:ln>
          </p:spPr>
          <p:txBody>
            <a:bodyPr/>
            <a:lstStyle/>
            <a:p>
              <a:pPr fontAlgn="auto">
                <a:spcBef>
                  <a:spcPts val="0"/>
                </a:spcBef>
                <a:spcAft>
                  <a:spcPts val="0"/>
                </a:spcAft>
                <a:defRPr/>
              </a:pPr>
              <a:endParaRPr lang="en-US" sz="2400">
                <a:latin typeface="+mn-lt"/>
                <a:ea typeface="Arial" panose="020B0604020202020204" pitchFamily="34" charset="-128"/>
              </a:endParaRPr>
            </a:p>
          </p:txBody>
        </p:sp>
        <p:sp>
          <p:nvSpPr>
            <p:cNvPr id="15" name="Freeform 8">
              <a:extLst>
                <a:ext uri="{FF2B5EF4-FFF2-40B4-BE49-F238E27FC236}">
                  <a16:creationId xmlns:a16="http://schemas.microsoft.com/office/drawing/2014/main" id="{2E5EEEDB-7453-4B76-96D1-51554F93D04C}"/>
                </a:ext>
              </a:extLst>
            </p:cNvPr>
            <p:cNvSpPr>
              <a:spLocks/>
            </p:cNvSpPr>
            <p:nvPr/>
          </p:nvSpPr>
          <p:spPr bwMode="auto">
            <a:xfrm>
              <a:off x="932711" y="9617882"/>
              <a:ext cx="407882" cy="432004"/>
            </a:xfrm>
            <a:custGeom>
              <a:avLst/>
              <a:gdLst>
                <a:gd name="T0" fmla="*/ 1526 w 1549"/>
                <a:gd name="T1" fmla="*/ 546 h 1641"/>
                <a:gd name="T2" fmla="*/ 1528 w 1549"/>
                <a:gd name="T3" fmla="*/ 541 h 1641"/>
                <a:gd name="T4" fmla="*/ 1439 w 1549"/>
                <a:gd name="T5" fmla="*/ 166 h 1641"/>
                <a:gd name="T6" fmla="*/ 981 w 1549"/>
                <a:gd name="T7" fmla="*/ 0 h 1641"/>
                <a:gd name="T8" fmla="*/ 228 w 1549"/>
                <a:gd name="T9" fmla="*/ 0 h 1641"/>
                <a:gd name="T10" fmla="*/ 0 w 1549"/>
                <a:gd name="T11" fmla="*/ 1640 h 1641"/>
                <a:gd name="T12" fmla="*/ 363 w 1549"/>
                <a:gd name="T13" fmla="*/ 1640 h 1641"/>
                <a:gd name="T14" fmla="*/ 545 w 1549"/>
                <a:gd name="T15" fmla="*/ 326 h 1641"/>
                <a:gd name="T16" fmla="*/ 905 w 1549"/>
                <a:gd name="T17" fmla="*/ 326 h 1641"/>
                <a:gd name="T18" fmla="*/ 1158 w 1549"/>
                <a:gd name="T19" fmla="*/ 560 h 1641"/>
                <a:gd name="T20" fmla="*/ 1156 w 1549"/>
                <a:gd name="T21" fmla="*/ 565 h 1641"/>
                <a:gd name="T22" fmla="*/ 846 w 1549"/>
                <a:gd name="T23" fmla="*/ 798 h 1641"/>
                <a:gd name="T24" fmla="*/ 573 w 1549"/>
                <a:gd name="T25" fmla="*/ 798 h 1641"/>
                <a:gd name="T26" fmla="*/ 1000 w 1549"/>
                <a:gd name="T27" fmla="*/ 1641 h 1641"/>
                <a:gd name="T28" fmla="*/ 1424 w 1549"/>
                <a:gd name="T29" fmla="*/ 1641 h 1641"/>
                <a:gd name="T30" fmla="*/ 1103 w 1549"/>
                <a:gd name="T31" fmla="*/ 1055 h 1641"/>
                <a:gd name="T32" fmla="*/ 1526 w 1549"/>
                <a:gd name="T33" fmla="*/ 546 h 1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49" h="1641">
                  <a:moveTo>
                    <a:pt x="1526" y="546"/>
                  </a:moveTo>
                  <a:lnTo>
                    <a:pt x="1528" y="541"/>
                  </a:lnTo>
                  <a:cubicBezTo>
                    <a:pt x="1549" y="386"/>
                    <a:pt x="1518" y="258"/>
                    <a:pt x="1439" y="166"/>
                  </a:cubicBezTo>
                  <a:cubicBezTo>
                    <a:pt x="1345" y="59"/>
                    <a:pt x="1191" y="0"/>
                    <a:pt x="981" y="0"/>
                  </a:cubicBezTo>
                  <a:lnTo>
                    <a:pt x="228" y="0"/>
                  </a:lnTo>
                  <a:lnTo>
                    <a:pt x="0" y="1640"/>
                  </a:lnTo>
                  <a:lnTo>
                    <a:pt x="363" y="1640"/>
                  </a:lnTo>
                  <a:lnTo>
                    <a:pt x="545" y="326"/>
                  </a:lnTo>
                  <a:lnTo>
                    <a:pt x="905" y="326"/>
                  </a:lnTo>
                  <a:cubicBezTo>
                    <a:pt x="1081" y="326"/>
                    <a:pt x="1179" y="406"/>
                    <a:pt x="1158" y="560"/>
                  </a:cubicBezTo>
                  <a:lnTo>
                    <a:pt x="1156" y="565"/>
                  </a:lnTo>
                  <a:cubicBezTo>
                    <a:pt x="1138" y="703"/>
                    <a:pt x="1023" y="798"/>
                    <a:pt x="846" y="798"/>
                  </a:cubicBezTo>
                  <a:lnTo>
                    <a:pt x="573" y="798"/>
                  </a:lnTo>
                  <a:lnTo>
                    <a:pt x="1000" y="1641"/>
                  </a:lnTo>
                  <a:lnTo>
                    <a:pt x="1424" y="1641"/>
                  </a:lnTo>
                  <a:lnTo>
                    <a:pt x="1103" y="1055"/>
                  </a:lnTo>
                  <a:cubicBezTo>
                    <a:pt x="1323" y="978"/>
                    <a:pt x="1490" y="811"/>
                    <a:pt x="1526" y="546"/>
                  </a:cubicBezTo>
                  <a:close/>
                </a:path>
              </a:pathLst>
            </a:custGeom>
            <a:grpFill/>
            <a:ln w="0">
              <a:noFill/>
              <a:prstDash val="solid"/>
              <a:round/>
              <a:headEnd/>
              <a:tailEnd/>
            </a:ln>
          </p:spPr>
          <p:txBody>
            <a:bodyPr/>
            <a:lstStyle/>
            <a:p>
              <a:pPr fontAlgn="auto">
                <a:spcBef>
                  <a:spcPts val="0"/>
                </a:spcBef>
                <a:spcAft>
                  <a:spcPts val="0"/>
                </a:spcAft>
                <a:defRPr/>
              </a:pPr>
              <a:endParaRPr lang="en-US" sz="2400">
                <a:latin typeface="+mn-lt"/>
                <a:ea typeface="Arial" panose="020B0604020202020204" pitchFamily="34" charset="-128"/>
              </a:endParaRPr>
            </a:p>
          </p:txBody>
        </p:sp>
        <p:sp>
          <p:nvSpPr>
            <p:cNvPr id="16" name="Freeform 9">
              <a:extLst>
                <a:ext uri="{FF2B5EF4-FFF2-40B4-BE49-F238E27FC236}">
                  <a16:creationId xmlns:a16="http://schemas.microsoft.com/office/drawing/2014/main" id="{E71349B3-C3B2-4ABA-9816-0CD604B319ED}"/>
                </a:ext>
              </a:extLst>
            </p:cNvPr>
            <p:cNvSpPr>
              <a:spLocks/>
            </p:cNvSpPr>
            <p:nvPr/>
          </p:nvSpPr>
          <p:spPr bwMode="auto">
            <a:xfrm>
              <a:off x="129007" y="9616786"/>
              <a:ext cx="816861" cy="439131"/>
            </a:xfrm>
            <a:custGeom>
              <a:avLst/>
              <a:gdLst>
                <a:gd name="T0" fmla="*/ 2278 w 3104"/>
                <a:gd name="T1" fmla="*/ 0 h 1669"/>
                <a:gd name="T2" fmla="*/ 528 w 3104"/>
                <a:gd name="T3" fmla="*/ 0 h 1669"/>
                <a:gd name="T4" fmla="*/ 488 w 3104"/>
                <a:gd name="T5" fmla="*/ 289 h 1669"/>
                <a:gd name="T6" fmla="*/ 909 w 3104"/>
                <a:gd name="T7" fmla="*/ 289 h 1669"/>
                <a:gd name="T8" fmla="*/ 801 w 3104"/>
                <a:gd name="T9" fmla="*/ 1061 h 1669"/>
                <a:gd name="T10" fmla="*/ 543 w 3104"/>
                <a:gd name="T11" fmla="*/ 1333 h 1669"/>
                <a:gd name="T12" fmla="*/ 264 w 3104"/>
                <a:gd name="T13" fmla="*/ 1169 h 1669"/>
                <a:gd name="T14" fmla="*/ 0 w 3104"/>
                <a:gd name="T15" fmla="*/ 1423 h 1669"/>
                <a:gd name="T16" fmla="*/ 505 w 3104"/>
                <a:gd name="T17" fmla="*/ 1669 h 1669"/>
                <a:gd name="T18" fmla="*/ 955 w 3104"/>
                <a:gd name="T19" fmla="*/ 1516 h 1669"/>
                <a:gd name="T20" fmla="*/ 1171 w 3104"/>
                <a:gd name="T21" fmla="*/ 1079 h 1669"/>
                <a:gd name="T22" fmla="*/ 1280 w 3104"/>
                <a:gd name="T23" fmla="*/ 295 h 1669"/>
                <a:gd name="T24" fmla="*/ 1281 w 3104"/>
                <a:gd name="T25" fmla="*/ 295 h 1669"/>
                <a:gd name="T26" fmla="*/ 1281 w 3104"/>
                <a:gd name="T27" fmla="*/ 299 h 1669"/>
                <a:gd name="T28" fmla="*/ 2236 w 3104"/>
                <a:gd name="T29" fmla="*/ 299 h 1669"/>
                <a:gd name="T30" fmla="*/ 2661 w 3104"/>
                <a:gd name="T31" fmla="*/ 820 h 1669"/>
                <a:gd name="T32" fmla="*/ 2660 w 3104"/>
                <a:gd name="T33" fmla="*/ 825 h 1669"/>
                <a:gd name="T34" fmla="*/ 2095 w 3104"/>
                <a:gd name="T35" fmla="*/ 1315 h 1669"/>
                <a:gd name="T36" fmla="*/ 1781 w 3104"/>
                <a:gd name="T37" fmla="*/ 1315 h 1669"/>
                <a:gd name="T38" fmla="*/ 1907 w 3104"/>
                <a:gd name="T39" fmla="*/ 406 h 1669"/>
                <a:gd name="T40" fmla="*/ 1530 w 3104"/>
                <a:gd name="T41" fmla="*/ 406 h 1669"/>
                <a:gd name="T42" fmla="*/ 1406 w 3104"/>
                <a:gd name="T43" fmla="*/ 671 h 1669"/>
                <a:gd name="T44" fmla="*/ 1541 w 3104"/>
                <a:gd name="T45" fmla="*/ 671 h 1669"/>
                <a:gd name="T46" fmla="*/ 1406 w 3104"/>
                <a:gd name="T47" fmla="*/ 1640 h 1669"/>
                <a:gd name="T48" fmla="*/ 2049 w 3104"/>
                <a:gd name="T49" fmla="*/ 1640 h 1669"/>
                <a:gd name="T50" fmla="*/ 3039 w 3104"/>
                <a:gd name="T51" fmla="*/ 820 h 1669"/>
                <a:gd name="T52" fmla="*/ 3040 w 3104"/>
                <a:gd name="T53" fmla="*/ 815 h 1669"/>
                <a:gd name="T54" fmla="*/ 2278 w 3104"/>
                <a:gd name="T55" fmla="*/ 0 h 1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04" h="1669">
                  <a:moveTo>
                    <a:pt x="2278" y="0"/>
                  </a:moveTo>
                  <a:lnTo>
                    <a:pt x="528" y="0"/>
                  </a:lnTo>
                  <a:lnTo>
                    <a:pt x="488" y="289"/>
                  </a:lnTo>
                  <a:lnTo>
                    <a:pt x="909" y="289"/>
                  </a:lnTo>
                  <a:lnTo>
                    <a:pt x="801" y="1061"/>
                  </a:lnTo>
                  <a:cubicBezTo>
                    <a:pt x="775" y="1251"/>
                    <a:pt x="679" y="1333"/>
                    <a:pt x="543" y="1333"/>
                  </a:cubicBezTo>
                  <a:cubicBezTo>
                    <a:pt x="427" y="1333"/>
                    <a:pt x="344" y="1271"/>
                    <a:pt x="264" y="1169"/>
                  </a:cubicBezTo>
                  <a:lnTo>
                    <a:pt x="0" y="1423"/>
                  </a:lnTo>
                  <a:cubicBezTo>
                    <a:pt x="95" y="1556"/>
                    <a:pt x="249" y="1669"/>
                    <a:pt x="505" y="1669"/>
                  </a:cubicBezTo>
                  <a:cubicBezTo>
                    <a:pt x="684" y="1669"/>
                    <a:pt x="840" y="1618"/>
                    <a:pt x="955" y="1516"/>
                  </a:cubicBezTo>
                  <a:cubicBezTo>
                    <a:pt x="1068" y="1418"/>
                    <a:pt x="1144" y="1273"/>
                    <a:pt x="1171" y="1079"/>
                  </a:cubicBezTo>
                  <a:lnTo>
                    <a:pt x="1280" y="295"/>
                  </a:lnTo>
                  <a:lnTo>
                    <a:pt x="1281" y="295"/>
                  </a:lnTo>
                  <a:lnTo>
                    <a:pt x="1281" y="299"/>
                  </a:lnTo>
                  <a:lnTo>
                    <a:pt x="2236" y="299"/>
                  </a:lnTo>
                  <a:cubicBezTo>
                    <a:pt x="2533" y="299"/>
                    <a:pt x="2701" y="530"/>
                    <a:pt x="2661" y="820"/>
                  </a:cubicBezTo>
                  <a:lnTo>
                    <a:pt x="2660" y="825"/>
                  </a:lnTo>
                  <a:cubicBezTo>
                    <a:pt x="2620" y="1115"/>
                    <a:pt x="2391" y="1315"/>
                    <a:pt x="2095" y="1315"/>
                  </a:cubicBezTo>
                  <a:lnTo>
                    <a:pt x="1781" y="1315"/>
                  </a:lnTo>
                  <a:lnTo>
                    <a:pt x="1907" y="406"/>
                  </a:lnTo>
                  <a:lnTo>
                    <a:pt x="1530" y="406"/>
                  </a:lnTo>
                  <a:lnTo>
                    <a:pt x="1406" y="671"/>
                  </a:lnTo>
                  <a:lnTo>
                    <a:pt x="1541" y="671"/>
                  </a:lnTo>
                  <a:lnTo>
                    <a:pt x="1406" y="1640"/>
                  </a:lnTo>
                  <a:lnTo>
                    <a:pt x="2049" y="1640"/>
                  </a:lnTo>
                  <a:cubicBezTo>
                    <a:pt x="2567" y="1640"/>
                    <a:pt x="2975" y="1281"/>
                    <a:pt x="3039" y="820"/>
                  </a:cubicBezTo>
                  <a:lnTo>
                    <a:pt x="3040" y="815"/>
                  </a:lnTo>
                  <a:cubicBezTo>
                    <a:pt x="3104" y="354"/>
                    <a:pt x="2795" y="0"/>
                    <a:pt x="2278" y="0"/>
                  </a:cubicBezTo>
                  <a:close/>
                </a:path>
              </a:pathLst>
            </a:custGeom>
            <a:grpFill/>
            <a:ln w="0">
              <a:noFill/>
              <a:prstDash val="solid"/>
              <a:round/>
              <a:headEnd/>
              <a:tailEnd/>
            </a:ln>
          </p:spPr>
          <p:txBody>
            <a:bodyPr/>
            <a:lstStyle/>
            <a:p>
              <a:pPr fontAlgn="auto">
                <a:spcBef>
                  <a:spcPts val="0"/>
                </a:spcBef>
                <a:spcAft>
                  <a:spcPts val="0"/>
                </a:spcAft>
                <a:defRPr/>
              </a:pPr>
              <a:endParaRPr lang="en-US" sz="2400">
                <a:latin typeface="+mn-lt"/>
                <a:ea typeface="Arial" panose="020B0604020202020204" pitchFamily="34" charset="-128"/>
              </a:endParaRPr>
            </a:p>
          </p:txBody>
        </p:sp>
      </p:grpSp>
      <p:sp>
        <p:nvSpPr>
          <p:cNvPr id="10" name="Picture Placeholder 4"/>
          <p:cNvSpPr>
            <a:spLocks noGrp="1"/>
          </p:cNvSpPr>
          <p:nvPr>
            <p:ph type="pic" sz="quarter" idx="13"/>
          </p:nvPr>
        </p:nvSpPr>
        <p:spPr>
          <a:xfrm>
            <a:off x="8656320" y="0"/>
            <a:ext cx="3535680" cy="6869696"/>
          </a:xfrm>
          <a:prstGeom prst="rect">
            <a:avLst/>
          </a:prstGeom>
          <a:solidFill>
            <a:schemeClr val="accent3"/>
          </a:solidFill>
        </p:spPr>
        <p:txBody>
          <a:bodyPr rtlCol="0" anchor="ctr">
            <a:noAutofit/>
          </a:bodyPr>
          <a:lstStyle>
            <a:lvl1pPr marL="0" indent="0" algn="ctr">
              <a:buNone/>
              <a:defRPr i="0">
                <a:solidFill>
                  <a:srgbClr val="676B6B"/>
                </a:solidFill>
              </a:defRPr>
            </a:lvl1pPr>
          </a:lstStyle>
          <a:p>
            <a:pPr lvl="0"/>
            <a:r>
              <a:rPr lang="en-US" altLang="ja-JP" noProof="0"/>
              <a:t>Click icon to add picture</a:t>
            </a:r>
            <a:endParaRPr lang="ja-JP" altLang="en-US" noProof="0"/>
          </a:p>
        </p:txBody>
      </p:sp>
      <p:sp>
        <p:nvSpPr>
          <p:cNvPr id="11" name="Picture Placeholder 4"/>
          <p:cNvSpPr>
            <a:spLocks noGrp="1"/>
          </p:cNvSpPr>
          <p:nvPr>
            <p:ph type="pic" sz="quarter" idx="14"/>
          </p:nvPr>
        </p:nvSpPr>
        <p:spPr>
          <a:xfrm>
            <a:off x="4860337" y="-264"/>
            <a:ext cx="3657600" cy="2804160"/>
          </a:xfrm>
          <a:prstGeom prst="rect">
            <a:avLst/>
          </a:prstGeom>
          <a:solidFill>
            <a:schemeClr val="accent3"/>
          </a:solidFill>
        </p:spPr>
        <p:txBody>
          <a:bodyPr rtlCol="0" anchor="ctr">
            <a:noAutofit/>
          </a:bodyPr>
          <a:lstStyle>
            <a:lvl1pPr marL="0" indent="0" algn="ctr">
              <a:buNone/>
              <a:defRPr i="0">
                <a:solidFill>
                  <a:schemeClr val="accent3">
                    <a:lumMod val="50000"/>
                  </a:schemeClr>
                </a:solidFill>
              </a:defRPr>
            </a:lvl1pPr>
          </a:lstStyle>
          <a:p>
            <a:pPr lvl="0"/>
            <a:r>
              <a:rPr lang="en-US" altLang="ja-JP" noProof="0"/>
              <a:t>Click icon to add picture</a:t>
            </a:r>
            <a:endParaRPr lang="ja-JP" altLang="en-US" noProof="0"/>
          </a:p>
        </p:txBody>
      </p:sp>
      <p:sp>
        <p:nvSpPr>
          <p:cNvPr id="12" name="Picture Placeholder 4"/>
          <p:cNvSpPr>
            <a:spLocks noGrp="1"/>
          </p:cNvSpPr>
          <p:nvPr>
            <p:ph type="pic" sz="quarter" idx="15"/>
          </p:nvPr>
        </p:nvSpPr>
        <p:spPr>
          <a:xfrm>
            <a:off x="4860337" y="2956560"/>
            <a:ext cx="3657600" cy="3901440"/>
          </a:xfrm>
          <a:prstGeom prst="rect">
            <a:avLst/>
          </a:prstGeom>
          <a:solidFill>
            <a:schemeClr val="accent3"/>
          </a:solidFill>
        </p:spPr>
        <p:txBody>
          <a:bodyPr rtlCol="0" anchor="ctr">
            <a:noAutofit/>
          </a:bodyPr>
          <a:lstStyle>
            <a:lvl1pPr marL="0" indent="0" algn="ctr">
              <a:buNone/>
              <a:defRPr i="0">
                <a:solidFill>
                  <a:srgbClr val="676B6B"/>
                </a:solidFill>
              </a:defRPr>
            </a:lvl1pPr>
          </a:lstStyle>
          <a:p>
            <a:pPr lvl="0"/>
            <a:r>
              <a:rPr lang="en-US" altLang="ja-JP" noProof="0"/>
              <a:t>Click icon to add picture</a:t>
            </a:r>
            <a:endParaRPr lang="ja-JP" altLang="en-US" noProof="0"/>
          </a:p>
        </p:txBody>
      </p:sp>
      <p:sp>
        <p:nvSpPr>
          <p:cNvPr id="17" name="Date Placeholder 4">
            <a:extLst>
              <a:ext uri="{FF2B5EF4-FFF2-40B4-BE49-F238E27FC236}">
                <a16:creationId xmlns:a16="http://schemas.microsoft.com/office/drawing/2014/main" id="{B57DFE7C-5B66-4375-995C-832A1424900D}"/>
              </a:ext>
            </a:extLst>
          </p:cNvPr>
          <p:cNvSpPr>
            <a:spLocks noGrp="1"/>
          </p:cNvSpPr>
          <p:nvPr>
            <p:ph type="dt" sz="half" idx="16"/>
          </p:nvPr>
        </p:nvSpPr>
        <p:spPr/>
        <p:txBody>
          <a:bodyPr/>
          <a:lstStyle>
            <a:lvl1pPr>
              <a:defRPr/>
            </a:lvl1pPr>
          </a:lstStyle>
          <a:p>
            <a:fld id="{959EA978-EC92-7B47-BAFC-E9239EE82CC4}" type="datetime1">
              <a:rPr lang="en-US" altLang="en-US" smtClean="0"/>
              <a:t>11/11/2022</a:t>
            </a:fld>
            <a:endParaRPr lang="en-US" altLang="en-US"/>
          </a:p>
        </p:txBody>
      </p:sp>
      <p:sp>
        <p:nvSpPr>
          <p:cNvPr id="18" name="Footer Placeholder 5">
            <a:extLst>
              <a:ext uri="{FF2B5EF4-FFF2-40B4-BE49-F238E27FC236}">
                <a16:creationId xmlns:a16="http://schemas.microsoft.com/office/drawing/2014/main" id="{0DCA4D4F-F1E7-4911-A777-D86E12CFA451}"/>
              </a:ext>
            </a:extLst>
          </p:cNvPr>
          <p:cNvSpPr>
            <a:spLocks noGrp="1"/>
          </p:cNvSpPr>
          <p:nvPr>
            <p:ph type="ftr" sz="quarter" idx="17"/>
          </p:nvPr>
        </p:nvSpPr>
        <p:spPr/>
        <p:txBody>
          <a:bodyPr/>
          <a:lstStyle>
            <a:lvl1pPr>
              <a:defRPr/>
            </a:lvl1pPr>
          </a:lstStyle>
          <a:p>
            <a:pPr>
              <a:defRPr/>
            </a:pPr>
            <a:endParaRPr lang="en-US"/>
          </a:p>
        </p:txBody>
      </p:sp>
      <p:sp>
        <p:nvSpPr>
          <p:cNvPr id="19" name="Slide Number Placeholder 6">
            <a:extLst>
              <a:ext uri="{FF2B5EF4-FFF2-40B4-BE49-F238E27FC236}">
                <a16:creationId xmlns:a16="http://schemas.microsoft.com/office/drawing/2014/main" id="{276D57EF-9617-44E5-A778-2A8A22CE81BE}"/>
              </a:ext>
            </a:extLst>
          </p:cNvPr>
          <p:cNvSpPr>
            <a:spLocks noGrp="1"/>
          </p:cNvSpPr>
          <p:nvPr>
            <p:ph type="sldNum" sz="quarter" idx="18"/>
          </p:nvPr>
        </p:nvSpPr>
        <p:spPr/>
        <p:txBody>
          <a:bodyPr/>
          <a:lstStyle>
            <a:lvl1pPr>
              <a:defRPr/>
            </a:lvl1pPr>
          </a:lstStyle>
          <a:p>
            <a:fld id="{F8E8E303-4D44-4979-8680-74B70702BACB}" type="slidenum">
              <a:rPr lang="en-US" altLang="en-US"/>
              <a:pPr/>
              <a:t>‹#›</a:t>
            </a:fld>
            <a:endParaRPr lang="en-US" altLang="en-US"/>
          </a:p>
        </p:txBody>
      </p:sp>
      <p:sp>
        <p:nvSpPr>
          <p:cNvPr id="20" name="Title 1">
            <a:extLst>
              <a:ext uri="{FF2B5EF4-FFF2-40B4-BE49-F238E27FC236}">
                <a16:creationId xmlns:a16="http://schemas.microsoft.com/office/drawing/2014/main" id="{59E5CF34-0378-66F8-2FE6-833B4F3F3E9B}"/>
              </a:ext>
            </a:extLst>
          </p:cNvPr>
          <p:cNvSpPr>
            <a:spLocks noGrp="1"/>
          </p:cNvSpPr>
          <p:nvPr>
            <p:ph type="title" hasCustomPrompt="1"/>
          </p:nvPr>
        </p:nvSpPr>
        <p:spPr>
          <a:xfrm>
            <a:off x="609609" y="366201"/>
            <a:ext cx="3657600" cy="3203115"/>
          </a:xfrm>
        </p:spPr>
        <p:txBody>
          <a:bodyPr anchor="b"/>
          <a:lstStyle>
            <a:lvl1pPr algn="l">
              <a:defRPr sz="3200" b="0" baseline="0">
                <a:solidFill>
                  <a:schemeClr val="bg1"/>
                </a:solidFill>
              </a:defRPr>
            </a:lvl1pPr>
          </a:lstStyle>
          <a:p>
            <a:r>
              <a:rPr lang="en-US"/>
              <a:t>Slide Title Here</a:t>
            </a:r>
            <a:br>
              <a:rPr lang="en-US"/>
            </a:br>
            <a:r>
              <a:rPr lang="en-US"/>
              <a:t>Arial Black (Headings) 24pt Initial Cap</a:t>
            </a:r>
          </a:p>
        </p:txBody>
      </p:sp>
      <p:sp>
        <p:nvSpPr>
          <p:cNvPr id="21" name="Text Placeholder 3">
            <a:extLst>
              <a:ext uri="{FF2B5EF4-FFF2-40B4-BE49-F238E27FC236}">
                <a16:creationId xmlns:a16="http://schemas.microsoft.com/office/drawing/2014/main" id="{E518F5FD-966D-ED14-E5DD-EE954EA132DB}"/>
              </a:ext>
            </a:extLst>
          </p:cNvPr>
          <p:cNvSpPr>
            <a:spLocks noGrp="1"/>
          </p:cNvSpPr>
          <p:nvPr>
            <p:ph type="body" sz="half" idx="2" hasCustomPrompt="1"/>
          </p:nvPr>
        </p:nvSpPr>
        <p:spPr>
          <a:xfrm>
            <a:off x="609611" y="3794590"/>
            <a:ext cx="3657600" cy="2323577"/>
          </a:xfrm>
        </p:spPr>
        <p:txBody>
          <a:bodyPr>
            <a:noAutofit/>
          </a:bodyPr>
          <a:lstStyle>
            <a:lvl1pPr marL="0" indent="0">
              <a:buNone/>
              <a:defRPr sz="1867">
                <a:solidFill>
                  <a:srgbClr val="FFFFFF"/>
                </a:solidFill>
              </a:defRPr>
            </a:lvl1pPr>
            <a:lvl2pPr marL="586103" indent="0">
              <a:buNone/>
              <a:defRPr sz="1467"/>
            </a:lvl2pPr>
            <a:lvl3pPr marL="1172205" indent="0">
              <a:buNone/>
              <a:defRPr sz="1333"/>
            </a:lvl3pPr>
            <a:lvl4pPr marL="1758308" indent="0">
              <a:buNone/>
              <a:defRPr sz="1200"/>
            </a:lvl4pPr>
            <a:lvl5pPr marL="2344409" indent="0">
              <a:buNone/>
              <a:defRPr sz="1200"/>
            </a:lvl5pPr>
            <a:lvl6pPr marL="2930512" indent="0">
              <a:buNone/>
              <a:defRPr sz="1200"/>
            </a:lvl6pPr>
            <a:lvl7pPr marL="3516615" indent="0">
              <a:buNone/>
              <a:defRPr sz="1200"/>
            </a:lvl7pPr>
            <a:lvl8pPr marL="4102717" indent="0">
              <a:buNone/>
              <a:defRPr sz="1200"/>
            </a:lvl8pPr>
            <a:lvl9pPr marL="4688820" indent="0">
              <a:buNone/>
              <a:defRPr sz="1200"/>
            </a:lvl9pPr>
          </a:lstStyle>
          <a:p>
            <a:pPr lvl="0"/>
            <a:r>
              <a:rPr lang="en-US"/>
              <a:t>Click to add body copy. Arial (Body) 14pt size. Text shall be White color. Do not exceed the provided limit. </a:t>
            </a:r>
          </a:p>
        </p:txBody>
      </p:sp>
    </p:spTree>
    <p:extLst>
      <p:ext uri="{BB962C8B-B14F-4D97-AF65-F5344CB8AC3E}">
        <p14:creationId xmlns:p14="http://schemas.microsoft.com/office/powerpoint/2010/main" val="16914585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ight Text+Multiple Imag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5B3FED-337A-4EC6-95D6-D4F79FF4BB49}"/>
              </a:ext>
            </a:extLst>
          </p:cNvPr>
          <p:cNvSpPr>
            <a:spLocks noChangeArrowheads="1"/>
          </p:cNvSpPr>
          <p:nvPr userDrawn="1"/>
        </p:nvSpPr>
        <p:spPr bwMode="auto">
          <a:xfrm>
            <a:off x="7425267" y="0"/>
            <a:ext cx="4766733" cy="6858000"/>
          </a:xfrm>
          <a:prstGeom prst="rect">
            <a:avLst/>
          </a:prstGeom>
          <a:solidFill>
            <a:schemeClr val="tx2"/>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lIns="58612" tIns="29305" rIns="58612" bIns="29305" anchor="ctr"/>
          <a:lstStyle>
            <a:lvl1pPr>
              <a:defRPr>
                <a:solidFill>
                  <a:schemeClr val="tx1"/>
                </a:solidFill>
                <a:latin typeface="Arial" panose="020B0604020202020204" pitchFamily="34" charset="0"/>
                <a:ea typeface="Arial" pitchFamily="-127" charset="-128"/>
              </a:defRPr>
            </a:lvl1pPr>
            <a:lvl2pPr marL="742950" indent="-285750">
              <a:defRPr>
                <a:solidFill>
                  <a:schemeClr val="tx1"/>
                </a:solidFill>
                <a:latin typeface="Arial" panose="020B0604020202020204" pitchFamily="34" charset="0"/>
                <a:ea typeface="Arial" pitchFamily="-127" charset="-128"/>
              </a:defRPr>
            </a:lvl2pPr>
            <a:lvl3pPr marL="1143000" indent="-228600">
              <a:defRPr>
                <a:solidFill>
                  <a:schemeClr val="tx1"/>
                </a:solidFill>
                <a:latin typeface="Arial" panose="020B0604020202020204" pitchFamily="34" charset="0"/>
                <a:ea typeface="Arial" pitchFamily="-127" charset="-128"/>
              </a:defRPr>
            </a:lvl3pPr>
            <a:lvl4pPr marL="1600200" indent="-228600">
              <a:defRPr>
                <a:solidFill>
                  <a:schemeClr val="tx1"/>
                </a:solidFill>
                <a:latin typeface="Arial" panose="020B0604020202020204" pitchFamily="34" charset="0"/>
                <a:ea typeface="Arial" pitchFamily="-127" charset="-128"/>
              </a:defRPr>
            </a:lvl4pPr>
            <a:lvl5pPr marL="2057400" indent="-228600">
              <a:defRPr>
                <a:solidFill>
                  <a:schemeClr val="tx1"/>
                </a:solidFill>
                <a:latin typeface="Arial" panose="020B0604020202020204" pitchFamily="34" charset="0"/>
                <a:ea typeface="Arial" pitchFamily="-127" charset="-128"/>
              </a:defRPr>
            </a:lvl5pPr>
            <a:lvl6pPr marL="2514600" indent="-228600" defTabSz="457200" fontAlgn="base">
              <a:spcBef>
                <a:spcPct val="0"/>
              </a:spcBef>
              <a:spcAft>
                <a:spcPct val="0"/>
              </a:spcAft>
              <a:defRPr>
                <a:solidFill>
                  <a:schemeClr val="tx1"/>
                </a:solidFill>
                <a:latin typeface="Arial" panose="020B0604020202020204" pitchFamily="34" charset="0"/>
                <a:ea typeface="Arial" pitchFamily="-127" charset="-128"/>
              </a:defRPr>
            </a:lvl6pPr>
            <a:lvl7pPr marL="2971800" indent="-228600" defTabSz="457200" fontAlgn="base">
              <a:spcBef>
                <a:spcPct val="0"/>
              </a:spcBef>
              <a:spcAft>
                <a:spcPct val="0"/>
              </a:spcAft>
              <a:defRPr>
                <a:solidFill>
                  <a:schemeClr val="tx1"/>
                </a:solidFill>
                <a:latin typeface="Arial" panose="020B0604020202020204" pitchFamily="34" charset="0"/>
                <a:ea typeface="Arial" pitchFamily="-127" charset="-128"/>
              </a:defRPr>
            </a:lvl7pPr>
            <a:lvl8pPr marL="3429000" indent="-228600" defTabSz="457200" fontAlgn="base">
              <a:spcBef>
                <a:spcPct val="0"/>
              </a:spcBef>
              <a:spcAft>
                <a:spcPct val="0"/>
              </a:spcAft>
              <a:defRPr>
                <a:solidFill>
                  <a:schemeClr val="tx1"/>
                </a:solidFill>
                <a:latin typeface="Arial" panose="020B0604020202020204" pitchFamily="34" charset="0"/>
                <a:ea typeface="Arial" pitchFamily="-127" charset="-128"/>
              </a:defRPr>
            </a:lvl8pPr>
            <a:lvl9pPr marL="3886200" indent="-228600" defTabSz="457200" fontAlgn="base">
              <a:spcBef>
                <a:spcPct val="0"/>
              </a:spcBef>
              <a:spcAft>
                <a:spcPct val="0"/>
              </a:spcAft>
              <a:defRPr>
                <a:solidFill>
                  <a:schemeClr val="tx1"/>
                </a:solidFill>
                <a:latin typeface="Arial" panose="020B0604020202020204" pitchFamily="34" charset="0"/>
                <a:ea typeface="Arial" pitchFamily="-127" charset="-128"/>
              </a:defRPr>
            </a:lvl9pPr>
          </a:lstStyle>
          <a:p>
            <a:pPr algn="ctr"/>
            <a:endParaRPr lang="en-US" altLang="en-US" sz="2400">
              <a:solidFill>
                <a:srgbClr val="FFFFFF"/>
              </a:solidFill>
              <a:ea typeface="Arial" panose="020B0604020202020204" pitchFamily="34" charset="-128"/>
            </a:endParaRPr>
          </a:p>
        </p:txBody>
      </p:sp>
      <p:grpSp>
        <p:nvGrpSpPr>
          <p:cNvPr id="13" name="Group 12">
            <a:extLst>
              <a:ext uri="{FF2B5EF4-FFF2-40B4-BE49-F238E27FC236}">
                <a16:creationId xmlns:a16="http://schemas.microsoft.com/office/drawing/2014/main" id="{49B3853F-C5B5-4A8F-84D1-94095FCECD38}"/>
              </a:ext>
            </a:extLst>
          </p:cNvPr>
          <p:cNvGrpSpPr/>
          <p:nvPr userDrawn="1"/>
        </p:nvGrpSpPr>
        <p:grpSpPr>
          <a:xfrm>
            <a:off x="144063" y="6478440"/>
            <a:ext cx="819256" cy="225507"/>
            <a:chOff x="129007" y="9616786"/>
            <a:chExt cx="1595346" cy="439131"/>
          </a:xfrm>
          <a:solidFill>
            <a:schemeClr val="bg1"/>
          </a:solidFill>
        </p:grpSpPr>
        <p:sp>
          <p:nvSpPr>
            <p:cNvPr id="14" name="Freeform 7">
              <a:extLst>
                <a:ext uri="{FF2B5EF4-FFF2-40B4-BE49-F238E27FC236}">
                  <a16:creationId xmlns:a16="http://schemas.microsoft.com/office/drawing/2014/main" id="{062F9C91-A4EC-45F6-AFEB-D3B2408A3090}"/>
                </a:ext>
              </a:extLst>
            </p:cNvPr>
            <p:cNvSpPr>
              <a:spLocks/>
            </p:cNvSpPr>
            <p:nvPr/>
          </p:nvSpPr>
          <p:spPr bwMode="auto">
            <a:xfrm>
              <a:off x="1334014" y="9618431"/>
              <a:ext cx="390339" cy="431456"/>
            </a:xfrm>
            <a:custGeom>
              <a:avLst/>
              <a:gdLst>
                <a:gd name="T0" fmla="*/ 1437 w 1484"/>
                <a:gd name="T1" fmla="*/ 328 h 1640"/>
                <a:gd name="T2" fmla="*/ 1484 w 1484"/>
                <a:gd name="T3" fmla="*/ 0 h 1640"/>
                <a:gd name="T4" fmla="*/ 227 w 1484"/>
                <a:gd name="T5" fmla="*/ 0 h 1640"/>
                <a:gd name="T6" fmla="*/ 0 w 1484"/>
                <a:gd name="T7" fmla="*/ 1640 h 1640"/>
                <a:gd name="T8" fmla="*/ 362 w 1484"/>
                <a:gd name="T9" fmla="*/ 1640 h 1640"/>
                <a:gd name="T10" fmla="*/ 451 w 1484"/>
                <a:gd name="T11" fmla="*/ 1005 h 1640"/>
                <a:gd name="T12" fmla="*/ 1237 w 1484"/>
                <a:gd name="T13" fmla="*/ 1005 h 1640"/>
                <a:gd name="T14" fmla="*/ 1282 w 1484"/>
                <a:gd name="T15" fmla="*/ 677 h 1640"/>
                <a:gd name="T16" fmla="*/ 496 w 1484"/>
                <a:gd name="T17" fmla="*/ 677 h 1640"/>
                <a:gd name="T18" fmla="*/ 545 w 1484"/>
                <a:gd name="T19" fmla="*/ 328 h 1640"/>
                <a:gd name="T20" fmla="*/ 1437 w 1484"/>
                <a:gd name="T21" fmla="*/ 328 h 1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84" h="1640">
                  <a:moveTo>
                    <a:pt x="1437" y="328"/>
                  </a:moveTo>
                  <a:lnTo>
                    <a:pt x="1484" y="0"/>
                  </a:lnTo>
                  <a:lnTo>
                    <a:pt x="227" y="0"/>
                  </a:lnTo>
                  <a:lnTo>
                    <a:pt x="0" y="1640"/>
                  </a:lnTo>
                  <a:lnTo>
                    <a:pt x="362" y="1640"/>
                  </a:lnTo>
                  <a:lnTo>
                    <a:pt x="451" y="1005"/>
                  </a:lnTo>
                  <a:lnTo>
                    <a:pt x="1237" y="1005"/>
                  </a:lnTo>
                  <a:lnTo>
                    <a:pt x="1282" y="677"/>
                  </a:lnTo>
                  <a:lnTo>
                    <a:pt x="496" y="677"/>
                  </a:lnTo>
                  <a:lnTo>
                    <a:pt x="545" y="328"/>
                  </a:lnTo>
                  <a:lnTo>
                    <a:pt x="1437" y="328"/>
                  </a:lnTo>
                  <a:close/>
                </a:path>
              </a:pathLst>
            </a:custGeom>
            <a:grpFill/>
            <a:ln w="0">
              <a:noFill/>
              <a:prstDash val="solid"/>
              <a:round/>
              <a:headEnd/>
              <a:tailEnd/>
            </a:ln>
          </p:spPr>
          <p:txBody>
            <a:bodyPr/>
            <a:lstStyle/>
            <a:p>
              <a:pPr fontAlgn="auto">
                <a:spcBef>
                  <a:spcPts val="0"/>
                </a:spcBef>
                <a:spcAft>
                  <a:spcPts val="0"/>
                </a:spcAft>
                <a:defRPr/>
              </a:pPr>
              <a:endParaRPr lang="en-US" sz="2400">
                <a:latin typeface="+mn-lt"/>
                <a:ea typeface="Arial" panose="020B0604020202020204" pitchFamily="34" charset="-128"/>
              </a:endParaRPr>
            </a:p>
          </p:txBody>
        </p:sp>
        <p:sp>
          <p:nvSpPr>
            <p:cNvPr id="15" name="Freeform 8">
              <a:extLst>
                <a:ext uri="{FF2B5EF4-FFF2-40B4-BE49-F238E27FC236}">
                  <a16:creationId xmlns:a16="http://schemas.microsoft.com/office/drawing/2014/main" id="{2E5EEEDB-7453-4B76-96D1-51554F93D04C}"/>
                </a:ext>
              </a:extLst>
            </p:cNvPr>
            <p:cNvSpPr>
              <a:spLocks/>
            </p:cNvSpPr>
            <p:nvPr/>
          </p:nvSpPr>
          <p:spPr bwMode="auto">
            <a:xfrm>
              <a:off x="932711" y="9617882"/>
              <a:ext cx="407882" cy="432004"/>
            </a:xfrm>
            <a:custGeom>
              <a:avLst/>
              <a:gdLst>
                <a:gd name="T0" fmla="*/ 1526 w 1549"/>
                <a:gd name="T1" fmla="*/ 546 h 1641"/>
                <a:gd name="T2" fmla="*/ 1528 w 1549"/>
                <a:gd name="T3" fmla="*/ 541 h 1641"/>
                <a:gd name="T4" fmla="*/ 1439 w 1549"/>
                <a:gd name="T5" fmla="*/ 166 h 1641"/>
                <a:gd name="T6" fmla="*/ 981 w 1549"/>
                <a:gd name="T7" fmla="*/ 0 h 1641"/>
                <a:gd name="T8" fmla="*/ 228 w 1549"/>
                <a:gd name="T9" fmla="*/ 0 h 1641"/>
                <a:gd name="T10" fmla="*/ 0 w 1549"/>
                <a:gd name="T11" fmla="*/ 1640 h 1641"/>
                <a:gd name="T12" fmla="*/ 363 w 1549"/>
                <a:gd name="T13" fmla="*/ 1640 h 1641"/>
                <a:gd name="T14" fmla="*/ 545 w 1549"/>
                <a:gd name="T15" fmla="*/ 326 h 1641"/>
                <a:gd name="T16" fmla="*/ 905 w 1549"/>
                <a:gd name="T17" fmla="*/ 326 h 1641"/>
                <a:gd name="T18" fmla="*/ 1158 w 1549"/>
                <a:gd name="T19" fmla="*/ 560 h 1641"/>
                <a:gd name="T20" fmla="*/ 1156 w 1549"/>
                <a:gd name="T21" fmla="*/ 565 h 1641"/>
                <a:gd name="T22" fmla="*/ 846 w 1549"/>
                <a:gd name="T23" fmla="*/ 798 h 1641"/>
                <a:gd name="T24" fmla="*/ 573 w 1549"/>
                <a:gd name="T25" fmla="*/ 798 h 1641"/>
                <a:gd name="T26" fmla="*/ 1000 w 1549"/>
                <a:gd name="T27" fmla="*/ 1641 h 1641"/>
                <a:gd name="T28" fmla="*/ 1424 w 1549"/>
                <a:gd name="T29" fmla="*/ 1641 h 1641"/>
                <a:gd name="T30" fmla="*/ 1103 w 1549"/>
                <a:gd name="T31" fmla="*/ 1055 h 1641"/>
                <a:gd name="T32" fmla="*/ 1526 w 1549"/>
                <a:gd name="T33" fmla="*/ 546 h 1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49" h="1641">
                  <a:moveTo>
                    <a:pt x="1526" y="546"/>
                  </a:moveTo>
                  <a:lnTo>
                    <a:pt x="1528" y="541"/>
                  </a:lnTo>
                  <a:cubicBezTo>
                    <a:pt x="1549" y="386"/>
                    <a:pt x="1518" y="258"/>
                    <a:pt x="1439" y="166"/>
                  </a:cubicBezTo>
                  <a:cubicBezTo>
                    <a:pt x="1345" y="59"/>
                    <a:pt x="1191" y="0"/>
                    <a:pt x="981" y="0"/>
                  </a:cubicBezTo>
                  <a:lnTo>
                    <a:pt x="228" y="0"/>
                  </a:lnTo>
                  <a:lnTo>
                    <a:pt x="0" y="1640"/>
                  </a:lnTo>
                  <a:lnTo>
                    <a:pt x="363" y="1640"/>
                  </a:lnTo>
                  <a:lnTo>
                    <a:pt x="545" y="326"/>
                  </a:lnTo>
                  <a:lnTo>
                    <a:pt x="905" y="326"/>
                  </a:lnTo>
                  <a:cubicBezTo>
                    <a:pt x="1081" y="326"/>
                    <a:pt x="1179" y="406"/>
                    <a:pt x="1158" y="560"/>
                  </a:cubicBezTo>
                  <a:lnTo>
                    <a:pt x="1156" y="565"/>
                  </a:lnTo>
                  <a:cubicBezTo>
                    <a:pt x="1138" y="703"/>
                    <a:pt x="1023" y="798"/>
                    <a:pt x="846" y="798"/>
                  </a:cubicBezTo>
                  <a:lnTo>
                    <a:pt x="573" y="798"/>
                  </a:lnTo>
                  <a:lnTo>
                    <a:pt x="1000" y="1641"/>
                  </a:lnTo>
                  <a:lnTo>
                    <a:pt x="1424" y="1641"/>
                  </a:lnTo>
                  <a:lnTo>
                    <a:pt x="1103" y="1055"/>
                  </a:lnTo>
                  <a:cubicBezTo>
                    <a:pt x="1323" y="978"/>
                    <a:pt x="1490" y="811"/>
                    <a:pt x="1526" y="546"/>
                  </a:cubicBezTo>
                  <a:close/>
                </a:path>
              </a:pathLst>
            </a:custGeom>
            <a:grpFill/>
            <a:ln w="0">
              <a:noFill/>
              <a:prstDash val="solid"/>
              <a:round/>
              <a:headEnd/>
              <a:tailEnd/>
            </a:ln>
          </p:spPr>
          <p:txBody>
            <a:bodyPr/>
            <a:lstStyle/>
            <a:p>
              <a:pPr fontAlgn="auto">
                <a:spcBef>
                  <a:spcPts val="0"/>
                </a:spcBef>
                <a:spcAft>
                  <a:spcPts val="0"/>
                </a:spcAft>
                <a:defRPr/>
              </a:pPr>
              <a:endParaRPr lang="en-US" sz="2400">
                <a:latin typeface="+mn-lt"/>
                <a:ea typeface="Arial" panose="020B0604020202020204" pitchFamily="34" charset="-128"/>
              </a:endParaRPr>
            </a:p>
          </p:txBody>
        </p:sp>
        <p:sp>
          <p:nvSpPr>
            <p:cNvPr id="16" name="Freeform 9">
              <a:extLst>
                <a:ext uri="{FF2B5EF4-FFF2-40B4-BE49-F238E27FC236}">
                  <a16:creationId xmlns:a16="http://schemas.microsoft.com/office/drawing/2014/main" id="{E71349B3-C3B2-4ABA-9816-0CD604B319ED}"/>
                </a:ext>
              </a:extLst>
            </p:cNvPr>
            <p:cNvSpPr>
              <a:spLocks/>
            </p:cNvSpPr>
            <p:nvPr/>
          </p:nvSpPr>
          <p:spPr bwMode="auto">
            <a:xfrm>
              <a:off x="129007" y="9616786"/>
              <a:ext cx="816861" cy="439131"/>
            </a:xfrm>
            <a:custGeom>
              <a:avLst/>
              <a:gdLst>
                <a:gd name="T0" fmla="*/ 2278 w 3104"/>
                <a:gd name="T1" fmla="*/ 0 h 1669"/>
                <a:gd name="T2" fmla="*/ 528 w 3104"/>
                <a:gd name="T3" fmla="*/ 0 h 1669"/>
                <a:gd name="T4" fmla="*/ 488 w 3104"/>
                <a:gd name="T5" fmla="*/ 289 h 1669"/>
                <a:gd name="T6" fmla="*/ 909 w 3104"/>
                <a:gd name="T7" fmla="*/ 289 h 1669"/>
                <a:gd name="T8" fmla="*/ 801 w 3104"/>
                <a:gd name="T9" fmla="*/ 1061 h 1669"/>
                <a:gd name="T10" fmla="*/ 543 w 3104"/>
                <a:gd name="T11" fmla="*/ 1333 h 1669"/>
                <a:gd name="T12" fmla="*/ 264 w 3104"/>
                <a:gd name="T13" fmla="*/ 1169 h 1669"/>
                <a:gd name="T14" fmla="*/ 0 w 3104"/>
                <a:gd name="T15" fmla="*/ 1423 h 1669"/>
                <a:gd name="T16" fmla="*/ 505 w 3104"/>
                <a:gd name="T17" fmla="*/ 1669 h 1669"/>
                <a:gd name="T18" fmla="*/ 955 w 3104"/>
                <a:gd name="T19" fmla="*/ 1516 h 1669"/>
                <a:gd name="T20" fmla="*/ 1171 w 3104"/>
                <a:gd name="T21" fmla="*/ 1079 h 1669"/>
                <a:gd name="T22" fmla="*/ 1280 w 3104"/>
                <a:gd name="T23" fmla="*/ 295 h 1669"/>
                <a:gd name="T24" fmla="*/ 1281 w 3104"/>
                <a:gd name="T25" fmla="*/ 295 h 1669"/>
                <a:gd name="T26" fmla="*/ 1281 w 3104"/>
                <a:gd name="T27" fmla="*/ 299 h 1669"/>
                <a:gd name="T28" fmla="*/ 2236 w 3104"/>
                <a:gd name="T29" fmla="*/ 299 h 1669"/>
                <a:gd name="T30" fmla="*/ 2661 w 3104"/>
                <a:gd name="T31" fmla="*/ 820 h 1669"/>
                <a:gd name="T32" fmla="*/ 2660 w 3104"/>
                <a:gd name="T33" fmla="*/ 825 h 1669"/>
                <a:gd name="T34" fmla="*/ 2095 w 3104"/>
                <a:gd name="T35" fmla="*/ 1315 h 1669"/>
                <a:gd name="T36" fmla="*/ 1781 w 3104"/>
                <a:gd name="T37" fmla="*/ 1315 h 1669"/>
                <a:gd name="T38" fmla="*/ 1907 w 3104"/>
                <a:gd name="T39" fmla="*/ 406 h 1669"/>
                <a:gd name="T40" fmla="*/ 1530 w 3104"/>
                <a:gd name="T41" fmla="*/ 406 h 1669"/>
                <a:gd name="T42" fmla="*/ 1406 w 3104"/>
                <a:gd name="T43" fmla="*/ 671 h 1669"/>
                <a:gd name="T44" fmla="*/ 1541 w 3104"/>
                <a:gd name="T45" fmla="*/ 671 h 1669"/>
                <a:gd name="T46" fmla="*/ 1406 w 3104"/>
                <a:gd name="T47" fmla="*/ 1640 h 1669"/>
                <a:gd name="T48" fmla="*/ 2049 w 3104"/>
                <a:gd name="T49" fmla="*/ 1640 h 1669"/>
                <a:gd name="T50" fmla="*/ 3039 w 3104"/>
                <a:gd name="T51" fmla="*/ 820 h 1669"/>
                <a:gd name="T52" fmla="*/ 3040 w 3104"/>
                <a:gd name="T53" fmla="*/ 815 h 1669"/>
                <a:gd name="T54" fmla="*/ 2278 w 3104"/>
                <a:gd name="T55" fmla="*/ 0 h 1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04" h="1669">
                  <a:moveTo>
                    <a:pt x="2278" y="0"/>
                  </a:moveTo>
                  <a:lnTo>
                    <a:pt x="528" y="0"/>
                  </a:lnTo>
                  <a:lnTo>
                    <a:pt x="488" y="289"/>
                  </a:lnTo>
                  <a:lnTo>
                    <a:pt x="909" y="289"/>
                  </a:lnTo>
                  <a:lnTo>
                    <a:pt x="801" y="1061"/>
                  </a:lnTo>
                  <a:cubicBezTo>
                    <a:pt x="775" y="1251"/>
                    <a:pt x="679" y="1333"/>
                    <a:pt x="543" y="1333"/>
                  </a:cubicBezTo>
                  <a:cubicBezTo>
                    <a:pt x="427" y="1333"/>
                    <a:pt x="344" y="1271"/>
                    <a:pt x="264" y="1169"/>
                  </a:cubicBezTo>
                  <a:lnTo>
                    <a:pt x="0" y="1423"/>
                  </a:lnTo>
                  <a:cubicBezTo>
                    <a:pt x="95" y="1556"/>
                    <a:pt x="249" y="1669"/>
                    <a:pt x="505" y="1669"/>
                  </a:cubicBezTo>
                  <a:cubicBezTo>
                    <a:pt x="684" y="1669"/>
                    <a:pt x="840" y="1618"/>
                    <a:pt x="955" y="1516"/>
                  </a:cubicBezTo>
                  <a:cubicBezTo>
                    <a:pt x="1068" y="1418"/>
                    <a:pt x="1144" y="1273"/>
                    <a:pt x="1171" y="1079"/>
                  </a:cubicBezTo>
                  <a:lnTo>
                    <a:pt x="1280" y="295"/>
                  </a:lnTo>
                  <a:lnTo>
                    <a:pt x="1281" y="295"/>
                  </a:lnTo>
                  <a:lnTo>
                    <a:pt x="1281" y="299"/>
                  </a:lnTo>
                  <a:lnTo>
                    <a:pt x="2236" y="299"/>
                  </a:lnTo>
                  <a:cubicBezTo>
                    <a:pt x="2533" y="299"/>
                    <a:pt x="2701" y="530"/>
                    <a:pt x="2661" y="820"/>
                  </a:cubicBezTo>
                  <a:lnTo>
                    <a:pt x="2660" y="825"/>
                  </a:lnTo>
                  <a:cubicBezTo>
                    <a:pt x="2620" y="1115"/>
                    <a:pt x="2391" y="1315"/>
                    <a:pt x="2095" y="1315"/>
                  </a:cubicBezTo>
                  <a:lnTo>
                    <a:pt x="1781" y="1315"/>
                  </a:lnTo>
                  <a:lnTo>
                    <a:pt x="1907" y="406"/>
                  </a:lnTo>
                  <a:lnTo>
                    <a:pt x="1530" y="406"/>
                  </a:lnTo>
                  <a:lnTo>
                    <a:pt x="1406" y="671"/>
                  </a:lnTo>
                  <a:lnTo>
                    <a:pt x="1541" y="671"/>
                  </a:lnTo>
                  <a:lnTo>
                    <a:pt x="1406" y="1640"/>
                  </a:lnTo>
                  <a:lnTo>
                    <a:pt x="2049" y="1640"/>
                  </a:lnTo>
                  <a:cubicBezTo>
                    <a:pt x="2567" y="1640"/>
                    <a:pt x="2975" y="1281"/>
                    <a:pt x="3039" y="820"/>
                  </a:cubicBezTo>
                  <a:lnTo>
                    <a:pt x="3040" y="815"/>
                  </a:lnTo>
                  <a:cubicBezTo>
                    <a:pt x="3104" y="354"/>
                    <a:pt x="2795" y="0"/>
                    <a:pt x="2278" y="0"/>
                  </a:cubicBezTo>
                  <a:close/>
                </a:path>
              </a:pathLst>
            </a:custGeom>
            <a:grpFill/>
            <a:ln w="0">
              <a:noFill/>
              <a:prstDash val="solid"/>
              <a:round/>
              <a:headEnd/>
              <a:tailEnd/>
            </a:ln>
          </p:spPr>
          <p:txBody>
            <a:bodyPr/>
            <a:lstStyle/>
            <a:p>
              <a:pPr fontAlgn="auto">
                <a:spcBef>
                  <a:spcPts val="0"/>
                </a:spcBef>
                <a:spcAft>
                  <a:spcPts val="0"/>
                </a:spcAft>
                <a:defRPr/>
              </a:pPr>
              <a:endParaRPr lang="en-US" sz="2400">
                <a:latin typeface="+mn-lt"/>
                <a:ea typeface="Arial" panose="020B0604020202020204" pitchFamily="34" charset="-128"/>
              </a:endParaRPr>
            </a:p>
          </p:txBody>
        </p:sp>
      </p:grpSp>
      <p:sp>
        <p:nvSpPr>
          <p:cNvPr id="17" name="Date Placeholder 4">
            <a:extLst>
              <a:ext uri="{FF2B5EF4-FFF2-40B4-BE49-F238E27FC236}">
                <a16:creationId xmlns:a16="http://schemas.microsoft.com/office/drawing/2014/main" id="{B57DFE7C-5B66-4375-995C-832A1424900D}"/>
              </a:ext>
            </a:extLst>
          </p:cNvPr>
          <p:cNvSpPr>
            <a:spLocks noGrp="1"/>
          </p:cNvSpPr>
          <p:nvPr>
            <p:ph type="dt" sz="half" idx="16"/>
          </p:nvPr>
        </p:nvSpPr>
        <p:spPr/>
        <p:txBody>
          <a:bodyPr/>
          <a:lstStyle>
            <a:lvl1pPr>
              <a:defRPr/>
            </a:lvl1pPr>
          </a:lstStyle>
          <a:p>
            <a:fld id="{959EA978-EC92-7B47-BAFC-E9239EE82CC4}" type="datetime1">
              <a:rPr lang="en-US" altLang="en-US" smtClean="0"/>
              <a:t>11/11/2022</a:t>
            </a:fld>
            <a:endParaRPr lang="en-US" altLang="en-US"/>
          </a:p>
        </p:txBody>
      </p:sp>
      <p:sp>
        <p:nvSpPr>
          <p:cNvPr id="18" name="Footer Placeholder 5">
            <a:extLst>
              <a:ext uri="{FF2B5EF4-FFF2-40B4-BE49-F238E27FC236}">
                <a16:creationId xmlns:a16="http://schemas.microsoft.com/office/drawing/2014/main" id="{0DCA4D4F-F1E7-4911-A777-D86E12CFA451}"/>
              </a:ext>
            </a:extLst>
          </p:cNvPr>
          <p:cNvSpPr>
            <a:spLocks noGrp="1"/>
          </p:cNvSpPr>
          <p:nvPr>
            <p:ph type="ftr" sz="quarter" idx="17"/>
          </p:nvPr>
        </p:nvSpPr>
        <p:spPr/>
        <p:txBody>
          <a:bodyPr/>
          <a:lstStyle>
            <a:lvl1pPr>
              <a:defRPr>
                <a:solidFill>
                  <a:schemeClr val="bg1"/>
                </a:solidFill>
              </a:defRPr>
            </a:lvl1pPr>
          </a:lstStyle>
          <a:p>
            <a:pPr>
              <a:defRPr/>
            </a:pPr>
            <a:endParaRPr lang="en-US"/>
          </a:p>
        </p:txBody>
      </p:sp>
      <p:sp>
        <p:nvSpPr>
          <p:cNvPr id="19" name="Slide Number Placeholder 6">
            <a:extLst>
              <a:ext uri="{FF2B5EF4-FFF2-40B4-BE49-F238E27FC236}">
                <a16:creationId xmlns:a16="http://schemas.microsoft.com/office/drawing/2014/main" id="{276D57EF-9617-44E5-A778-2A8A22CE81BE}"/>
              </a:ext>
            </a:extLst>
          </p:cNvPr>
          <p:cNvSpPr>
            <a:spLocks noGrp="1"/>
          </p:cNvSpPr>
          <p:nvPr>
            <p:ph type="sldNum" sz="quarter" idx="18"/>
          </p:nvPr>
        </p:nvSpPr>
        <p:spPr/>
        <p:txBody>
          <a:bodyPr/>
          <a:lstStyle>
            <a:lvl1pPr>
              <a:defRPr>
                <a:solidFill>
                  <a:schemeClr val="bg1"/>
                </a:solidFill>
              </a:defRPr>
            </a:lvl1pPr>
          </a:lstStyle>
          <a:p>
            <a:fld id="{F8E8E303-4D44-4979-8680-74B70702BACB}" type="slidenum">
              <a:rPr lang="en-US" altLang="en-US" smtClean="0"/>
              <a:pPr/>
              <a:t>‹#›</a:t>
            </a:fld>
            <a:endParaRPr lang="en-US" altLang="en-US"/>
          </a:p>
        </p:txBody>
      </p:sp>
      <p:sp>
        <p:nvSpPr>
          <p:cNvPr id="20" name="Title 1">
            <a:extLst>
              <a:ext uri="{FF2B5EF4-FFF2-40B4-BE49-F238E27FC236}">
                <a16:creationId xmlns:a16="http://schemas.microsoft.com/office/drawing/2014/main" id="{59E5CF34-0378-66F8-2FE6-833B4F3F3E9B}"/>
              </a:ext>
            </a:extLst>
          </p:cNvPr>
          <p:cNvSpPr>
            <a:spLocks noGrp="1"/>
          </p:cNvSpPr>
          <p:nvPr>
            <p:ph type="title" hasCustomPrompt="1"/>
          </p:nvPr>
        </p:nvSpPr>
        <p:spPr>
          <a:xfrm>
            <a:off x="7933271" y="366201"/>
            <a:ext cx="3657600" cy="3203115"/>
          </a:xfrm>
        </p:spPr>
        <p:txBody>
          <a:bodyPr anchor="b"/>
          <a:lstStyle>
            <a:lvl1pPr algn="l">
              <a:defRPr sz="3200" b="0" baseline="0">
                <a:solidFill>
                  <a:schemeClr val="bg1"/>
                </a:solidFill>
              </a:defRPr>
            </a:lvl1pPr>
          </a:lstStyle>
          <a:p>
            <a:r>
              <a:rPr lang="en-US"/>
              <a:t>Slide Title Here</a:t>
            </a:r>
            <a:br>
              <a:rPr lang="en-US"/>
            </a:br>
            <a:r>
              <a:rPr lang="en-US"/>
              <a:t>Arial Black (Headings) 24pt Initial Cap</a:t>
            </a:r>
          </a:p>
        </p:txBody>
      </p:sp>
      <p:sp>
        <p:nvSpPr>
          <p:cNvPr id="21" name="Text Placeholder 3">
            <a:extLst>
              <a:ext uri="{FF2B5EF4-FFF2-40B4-BE49-F238E27FC236}">
                <a16:creationId xmlns:a16="http://schemas.microsoft.com/office/drawing/2014/main" id="{E518F5FD-966D-ED14-E5DD-EE954EA132DB}"/>
              </a:ext>
            </a:extLst>
          </p:cNvPr>
          <p:cNvSpPr>
            <a:spLocks noGrp="1"/>
          </p:cNvSpPr>
          <p:nvPr>
            <p:ph type="body" sz="half" idx="2" hasCustomPrompt="1"/>
          </p:nvPr>
        </p:nvSpPr>
        <p:spPr>
          <a:xfrm>
            <a:off x="7933272" y="3794590"/>
            <a:ext cx="3657600" cy="2323577"/>
          </a:xfrm>
        </p:spPr>
        <p:txBody>
          <a:bodyPr>
            <a:noAutofit/>
          </a:bodyPr>
          <a:lstStyle>
            <a:lvl1pPr marL="0" indent="0">
              <a:buNone/>
              <a:defRPr sz="1867">
                <a:solidFill>
                  <a:srgbClr val="FFFFFF"/>
                </a:solidFill>
              </a:defRPr>
            </a:lvl1pPr>
            <a:lvl2pPr marL="586103" indent="0">
              <a:buNone/>
              <a:defRPr sz="1467"/>
            </a:lvl2pPr>
            <a:lvl3pPr marL="1172205" indent="0">
              <a:buNone/>
              <a:defRPr sz="1333"/>
            </a:lvl3pPr>
            <a:lvl4pPr marL="1758308" indent="0">
              <a:buNone/>
              <a:defRPr sz="1200"/>
            </a:lvl4pPr>
            <a:lvl5pPr marL="2344409" indent="0">
              <a:buNone/>
              <a:defRPr sz="1200"/>
            </a:lvl5pPr>
            <a:lvl6pPr marL="2930512" indent="0">
              <a:buNone/>
              <a:defRPr sz="1200"/>
            </a:lvl6pPr>
            <a:lvl7pPr marL="3516615" indent="0">
              <a:buNone/>
              <a:defRPr sz="1200"/>
            </a:lvl7pPr>
            <a:lvl8pPr marL="4102717" indent="0">
              <a:buNone/>
              <a:defRPr sz="1200"/>
            </a:lvl8pPr>
            <a:lvl9pPr marL="4688820" indent="0">
              <a:buNone/>
              <a:defRPr sz="1200"/>
            </a:lvl9pPr>
          </a:lstStyle>
          <a:p>
            <a:pPr lvl="0"/>
            <a:r>
              <a:rPr lang="en-US"/>
              <a:t>Click to add body copy. Arial (Body) 14pt size. Text shall be White color. Do not exceed the provided limit. </a:t>
            </a:r>
          </a:p>
        </p:txBody>
      </p:sp>
      <p:sp>
        <p:nvSpPr>
          <p:cNvPr id="22" name="Picture Placeholder 4">
            <a:extLst>
              <a:ext uri="{FF2B5EF4-FFF2-40B4-BE49-F238E27FC236}">
                <a16:creationId xmlns:a16="http://schemas.microsoft.com/office/drawing/2014/main" id="{02C9FC41-F656-85FA-009F-2050B34756E5}"/>
              </a:ext>
            </a:extLst>
          </p:cNvPr>
          <p:cNvSpPr>
            <a:spLocks noGrp="1"/>
          </p:cNvSpPr>
          <p:nvPr>
            <p:ph type="pic" sz="quarter" idx="13"/>
          </p:nvPr>
        </p:nvSpPr>
        <p:spPr>
          <a:xfrm>
            <a:off x="0" y="0"/>
            <a:ext cx="3535680" cy="6869696"/>
          </a:xfrm>
          <a:prstGeom prst="rect">
            <a:avLst/>
          </a:prstGeom>
          <a:solidFill>
            <a:schemeClr val="accent3"/>
          </a:solidFill>
        </p:spPr>
        <p:txBody>
          <a:bodyPr rtlCol="0" anchor="ctr">
            <a:noAutofit/>
          </a:bodyPr>
          <a:lstStyle>
            <a:lvl1pPr marL="0" indent="0" algn="ctr">
              <a:buNone/>
              <a:defRPr i="0">
                <a:solidFill>
                  <a:srgbClr val="676B6B"/>
                </a:solidFill>
              </a:defRPr>
            </a:lvl1pPr>
          </a:lstStyle>
          <a:p>
            <a:pPr lvl="0"/>
            <a:r>
              <a:rPr lang="en-US" altLang="ja-JP" noProof="0"/>
              <a:t>Click icon to add picture</a:t>
            </a:r>
            <a:endParaRPr lang="ja-JP" altLang="en-US" noProof="0"/>
          </a:p>
        </p:txBody>
      </p:sp>
      <p:sp>
        <p:nvSpPr>
          <p:cNvPr id="23" name="Picture Placeholder 4">
            <a:extLst>
              <a:ext uri="{FF2B5EF4-FFF2-40B4-BE49-F238E27FC236}">
                <a16:creationId xmlns:a16="http://schemas.microsoft.com/office/drawing/2014/main" id="{838756BB-7697-C092-9A5D-087C13BC1BEC}"/>
              </a:ext>
            </a:extLst>
          </p:cNvPr>
          <p:cNvSpPr>
            <a:spLocks noGrp="1"/>
          </p:cNvSpPr>
          <p:nvPr>
            <p:ph type="pic" sz="quarter" idx="14"/>
          </p:nvPr>
        </p:nvSpPr>
        <p:spPr>
          <a:xfrm>
            <a:off x="3689356" y="-264"/>
            <a:ext cx="3657600" cy="2804160"/>
          </a:xfrm>
          <a:prstGeom prst="rect">
            <a:avLst/>
          </a:prstGeom>
          <a:solidFill>
            <a:schemeClr val="accent3"/>
          </a:solidFill>
        </p:spPr>
        <p:txBody>
          <a:bodyPr rtlCol="0" anchor="ctr">
            <a:noAutofit/>
          </a:bodyPr>
          <a:lstStyle>
            <a:lvl1pPr marL="0" indent="0" algn="ctr">
              <a:buNone/>
              <a:defRPr i="0">
                <a:solidFill>
                  <a:schemeClr val="accent3">
                    <a:lumMod val="50000"/>
                  </a:schemeClr>
                </a:solidFill>
              </a:defRPr>
            </a:lvl1pPr>
          </a:lstStyle>
          <a:p>
            <a:pPr lvl="0"/>
            <a:r>
              <a:rPr lang="en-US" altLang="ja-JP" noProof="0"/>
              <a:t>Click icon to add picture</a:t>
            </a:r>
            <a:endParaRPr lang="ja-JP" altLang="en-US" noProof="0"/>
          </a:p>
        </p:txBody>
      </p:sp>
      <p:sp>
        <p:nvSpPr>
          <p:cNvPr id="24" name="Picture Placeholder 4">
            <a:extLst>
              <a:ext uri="{FF2B5EF4-FFF2-40B4-BE49-F238E27FC236}">
                <a16:creationId xmlns:a16="http://schemas.microsoft.com/office/drawing/2014/main" id="{58F04929-E7D3-5D9D-F42A-446785443CD9}"/>
              </a:ext>
            </a:extLst>
          </p:cNvPr>
          <p:cNvSpPr>
            <a:spLocks noGrp="1"/>
          </p:cNvSpPr>
          <p:nvPr>
            <p:ph type="pic" sz="quarter" idx="15"/>
          </p:nvPr>
        </p:nvSpPr>
        <p:spPr>
          <a:xfrm>
            <a:off x="3689356" y="2956560"/>
            <a:ext cx="3657600" cy="3901440"/>
          </a:xfrm>
          <a:prstGeom prst="rect">
            <a:avLst/>
          </a:prstGeom>
          <a:solidFill>
            <a:schemeClr val="accent3"/>
          </a:solidFill>
        </p:spPr>
        <p:txBody>
          <a:bodyPr rtlCol="0" anchor="ctr">
            <a:noAutofit/>
          </a:bodyPr>
          <a:lstStyle>
            <a:lvl1pPr marL="0" indent="0" algn="ctr">
              <a:buNone/>
              <a:defRPr i="0">
                <a:solidFill>
                  <a:srgbClr val="676B6B"/>
                </a:solidFill>
              </a:defRPr>
            </a:lvl1pPr>
          </a:lstStyle>
          <a:p>
            <a:pPr lvl="0"/>
            <a:r>
              <a:rPr lang="en-US" altLang="ja-JP" noProof="0"/>
              <a:t>Click icon to add picture</a:t>
            </a:r>
            <a:endParaRPr lang="ja-JP" altLang="en-US" noProof="0"/>
          </a:p>
        </p:txBody>
      </p:sp>
    </p:spTree>
    <p:extLst>
      <p:ext uri="{BB962C8B-B14F-4D97-AF65-F5344CB8AC3E}">
        <p14:creationId xmlns:p14="http://schemas.microsoft.com/office/powerpoint/2010/main" val="16842497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 Left Bullets on Blue +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0468" y="304801"/>
            <a:ext cx="11170315" cy="881503"/>
          </a:xfrm>
        </p:spPr>
        <p:txBody>
          <a:bodyPr/>
          <a:lstStyle>
            <a:lvl1pPr algn="ctr">
              <a:defRPr sz="3200" b="0" baseline="0">
                <a:solidFill>
                  <a:schemeClr val="tx1"/>
                </a:solidFill>
              </a:defRPr>
            </a:lvl1pPr>
          </a:lstStyle>
          <a:p>
            <a:r>
              <a:rPr lang="en-US"/>
              <a:t>Click to Edit Title</a:t>
            </a:r>
          </a:p>
        </p:txBody>
      </p:sp>
      <p:sp>
        <p:nvSpPr>
          <p:cNvPr id="6" name="Footer Placeholder 5">
            <a:extLst>
              <a:ext uri="{FF2B5EF4-FFF2-40B4-BE49-F238E27FC236}">
                <a16:creationId xmlns:a16="http://schemas.microsoft.com/office/drawing/2014/main" id="{B462AAF0-B696-46E5-A013-F43AA71ED692}"/>
              </a:ext>
            </a:extLst>
          </p:cNvPr>
          <p:cNvSpPr>
            <a:spLocks noGrp="1"/>
          </p:cNvSpPr>
          <p:nvPr>
            <p:ph type="ftr" sz="quarter" idx="14"/>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965CA334-4030-4613-9719-BF2E8F3CAEE3}"/>
              </a:ext>
            </a:extLst>
          </p:cNvPr>
          <p:cNvSpPr>
            <a:spLocks noGrp="1"/>
          </p:cNvSpPr>
          <p:nvPr>
            <p:ph type="sldNum" sz="quarter" idx="15"/>
          </p:nvPr>
        </p:nvSpPr>
        <p:spPr/>
        <p:txBody>
          <a:bodyPr/>
          <a:lstStyle>
            <a:lvl1pPr>
              <a:defRPr/>
            </a:lvl1pPr>
          </a:lstStyle>
          <a:p>
            <a:fld id="{19155FB1-7C59-4696-AA59-DC9DF0CE82E1}" type="slidenum">
              <a:rPr lang="en-US" altLang="en-US"/>
              <a:pPr/>
              <a:t>‹#›</a:t>
            </a:fld>
            <a:endParaRPr lang="en-US" altLang="en-US"/>
          </a:p>
        </p:txBody>
      </p:sp>
      <p:sp>
        <p:nvSpPr>
          <p:cNvPr id="8" name="Date Placeholder 4">
            <a:extLst>
              <a:ext uri="{FF2B5EF4-FFF2-40B4-BE49-F238E27FC236}">
                <a16:creationId xmlns:a16="http://schemas.microsoft.com/office/drawing/2014/main" id="{7F974BAE-51A4-46D3-8FA6-0E97B67B0A57}"/>
              </a:ext>
            </a:extLst>
          </p:cNvPr>
          <p:cNvSpPr>
            <a:spLocks noGrp="1"/>
          </p:cNvSpPr>
          <p:nvPr>
            <p:ph type="dt" sz="half" idx="16"/>
          </p:nvPr>
        </p:nvSpPr>
        <p:spPr/>
        <p:txBody>
          <a:bodyPr/>
          <a:lstStyle>
            <a:lvl1pPr>
              <a:defRPr/>
            </a:lvl1pPr>
          </a:lstStyle>
          <a:p>
            <a:fld id="{F1F4DD3E-0788-D240-9DA1-E2D20E753A0F}" type="datetime1">
              <a:rPr lang="en-US" altLang="en-US" smtClean="0"/>
              <a:t>11/11/2022</a:t>
            </a:fld>
            <a:endParaRPr lang="en-US" altLang="en-US"/>
          </a:p>
        </p:txBody>
      </p:sp>
      <p:sp>
        <p:nvSpPr>
          <p:cNvPr id="9" name="Rectangle 8">
            <a:extLst>
              <a:ext uri="{FF2B5EF4-FFF2-40B4-BE49-F238E27FC236}">
                <a16:creationId xmlns:a16="http://schemas.microsoft.com/office/drawing/2014/main" id="{0724098D-0646-0DA6-EFDA-AFE0EF65F3A9}"/>
              </a:ext>
            </a:extLst>
          </p:cNvPr>
          <p:cNvSpPr/>
          <p:nvPr userDrawn="1"/>
        </p:nvSpPr>
        <p:spPr>
          <a:xfrm>
            <a:off x="1" y="1186303"/>
            <a:ext cx="6405967" cy="5033684"/>
          </a:xfrm>
          <a:prstGeom prst="rect">
            <a:avLst/>
          </a:prstGeom>
          <a:solidFill>
            <a:srgbClr val="005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1" name="Content Placeholder 2">
            <a:extLst>
              <a:ext uri="{FF2B5EF4-FFF2-40B4-BE49-F238E27FC236}">
                <a16:creationId xmlns:a16="http://schemas.microsoft.com/office/drawing/2014/main" id="{8E0093E5-E680-1BB2-8DFE-97D0E54AC98A}"/>
              </a:ext>
            </a:extLst>
          </p:cNvPr>
          <p:cNvSpPr>
            <a:spLocks noGrp="1"/>
          </p:cNvSpPr>
          <p:nvPr>
            <p:ph idx="17" hasCustomPrompt="1"/>
          </p:nvPr>
        </p:nvSpPr>
        <p:spPr>
          <a:xfrm>
            <a:off x="497812" y="1186301"/>
            <a:ext cx="5410341" cy="5033683"/>
          </a:xfrm>
        </p:spPr>
        <p:txBody>
          <a:bodyPr anchor="ctr">
            <a:noAutofit/>
          </a:bodyPr>
          <a:lstStyle>
            <a:lvl1pPr marL="232828" marR="0" indent="-232828" algn="l" defTabSz="586103" rtl="0" eaLnBrk="1" fontAlgn="base" latinLnBrk="0" hangingPunct="1">
              <a:lnSpc>
                <a:spcPts val="2400"/>
              </a:lnSpc>
              <a:spcBef>
                <a:spcPts val="0"/>
              </a:spcBef>
              <a:spcAft>
                <a:spcPts val="2400"/>
              </a:spcAft>
              <a:buClr>
                <a:schemeClr val="bg1"/>
              </a:buClr>
              <a:buSzPct val="90000"/>
              <a:buFont typeface="Arial" panose="020B0604020202020204" pitchFamily="34" charset="0"/>
              <a:buChar char="•"/>
              <a:tabLst/>
              <a:defRPr sz="1467">
                <a:solidFill>
                  <a:schemeClr val="accent3">
                    <a:lumMod val="25000"/>
                  </a:schemeClr>
                </a:solidFill>
              </a:defRPr>
            </a:lvl1pPr>
            <a:lvl2pPr marL="687900" marR="0" indent="-224361" algn="l" defTabSz="586103" rtl="0" eaLnBrk="1" fontAlgn="base" latinLnBrk="0" hangingPunct="1">
              <a:lnSpc>
                <a:spcPts val="2400"/>
              </a:lnSpc>
              <a:spcBef>
                <a:spcPts val="0"/>
              </a:spcBef>
              <a:spcAft>
                <a:spcPts val="1067"/>
              </a:spcAft>
              <a:buClr>
                <a:srgbClr val="0136FF"/>
              </a:buClr>
              <a:buSzPct val="90000"/>
              <a:buFont typeface="Arial" panose="020B0604020202020204" pitchFamily="34" charset="0"/>
              <a:buChar char="•"/>
              <a:tabLst/>
              <a:defRPr sz="1467">
                <a:solidFill>
                  <a:schemeClr val="accent3">
                    <a:lumMod val="25000"/>
                  </a:schemeClr>
                </a:solidFill>
              </a:defRPr>
            </a:lvl2pPr>
            <a:lvl3pPr marL="1465255" marR="0" indent="-175017" algn="l" defTabSz="586103" rtl="0" eaLnBrk="1" fontAlgn="base" latinLnBrk="0" hangingPunct="1">
              <a:lnSpc>
                <a:spcPct val="110000"/>
              </a:lnSpc>
              <a:spcBef>
                <a:spcPts val="385"/>
              </a:spcBef>
              <a:spcAft>
                <a:spcPts val="769"/>
              </a:spcAft>
              <a:buClrTx/>
              <a:buSzTx/>
              <a:buFont typeface="Arial" panose="020B0604020202020204" pitchFamily="34" charset="0"/>
              <a:buChar char="•"/>
              <a:tabLst/>
              <a:defRPr sz="1200">
                <a:solidFill>
                  <a:schemeClr val="accent3">
                    <a:lumMod val="25000"/>
                  </a:schemeClr>
                </a:solidFill>
              </a:defRPr>
            </a:lvl3pPr>
            <a:lvl4pPr marL="2051358" marR="0" indent="-175017" algn="l" defTabSz="586103" rtl="0" eaLnBrk="1" fontAlgn="base" latinLnBrk="0" hangingPunct="1">
              <a:lnSpc>
                <a:spcPct val="110000"/>
              </a:lnSpc>
              <a:spcBef>
                <a:spcPts val="385"/>
              </a:spcBef>
              <a:spcAft>
                <a:spcPts val="769"/>
              </a:spcAft>
              <a:buClrTx/>
              <a:buSzTx/>
              <a:buFont typeface="Arial" panose="020B0604020202020204" pitchFamily="34" charset="0"/>
              <a:buChar char="•"/>
              <a:tabLst/>
              <a:defRPr sz="933">
                <a:solidFill>
                  <a:schemeClr val="accent3">
                    <a:lumMod val="25000"/>
                  </a:schemeClr>
                </a:solidFill>
              </a:defRPr>
            </a:lvl4pPr>
            <a:lvl5pPr marL="2462445" marR="0" indent="-175017" algn="l" defTabSz="586103" rtl="0" eaLnBrk="1" fontAlgn="base" latinLnBrk="0" hangingPunct="1">
              <a:lnSpc>
                <a:spcPct val="110000"/>
              </a:lnSpc>
              <a:spcBef>
                <a:spcPts val="385"/>
              </a:spcBef>
              <a:spcAft>
                <a:spcPts val="769"/>
              </a:spcAft>
              <a:buClrTx/>
              <a:buSzTx/>
              <a:buFont typeface="Arial" panose="020B0604020202020204" pitchFamily="34" charset="0"/>
              <a:buChar char="•"/>
              <a:tabLst/>
              <a:defRPr sz="933">
                <a:solidFill>
                  <a:schemeClr val="accent3">
                    <a:lumMod val="25000"/>
                  </a:schemeClr>
                </a:solidFill>
              </a:defRPr>
            </a:lvl5pPr>
            <a:lvl6pPr>
              <a:defRPr sz="2667"/>
            </a:lvl6pPr>
            <a:lvl7pPr>
              <a:defRPr sz="2667"/>
            </a:lvl7pPr>
            <a:lvl8pPr>
              <a:defRPr sz="2667"/>
            </a:lvl8pPr>
            <a:lvl9pPr>
              <a:defRPr sz="2667"/>
            </a:lvl9pPr>
          </a:lstStyle>
          <a:p>
            <a:pPr marL="174625" indent="-174625">
              <a:lnSpc>
                <a:spcPts val="1800"/>
              </a:lnSpc>
              <a:spcAft>
                <a:spcPts val="1800"/>
              </a:spcAft>
              <a:buClr>
                <a:schemeClr val="bg1"/>
              </a:buClr>
              <a:buSzPct val="90000"/>
              <a:buFont typeface="Arial" panose="020B0604020202020204" pitchFamily="34" charset="0"/>
              <a:buChar char="•"/>
            </a:pPr>
            <a:r>
              <a:rPr lang="en-US" sz="1867" b="0">
                <a:solidFill>
                  <a:schemeClr val="bg1"/>
                </a:solidFill>
              </a:rPr>
              <a:t>Bullets on Blue background. Arial (Body) 14pt</a:t>
            </a:r>
          </a:p>
          <a:p>
            <a:pPr marL="174625" indent="-174625">
              <a:lnSpc>
                <a:spcPts val="1800"/>
              </a:lnSpc>
              <a:buClr>
                <a:schemeClr val="bg1"/>
              </a:buClr>
              <a:buSzPct val="90000"/>
              <a:buFont typeface="Arial" panose="020B0604020202020204" pitchFamily="34" charset="0"/>
              <a:buChar char="•"/>
            </a:pPr>
            <a:r>
              <a:rPr lang="en-US" sz="1867">
                <a:solidFill>
                  <a:schemeClr val="bg1"/>
                </a:solidFill>
              </a:rPr>
              <a:t>Bullets on Blue background. Arial (Body) 14pt copy here: </a:t>
            </a:r>
          </a:p>
          <a:p>
            <a:pPr marL="515938" indent="-166688">
              <a:lnSpc>
                <a:spcPts val="1800"/>
              </a:lnSpc>
              <a:spcAft>
                <a:spcPts val="1800"/>
              </a:spcAft>
              <a:buClr>
                <a:schemeClr val="bg1"/>
              </a:buClr>
              <a:buSzPct val="90000"/>
              <a:buFont typeface="Arial" panose="020B0604020202020204" pitchFamily="34" charset="0"/>
              <a:buChar char="•"/>
            </a:pPr>
            <a:r>
              <a:rPr lang="en-US" sz="1867" u="none">
                <a:solidFill>
                  <a:schemeClr val="bg1"/>
                </a:solidFill>
              </a:rPr>
              <a:t>Secondary bullet copy here</a:t>
            </a:r>
          </a:p>
          <a:p>
            <a:pPr marL="174625" indent="-174625">
              <a:lnSpc>
                <a:spcPts val="1800"/>
              </a:lnSpc>
              <a:buClr>
                <a:schemeClr val="bg1"/>
              </a:buClr>
              <a:buSzPct val="90000"/>
              <a:buFont typeface="Arial" panose="020B0604020202020204" pitchFamily="34" charset="0"/>
              <a:buChar char="•"/>
            </a:pPr>
            <a:r>
              <a:rPr lang="en-US" sz="1867">
                <a:solidFill>
                  <a:schemeClr val="bg1"/>
                </a:solidFill>
              </a:rPr>
              <a:t>Bullets on Blue background. Arial (Body) 14pt</a:t>
            </a:r>
          </a:p>
        </p:txBody>
      </p:sp>
      <p:sp>
        <p:nvSpPr>
          <p:cNvPr id="12" name="Picture Placeholder 4">
            <a:extLst>
              <a:ext uri="{FF2B5EF4-FFF2-40B4-BE49-F238E27FC236}">
                <a16:creationId xmlns:a16="http://schemas.microsoft.com/office/drawing/2014/main" id="{E1268090-B64F-7C75-4F12-A969CDE48E65}"/>
              </a:ext>
            </a:extLst>
          </p:cNvPr>
          <p:cNvSpPr>
            <a:spLocks noGrp="1"/>
          </p:cNvSpPr>
          <p:nvPr>
            <p:ph type="pic" sz="quarter" idx="18"/>
          </p:nvPr>
        </p:nvSpPr>
        <p:spPr>
          <a:xfrm>
            <a:off x="6405965" y="1186301"/>
            <a:ext cx="5786035" cy="5033681"/>
          </a:xfrm>
          <a:prstGeom prst="rect">
            <a:avLst/>
          </a:prstGeom>
          <a:solidFill>
            <a:schemeClr val="accent3"/>
          </a:solidFill>
        </p:spPr>
        <p:txBody>
          <a:bodyPr rtlCol="0" anchor="ctr">
            <a:noAutofit/>
          </a:bodyPr>
          <a:lstStyle>
            <a:lvl1pPr marL="0" indent="0" algn="ctr">
              <a:buNone/>
              <a:defRPr i="0">
                <a:solidFill>
                  <a:schemeClr val="accent3">
                    <a:lumMod val="50000"/>
                  </a:schemeClr>
                </a:solidFill>
              </a:defRPr>
            </a:lvl1pPr>
          </a:lstStyle>
          <a:p>
            <a:pPr lvl="0"/>
            <a:r>
              <a:rPr lang="en-US" altLang="ja-JP" noProof="0"/>
              <a:t>Click icon to add picture</a:t>
            </a:r>
            <a:endParaRPr lang="ja-JP" altLang="en-US" noProof="0"/>
          </a:p>
        </p:txBody>
      </p:sp>
    </p:spTree>
    <p:extLst>
      <p:ext uri="{BB962C8B-B14F-4D97-AF65-F5344CB8AC3E}">
        <p14:creationId xmlns:p14="http://schemas.microsoft.com/office/powerpoint/2010/main" val="31578494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 Right Bullets on Blue +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0468" y="304801"/>
            <a:ext cx="11170315" cy="881503"/>
          </a:xfrm>
        </p:spPr>
        <p:txBody>
          <a:bodyPr/>
          <a:lstStyle>
            <a:lvl1pPr algn="ctr">
              <a:defRPr sz="3200" b="0" baseline="0">
                <a:solidFill>
                  <a:schemeClr val="tx1"/>
                </a:solidFill>
              </a:defRPr>
            </a:lvl1pPr>
          </a:lstStyle>
          <a:p>
            <a:r>
              <a:rPr lang="en-US"/>
              <a:t>Click to Edit Title</a:t>
            </a:r>
          </a:p>
        </p:txBody>
      </p:sp>
      <p:sp>
        <p:nvSpPr>
          <p:cNvPr id="6" name="Footer Placeholder 5">
            <a:extLst>
              <a:ext uri="{FF2B5EF4-FFF2-40B4-BE49-F238E27FC236}">
                <a16:creationId xmlns:a16="http://schemas.microsoft.com/office/drawing/2014/main" id="{B462AAF0-B696-46E5-A013-F43AA71ED692}"/>
              </a:ext>
            </a:extLst>
          </p:cNvPr>
          <p:cNvSpPr>
            <a:spLocks noGrp="1"/>
          </p:cNvSpPr>
          <p:nvPr>
            <p:ph type="ftr" sz="quarter" idx="14"/>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965CA334-4030-4613-9719-BF2E8F3CAEE3}"/>
              </a:ext>
            </a:extLst>
          </p:cNvPr>
          <p:cNvSpPr>
            <a:spLocks noGrp="1"/>
          </p:cNvSpPr>
          <p:nvPr>
            <p:ph type="sldNum" sz="quarter" idx="15"/>
          </p:nvPr>
        </p:nvSpPr>
        <p:spPr/>
        <p:txBody>
          <a:bodyPr/>
          <a:lstStyle>
            <a:lvl1pPr>
              <a:defRPr/>
            </a:lvl1pPr>
          </a:lstStyle>
          <a:p>
            <a:fld id="{19155FB1-7C59-4696-AA59-DC9DF0CE82E1}" type="slidenum">
              <a:rPr lang="en-US" altLang="en-US"/>
              <a:pPr/>
              <a:t>‹#›</a:t>
            </a:fld>
            <a:endParaRPr lang="en-US" altLang="en-US"/>
          </a:p>
        </p:txBody>
      </p:sp>
      <p:sp>
        <p:nvSpPr>
          <p:cNvPr id="8" name="Date Placeholder 4">
            <a:extLst>
              <a:ext uri="{FF2B5EF4-FFF2-40B4-BE49-F238E27FC236}">
                <a16:creationId xmlns:a16="http://schemas.microsoft.com/office/drawing/2014/main" id="{7F974BAE-51A4-46D3-8FA6-0E97B67B0A57}"/>
              </a:ext>
            </a:extLst>
          </p:cNvPr>
          <p:cNvSpPr>
            <a:spLocks noGrp="1"/>
          </p:cNvSpPr>
          <p:nvPr>
            <p:ph type="dt" sz="half" idx="16"/>
          </p:nvPr>
        </p:nvSpPr>
        <p:spPr/>
        <p:txBody>
          <a:bodyPr/>
          <a:lstStyle>
            <a:lvl1pPr>
              <a:defRPr/>
            </a:lvl1pPr>
          </a:lstStyle>
          <a:p>
            <a:fld id="{F1F4DD3E-0788-D240-9DA1-E2D20E753A0F}" type="datetime1">
              <a:rPr lang="en-US" altLang="en-US" smtClean="0"/>
              <a:t>11/11/2022</a:t>
            </a:fld>
            <a:endParaRPr lang="en-US" altLang="en-US"/>
          </a:p>
        </p:txBody>
      </p:sp>
      <p:sp>
        <p:nvSpPr>
          <p:cNvPr id="9" name="Rectangle 8">
            <a:extLst>
              <a:ext uri="{FF2B5EF4-FFF2-40B4-BE49-F238E27FC236}">
                <a16:creationId xmlns:a16="http://schemas.microsoft.com/office/drawing/2014/main" id="{0724098D-0646-0DA6-EFDA-AFE0EF65F3A9}"/>
              </a:ext>
            </a:extLst>
          </p:cNvPr>
          <p:cNvSpPr/>
          <p:nvPr userDrawn="1"/>
        </p:nvSpPr>
        <p:spPr>
          <a:xfrm>
            <a:off x="5786034" y="1186303"/>
            <a:ext cx="6405967" cy="5033684"/>
          </a:xfrm>
          <a:prstGeom prst="rect">
            <a:avLst/>
          </a:prstGeom>
          <a:solidFill>
            <a:srgbClr val="005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1" name="Content Placeholder 2">
            <a:extLst>
              <a:ext uri="{FF2B5EF4-FFF2-40B4-BE49-F238E27FC236}">
                <a16:creationId xmlns:a16="http://schemas.microsoft.com/office/drawing/2014/main" id="{8E0093E5-E680-1BB2-8DFE-97D0E54AC98A}"/>
              </a:ext>
            </a:extLst>
          </p:cNvPr>
          <p:cNvSpPr>
            <a:spLocks noGrp="1"/>
          </p:cNvSpPr>
          <p:nvPr>
            <p:ph idx="17" hasCustomPrompt="1"/>
          </p:nvPr>
        </p:nvSpPr>
        <p:spPr>
          <a:xfrm>
            <a:off x="6283846" y="1186301"/>
            <a:ext cx="5410341" cy="5033683"/>
          </a:xfrm>
        </p:spPr>
        <p:txBody>
          <a:bodyPr anchor="ctr">
            <a:noAutofit/>
          </a:bodyPr>
          <a:lstStyle>
            <a:lvl1pPr marL="232828" marR="0" indent="-232828" algn="l" defTabSz="586103" rtl="0" eaLnBrk="1" fontAlgn="base" latinLnBrk="0" hangingPunct="1">
              <a:lnSpc>
                <a:spcPts val="2400"/>
              </a:lnSpc>
              <a:spcBef>
                <a:spcPts val="0"/>
              </a:spcBef>
              <a:spcAft>
                <a:spcPts val="2400"/>
              </a:spcAft>
              <a:buClr>
                <a:schemeClr val="bg1"/>
              </a:buClr>
              <a:buSzPct val="90000"/>
              <a:buFont typeface="Arial" panose="020B0604020202020204" pitchFamily="34" charset="0"/>
              <a:buChar char="•"/>
              <a:tabLst/>
              <a:defRPr sz="1467">
                <a:solidFill>
                  <a:schemeClr val="accent3">
                    <a:lumMod val="25000"/>
                  </a:schemeClr>
                </a:solidFill>
              </a:defRPr>
            </a:lvl1pPr>
            <a:lvl2pPr marL="687900" marR="0" indent="-224361" algn="l" defTabSz="586103" rtl="0" eaLnBrk="1" fontAlgn="base" latinLnBrk="0" hangingPunct="1">
              <a:lnSpc>
                <a:spcPts val="2400"/>
              </a:lnSpc>
              <a:spcBef>
                <a:spcPts val="0"/>
              </a:spcBef>
              <a:spcAft>
                <a:spcPts val="1067"/>
              </a:spcAft>
              <a:buClr>
                <a:srgbClr val="0136FF"/>
              </a:buClr>
              <a:buSzPct val="90000"/>
              <a:buFont typeface="Arial" panose="020B0604020202020204" pitchFamily="34" charset="0"/>
              <a:buChar char="•"/>
              <a:tabLst/>
              <a:defRPr sz="1467">
                <a:solidFill>
                  <a:schemeClr val="accent3">
                    <a:lumMod val="25000"/>
                  </a:schemeClr>
                </a:solidFill>
              </a:defRPr>
            </a:lvl2pPr>
            <a:lvl3pPr marL="1465255" marR="0" indent="-175017" algn="l" defTabSz="586103" rtl="0" eaLnBrk="1" fontAlgn="base" latinLnBrk="0" hangingPunct="1">
              <a:lnSpc>
                <a:spcPct val="110000"/>
              </a:lnSpc>
              <a:spcBef>
                <a:spcPts val="385"/>
              </a:spcBef>
              <a:spcAft>
                <a:spcPts val="769"/>
              </a:spcAft>
              <a:buClrTx/>
              <a:buSzTx/>
              <a:buFont typeface="Arial" panose="020B0604020202020204" pitchFamily="34" charset="0"/>
              <a:buChar char="•"/>
              <a:tabLst/>
              <a:defRPr sz="1200">
                <a:solidFill>
                  <a:schemeClr val="accent3">
                    <a:lumMod val="25000"/>
                  </a:schemeClr>
                </a:solidFill>
              </a:defRPr>
            </a:lvl3pPr>
            <a:lvl4pPr marL="2051358" marR="0" indent="-175017" algn="l" defTabSz="586103" rtl="0" eaLnBrk="1" fontAlgn="base" latinLnBrk="0" hangingPunct="1">
              <a:lnSpc>
                <a:spcPct val="110000"/>
              </a:lnSpc>
              <a:spcBef>
                <a:spcPts val="385"/>
              </a:spcBef>
              <a:spcAft>
                <a:spcPts val="769"/>
              </a:spcAft>
              <a:buClrTx/>
              <a:buSzTx/>
              <a:buFont typeface="Arial" panose="020B0604020202020204" pitchFamily="34" charset="0"/>
              <a:buChar char="•"/>
              <a:tabLst/>
              <a:defRPr sz="933">
                <a:solidFill>
                  <a:schemeClr val="accent3">
                    <a:lumMod val="25000"/>
                  </a:schemeClr>
                </a:solidFill>
              </a:defRPr>
            </a:lvl4pPr>
            <a:lvl5pPr marL="2462445" marR="0" indent="-175017" algn="l" defTabSz="586103" rtl="0" eaLnBrk="1" fontAlgn="base" latinLnBrk="0" hangingPunct="1">
              <a:lnSpc>
                <a:spcPct val="110000"/>
              </a:lnSpc>
              <a:spcBef>
                <a:spcPts val="385"/>
              </a:spcBef>
              <a:spcAft>
                <a:spcPts val="769"/>
              </a:spcAft>
              <a:buClrTx/>
              <a:buSzTx/>
              <a:buFont typeface="Arial" panose="020B0604020202020204" pitchFamily="34" charset="0"/>
              <a:buChar char="•"/>
              <a:tabLst/>
              <a:defRPr sz="933">
                <a:solidFill>
                  <a:schemeClr val="accent3">
                    <a:lumMod val="25000"/>
                  </a:schemeClr>
                </a:solidFill>
              </a:defRPr>
            </a:lvl5pPr>
            <a:lvl6pPr>
              <a:defRPr sz="2667"/>
            </a:lvl6pPr>
            <a:lvl7pPr>
              <a:defRPr sz="2667"/>
            </a:lvl7pPr>
            <a:lvl8pPr>
              <a:defRPr sz="2667"/>
            </a:lvl8pPr>
            <a:lvl9pPr>
              <a:defRPr sz="2667"/>
            </a:lvl9pPr>
          </a:lstStyle>
          <a:p>
            <a:pPr marL="174625" indent="-174625">
              <a:lnSpc>
                <a:spcPts val="1800"/>
              </a:lnSpc>
              <a:spcAft>
                <a:spcPts val="1800"/>
              </a:spcAft>
              <a:buClr>
                <a:schemeClr val="bg1"/>
              </a:buClr>
              <a:buSzPct val="90000"/>
              <a:buFont typeface="Arial" panose="020B0604020202020204" pitchFamily="34" charset="0"/>
              <a:buChar char="•"/>
            </a:pPr>
            <a:r>
              <a:rPr lang="en-US" sz="1867" b="0">
                <a:solidFill>
                  <a:schemeClr val="bg1"/>
                </a:solidFill>
              </a:rPr>
              <a:t>Bullets on Blue background. Arial (Body) 14pt</a:t>
            </a:r>
          </a:p>
          <a:p>
            <a:pPr marL="174625" indent="-174625">
              <a:lnSpc>
                <a:spcPts val="1800"/>
              </a:lnSpc>
              <a:buClr>
                <a:schemeClr val="bg1"/>
              </a:buClr>
              <a:buSzPct val="90000"/>
              <a:buFont typeface="Arial" panose="020B0604020202020204" pitchFamily="34" charset="0"/>
              <a:buChar char="•"/>
            </a:pPr>
            <a:r>
              <a:rPr lang="en-US" sz="1867">
                <a:solidFill>
                  <a:schemeClr val="bg1"/>
                </a:solidFill>
              </a:rPr>
              <a:t>Bullets on Blue background. Arial (Body) 14pt copy here: </a:t>
            </a:r>
          </a:p>
          <a:p>
            <a:pPr marL="515938" indent="-166688">
              <a:lnSpc>
                <a:spcPts val="1800"/>
              </a:lnSpc>
              <a:spcAft>
                <a:spcPts val="1800"/>
              </a:spcAft>
              <a:buClr>
                <a:schemeClr val="bg1"/>
              </a:buClr>
              <a:buSzPct val="90000"/>
              <a:buFont typeface="Arial" panose="020B0604020202020204" pitchFamily="34" charset="0"/>
              <a:buChar char="•"/>
            </a:pPr>
            <a:r>
              <a:rPr lang="en-US" sz="1867" u="none">
                <a:solidFill>
                  <a:schemeClr val="bg1"/>
                </a:solidFill>
              </a:rPr>
              <a:t>Secondary bullet copy here</a:t>
            </a:r>
          </a:p>
          <a:p>
            <a:pPr marL="174625" indent="-174625">
              <a:lnSpc>
                <a:spcPts val="1800"/>
              </a:lnSpc>
              <a:buClr>
                <a:schemeClr val="bg1"/>
              </a:buClr>
              <a:buSzPct val="90000"/>
              <a:buFont typeface="Arial" panose="020B0604020202020204" pitchFamily="34" charset="0"/>
              <a:buChar char="•"/>
            </a:pPr>
            <a:r>
              <a:rPr lang="en-US" sz="1867">
                <a:solidFill>
                  <a:schemeClr val="bg1"/>
                </a:solidFill>
              </a:rPr>
              <a:t>Bullets on Blue background. Arial (Body) 14pt</a:t>
            </a:r>
          </a:p>
        </p:txBody>
      </p:sp>
      <p:sp>
        <p:nvSpPr>
          <p:cNvPr id="12" name="Picture Placeholder 4">
            <a:extLst>
              <a:ext uri="{FF2B5EF4-FFF2-40B4-BE49-F238E27FC236}">
                <a16:creationId xmlns:a16="http://schemas.microsoft.com/office/drawing/2014/main" id="{E1268090-B64F-7C75-4F12-A969CDE48E65}"/>
              </a:ext>
            </a:extLst>
          </p:cNvPr>
          <p:cNvSpPr>
            <a:spLocks noGrp="1"/>
          </p:cNvSpPr>
          <p:nvPr>
            <p:ph type="pic" sz="quarter" idx="18"/>
          </p:nvPr>
        </p:nvSpPr>
        <p:spPr>
          <a:xfrm>
            <a:off x="5615" y="1186301"/>
            <a:ext cx="5786035" cy="5033681"/>
          </a:xfrm>
          <a:prstGeom prst="rect">
            <a:avLst/>
          </a:prstGeom>
          <a:solidFill>
            <a:schemeClr val="accent3"/>
          </a:solidFill>
        </p:spPr>
        <p:txBody>
          <a:bodyPr rtlCol="0" anchor="ctr">
            <a:noAutofit/>
          </a:bodyPr>
          <a:lstStyle>
            <a:lvl1pPr marL="0" indent="0" algn="ctr">
              <a:buNone/>
              <a:defRPr i="0">
                <a:solidFill>
                  <a:schemeClr val="accent3">
                    <a:lumMod val="50000"/>
                  </a:schemeClr>
                </a:solidFill>
              </a:defRPr>
            </a:lvl1pPr>
          </a:lstStyle>
          <a:p>
            <a:pPr lvl="0"/>
            <a:r>
              <a:rPr lang="en-US" altLang="ja-JP" noProof="0"/>
              <a:t>Click icon to add picture</a:t>
            </a:r>
            <a:endParaRPr lang="ja-JP" altLang="en-US" noProof="0"/>
          </a:p>
        </p:txBody>
      </p:sp>
    </p:spTree>
    <p:extLst>
      <p:ext uri="{BB962C8B-B14F-4D97-AF65-F5344CB8AC3E}">
        <p14:creationId xmlns:p14="http://schemas.microsoft.com/office/powerpoint/2010/main" val="40234671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to Collage">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3D23D9F6-BC0B-4D5E-9055-264F3754118A}"/>
              </a:ext>
            </a:extLst>
          </p:cNvPr>
          <p:cNvGrpSpPr/>
          <p:nvPr userDrawn="1"/>
        </p:nvGrpSpPr>
        <p:grpSpPr>
          <a:xfrm>
            <a:off x="144063" y="6478440"/>
            <a:ext cx="819256" cy="225507"/>
            <a:chOff x="129007" y="9616786"/>
            <a:chExt cx="1595346" cy="439131"/>
          </a:xfrm>
          <a:solidFill>
            <a:schemeClr val="bg1"/>
          </a:solidFill>
        </p:grpSpPr>
        <p:sp>
          <p:nvSpPr>
            <p:cNvPr id="23" name="Freeform 7">
              <a:extLst>
                <a:ext uri="{FF2B5EF4-FFF2-40B4-BE49-F238E27FC236}">
                  <a16:creationId xmlns:a16="http://schemas.microsoft.com/office/drawing/2014/main" id="{C8E452AB-F811-4856-AE21-14755596A523}"/>
                </a:ext>
              </a:extLst>
            </p:cNvPr>
            <p:cNvSpPr>
              <a:spLocks/>
            </p:cNvSpPr>
            <p:nvPr/>
          </p:nvSpPr>
          <p:spPr bwMode="auto">
            <a:xfrm>
              <a:off x="1334014" y="9618431"/>
              <a:ext cx="390339" cy="431456"/>
            </a:xfrm>
            <a:custGeom>
              <a:avLst/>
              <a:gdLst>
                <a:gd name="T0" fmla="*/ 1437 w 1484"/>
                <a:gd name="T1" fmla="*/ 328 h 1640"/>
                <a:gd name="T2" fmla="*/ 1484 w 1484"/>
                <a:gd name="T3" fmla="*/ 0 h 1640"/>
                <a:gd name="T4" fmla="*/ 227 w 1484"/>
                <a:gd name="T5" fmla="*/ 0 h 1640"/>
                <a:gd name="T6" fmla="*/ 0 w 1484"/>
                <a:gd name="T7" fmla="*/ 1640 h 1640"/>
                <a:gd name="T8" fmla="*/ 362 w 1484"/>
                <a:gd name="T9" fmla="*/ 1640 h 1640"/>
                <a:gd name="T10" fmla="*/ 451 w 1484"/>
                <a:gd name="T11" fmla="*/ 1005 h 1640"/>
                <a:gd name="T12" fmla="*/ 1237 w 1484"/>
                <a:gd name="T13" fmla="*/ 1005 h 1640"/>
                <a:gd name="T14" fmla="*/ 1282 w 1484"/>
                <a:gd name="T15" fmla="*/ 677 h 1640"/>
                <a:gd name="T16" fmla="*/ 496 w 1484"/>
                <a:gd name="T17" fmla="*/ 677 h 1640"/>
                <a:gd name="T18" fmla="*/ 545 w 1484"/>
                <a:gd name="T19" fmla="*/ 328 h 1640"/>
                <a:gd name="T20" fmla="*/ 1437 w 1484"/>
                <a:gd name="T21" fmla="*/ 328 h 1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84" h="1640">
                  <a:moveTo>
                    <a:pt x="1437" y="328"/>
                  </a:moveTo>
                  <a:lnTo>
                    <a:pt x="1484" y="0"/>
                  </a:lnTo>
                  <a:lnTo>
                    <a:pt x="227" y="0"/>
                  </a:lnTo>
                  <a:lnTo>
                    <a:pt x="0" y="1640"/>
                  </a:lnTo>
                  <a:lnTo>
                    <a:pt x="362" y="1640"/>
                  </a:lnTo>
                  <a:lnTo>
                    <a:pt x="451" y="1005"/>
                  </a:lnTo>
                  <a:lnTo>
                    <a:pt x="1237" y="1005"/>
                  </a:lnTo>
                  <a:lnTo>
                    <a:pt x="1282" y="677"/>
                  </a:lnTo>
                  <a:lnTo>
                    <a:pt x="496" y="677"/>
                  </a:lnTo>
                  <a:lnTo>
                    <a:pt x="545" y="328"/>
                  </a:lnTo>
                  <a:lnTo>
                    <a:pt x="1437" y="328"/>
                  </a:lnTo>
                  <a:close/>
                </a:path>
              </a:pathLst>
            </a:custGeom>
            <a:grpFill/>
            <a:ln w="0">
              <a:noFill/>
              <a:prstDash val="solid"/>
              <a:round/>
              <a:headEnd/>
              <a:tailEnd/>
            </a:ln>
          </p:spPr>
          <p:txBody>
            <a:bodyPr/>
            <a:lstStyle/>
            <a:p>
              <a:pPr fontAlgn="auto">
                <a:spcBef>
                  <a:spcPts val="0"/>
                </a:spcBef>
                <a:spcAft>
                  <a:spcPts val="0"/>
                </a:spcAft>
                <a:defRPr/>
              </a:pPr>
              <a:endParaRPr lang="en-US" sz="2400">
                <a:latin typeface="+mn-lt"/>
                <a:ea typeface="Arial" panose="020B0604020202020204" pitchFamily="34" charset="-128"/>
              </a:endParaRPr>
            </a:p>
          </p:txBody>
        </p:sp>
        <p:sp>
          <p:nvSpPr>
            <p:cNvPr id="24" name="Freeform 8">
              <a:extLst>
                <a:ext uri="{FF2B5EF4-FFF2-40B4-BE49-F238E27FC236}">
                  <a16:creationId xmlns:a16="http://schemas.microsoft.com/office/drawing/2014/main" id="{20449CCE-E22B-4B14-A020-1769D0C0A10B}"/>
                </a:ext>
              </a:extLst>
            </p:cNvPr>
            <p:cNvSpPr>
              <a:spLocks/>
            </p:cNvSpPr>
            <p:nvPr/>
          </p:nvSpPr>
          <p:spPr bwMode="auto">
            <a:xfrm>
              <a:off x="932711" y="9617882"/>
              <a:ext cx="407882" cy="432004"/>
            </a:xfrm>
            <a:custGeom>
              <a:avLst/>
              <a:gdLst>
                <a:gd name="T0" fmla="*/ 1526 w 1549"/>
                <a:gd name="T1" fmla="*/ 546 h 1641"/>
                <a:gd name="T2" fmla="*/ 1528 w 1549"/>
                <a:gd name="T3" fmla="*/ 541 h 1641"/>
                <a:gd name="T4" fmla="*/ 1439 w 1549"/>
                <a:gd name="T5" fmla="*/ 166 h 1641"/>
                <a:gd name="T6" fmla="*/ 981 w 1549"/>
                <a:gd name="T7" fmla="*/ 0 h 1641"/>
                <a:gd name="T8" fmla="*/ 228 w 1549"/>
                <a:gd name="T9" fmla="*/ 0 h 1641"/>
                <a:gd name="T10" fmla="*/ 0 w 1549"/>
                <a:gd name="T11" fmla="*/ 1640 h 1641"/>
                <a:gd name="T12" fmla="*/ 363 w 1549"/>
                <a:gd name="T13" fmla="*/ 1640 h 1641"/>
                <a:gd name="T14" fmla="*/ 545 w 1549"/>
                <a:gd name="T15" fmla="*/ 326 h 1641"/>
                <a:gd name="T16" fmla="*/ 905 w 1549"/>
                <a:gd name="T17" fmla="*/ 326 h 1641"/>
                <a:gd name="T18" fmla="*/ 1158 w 1549"/>
                <a:gd name="T19" fmla="*/ 560 h 1641"/>
                <a:gd name="T20" fmla="*/ 1156 w 1549"/>
                <a:gd name="T21" fmla="*/ 565 h 1641"/>
                <a:gd name="T22" fmla="*/ 846 w 1549"/>
                <a:gd name="T23" fmla="*/ 798 h 1641"/>
                <a:gd name="T24" fmla="*/ 573 w 1549"/>
                <a:gd name="T25" fmla="*/ 798 h 1641"/>
                <a:gd name="T26" fmla="*/ 1000 w 1549"/>
                <a:gd name="T27" fmla="*/ 1641 h 1641"/>
                <a:gd name="T28" fmla="*/ 1424 w 1549"/>
                <a:gd name="T29" fmla="*/ 1641 h 1641"/>
                <a:gd name="T30" fmla="*/ 1103 w 1549"/>
                <a:gd name="T31" fmla="*/ 1055 h 1641"/>
                <a:gd name="T32" fmla="*/ 1526 w 1549"/>
                <a:gd name="T33" fmla="*/ 546 h 1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49" h="1641">
                  <a:moveTo>
                    <a:pt x="1526" y="546"/>
                  </a:moveTo>
                  <a:lnTo>
                    <a:pt x="1528" y="541"/>
                  </a:lnTo>
                  <a:cubicBezTo>
                    <a:pt x="1549" y="386"/>
                    <a:pt x="1518" y="258"/>
                    <a:pt x="1439" y="166"/>
                  </a:cubicBezTo>
                  <a:cubicBezTo>
                    <a:pt x="1345" y="59"/>
                    <a:pt x="1191" y="0"/>
                    <a:pt x="981" y="0"/>
                  </a:cubicBezTo>
                  <a:lnTo>
                    <a:pt x="228" y="0"/>
                  </a:lnTo>
                  <a:lnTo>
                    <a:pt x="0" y="1640"/>
                  </a:lnTo>
                  <a:lnTo>
                    <a:pt x="363" y="1640"/>
                  </a:lnTo>
                  <a:lnTo>
                    <a:pt x="545" y="326"/>
                  </a:lnTo>
                  <a:lnTo>
                    <a:pt x="905" y="326"/>
                  </a:lnTo>
                  <a:cubicBezTo>
                    <a:pt x="1081" y="326"/>
                    <a:pt x="1179" y="406"/>
                    <a:pt x="1158" y="560"/>
                  </a:cubicBezTo>
                  <a:lnTo>
                    <a:pt x="1156" y="565"/>
                  </a:lnTo>
                  <a:cubicBezTo>
                    <a:pt x="1138" y="703"/>
                    <a:pt x="1023" y="798"/>
                    <a:pt x="846" y="798"/>
                  </a:cubicBezTo>
                  <a:lnTo>
                    <a:pt x="573" y="798"/>
                  </a:lnTo>
                  <a:lnTo>
                    <a:pt x="1000" y="1641"/>
                  </a:lnTo>
                  <a:lnTo>
                    <a:pt x="1424" y="1641"/>
                  </a:lnTo>
                  <a:lnTo>
                    <a:pt x="1103" y="1055"/>
                  </a:lnTo>
                  <a:cubicBezTo>
                    <a:pt x="1323" y="978"/>
                    <a:pt x="1490" y="811"/>
                    <a:pt x="1526" y="546"/>
                  </a:cubicBezTo>
                  <a:close/>
                </a:path>
              </a:pathLst>
            </a:custGeom>
            <a:grpFill/>
            <a:ln w="0">
              <a:noFill/>
              <a:prstDash val="solid"/>
              <a:round/>
              <a:headEnd/>
              <a:tailEnd/>
            </a:ln>
          </p:spPr>
          <p:txBody>
            <a:bodyPr/>
            <a:lstStyle/>
            <a:p>
              <a:pPr fontAlgn="auto">
                <a:spcBef>
                  <a:spcPts val="0"/>
                </a:spcBef>
                <a:spcAft>
                  <a:spcPts val="0"/>
                </a:spcAft>
                <a:defRPr/>
              </a:pPr>
              <a:endParaRPr lang="en-US" sz="2400">
                <a:latin typeface="+mn-lt"/>
                <a:ea typeface="Arial" panose="020B0604020202020204" pitchFamily="34" charset="-128"/>
              </a:endParaRPr>
            </a:p>
          </p:txBody>
        </p:sp>
        <p:sp>
          <p:nvSpPr>
            <p:cNvPr id="25" name="Freeform 9">
              <a:extLst>
                <a:ext uri="{FF2B5EF4-FFF2-40B4-BE49-F238E27FC236}">
                  <a16:creationId xmlns:a16="http://schemas.microsoft.com/office/drawing/2014/main" id="{5C6B705D-21C8-463E-A8A7-1B7A5EBB6FDC}"/>
                </a:ext>
              </a:extLst>
            </p:cNvPr>
            <p:cNvSpPr>
              <a:spLocks/>
            </p:cNvSpPr>
            <p:nvPr/>
          </p:nvSpPr>
          <p:spPr bwMode="auto">
            <a:xfrm>
              <a:off x="129007" y="9616786"/>
              <a:ext cx="816861" cy="439131"/>
            </a:xfrm>
            <a:custGeom>
              <a:avLst/>
              <a:gdLst>
                <a:gd name="T0" fmla="*/ 2278 w 3104"/>
                <a:gd name="T1" fmla="*/ 0 h 1669"/>
                <a:gd name="T2" fmla="*/ 528 w 3104"/>
                <a:gd name="T3" fmla="*/ 0 h 1669"/>
                <a:gd name="T4" fmla="*/ 488 w 3104"/>
                <a:gd name="T5" fmla="*/ 289 h 1669"/>
                <a:gd name="T6" fmla="*/ 909 w 3104"/>
                <a:gd name="T7" fmla="*/ 289 h 1669"/>
                <a:gd name="T8" fmla="*/ 801 w 3104"/>
                <a:gd name="T9" fmla="*/ 1061 h 1669"/>
                <a:gd name="T10" fmla="*/ 543 w 3104"/>
                <a:gd name="T11" fmla="*/ 1333 h 1669"/>
                <a:gd name="T12" fmla="*/ 264 w 3104"/>
                <a:gd name="T13" fmla="*/ 1169 h 1669"/>
                <a:gd name="T14" fmla="*/ 0 w 3104"/>
                <a:gd name="T15" fmla="*/ 1423 h 1669"/>
                <a:gd name="T16" fmla="*/ 505 w 3104"/>
                <a:gd name="T17" fmla="*/ 1669 h 1669"/>
                <a:gd name="T18" fmla="*/ 955 w 3104"/>
                <a:gd name="T19" fmla="*/ 1516 h 1669"/>
                <a:gd name="T20" fmla="*/ 1171 w 3104"/>
                <a:gd name="T21" fmla="*/ 1079 h 1669"/>
                <a:gd name="T22" fmla="*/ 1280 w 3104"/>
                <a:gd name="T23" fmla="*/ 295 h 1669"/>
                <a:gd name="T24" fmla="*/ 1281 w 3104"/>
                <a:gd name="T25" fmla="*/ 295 h 1669"/>
                <a:gd name="T26" fmla="*/ 1281 w 3104"/>
                <a:gd name="T27" fmla="*/ 299 h 1669"/>
                <a:gd name="T28" fmla="*/ 2236 w 3104"/>
                <a:gd name="T29" fmla="*/ 299 h 1669"/>
                <a:gd name="T30" fmla="*/ 2661 w 3104"/>
                <a:gd name="T31" fmla="*/ 820 h 1669"/>
                <a:gd name="T32" fmla="*/ 2660 w 3104"/>
                <a:gd name="T33" fmla="*/ 825 h 1669"/>
                <a:gd name="T34" fmla="*/ 2095 w 3104"/>
                <a:gd name="T35" fmla="*/ 1315 h 1669"/>
                <a:gd name="T36" fmla="*/ 1781 w 3104"/>
                <a:gd name="T37" fmla="*/ 1315 h 1669"/>
                <a:gd name="T38" fmla="*/ 1907 w 3104"/>
                <a:gd name="T39" fmla="*/ 406 h 1669"/>
                <a:gd name="T40" fmla="*/ 1530 w 3104"/>
                <a:gd name="T41" fmla="*/ 406 h 1669"/>
                <a:gd name="T42" fmla="*/ 1406 w 3104"/>
                <a:gd name="T43" fmla="*/ 671 h 1669"/>
                <a:gd name="T44" fmla="*/ 1541 w 3104"/>
                <a:gd name="T45" fmla="*/ 671 h 1669"/>
                <a:gd name="T46" fmla="*/ 1406 w 3104"/>
                <a:gd name="T47" fmla="*/ 1640 h 1669"/>
                <a:gd name="T48" fmla="*/ 2049 w 3104"/>
                <a:gd name="T49" fmla="*/ 1640 h 1669"/>
                <a:gd name="T50" fmla="*/ 3039 w 3104"/>
                <a:gd name="T51" fmla="*/ 820 h 1669"/>
                <a:gd name="T52" fmla="*/ 3040 w 3104"/>
                <a:gd name="T53" fmla="*/ 815 h 1669"/>
                <a:gd name="T54" fmla="*/ 2278 w 3104"/>
                <a:gd name="T55" fmla="*/ 0 h 1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04" h="1669">
                  <a:moveTo>
                    <a:pt x="2278" y="0"/>
                  </a:moveTo>
                  <a:lnTo>
                    <a:pt x="528" y="0"/>
                  </a:lnTo>
                  <a:lnTo>
                    <a:pt x="488" y="289"/>
                  </a:lnTo>
                  <a:lnTo>
                    <a:pt x="909" y="289"/>
                  </a:lnTo>
                  <a:lnTo>
                    <a:pt x="801" y="1061"/>
                  </a:lnTo>
                  <a:cubicBezTo>
                    <a:pt x="775" y="1251"/>
                    <a:pt x="679" y="1333"/>
                    <a:pt x="543" y="1333"/>
                  </a:cubicBezTo>
                  <a:cubicBezTo>
                    <a:pt x="427" y="1333"/>
                    <a:pt x="344" y="1271"/>
                    <a:pt x="264" y="1169"/>
                  </a:cubicBezTo>
                  <a:lnTo>
                    <a:pt x="0" y="1423"/>
                  </a:lnTo>
                  <a:cubicBezTo>
                    <a:pt x="95" y="1556"/>
                    <a:pt x="249" y="1669"/>
                    <a:pt x="505" y="1669"/>
                  </a:cubicBezTo>
                  <a:cubicBezTo>
                    <a:pt x="684" y="1669"/>
                    <a:pt x="840" y="1618"/>
                    <a:pt x="955" y="1516"/>
                  </a:cubicBezTo>
                  <a:cubicBezTo>
                    <a:pt x="1068" y="1418"/>
                    <a:pt x="1144" y="1273"/>
                    <a:pt x="1171" y="1079"/>
                  </a:cubicBezTo>
                  <a:lnTo>
                    <a:pt x="1280" y="295"/>
                  </a:lnTo>
                  <a:lnTo>
                    <a:pt x="1281" y="295"/>
                  </a:lnTo>
                  <a:lnTo>
                    <a:pt x="1281" y="299"/>
                  </a:lnTo>
                  <a:lnTo>
                    <a:pt x="2236" y="299"/>
                  </a:lnTo>
                  <a:cubicBezTo>
                    <a:pt x="2533" y="299"/>
                    <a:pt x="2701" y="530"/>
                    <a:pt x="2661" y="820"/>
                  </a:cubicBezTo>
                  <a:lnTo>
                    <a:pt x="2660" y="825"/>
                  </a:lnTo>
                  <a:cubicBezTo>
                    <a:pt x="2620" y="1115"/>
                    <a:pt x="2391" y="1315"/>
                    <a:pt x="2095" y="1315"/>
                  </a:cubicBezTo>
                  <a:lnTo>
                    <a:pt x="1781" y="1315"/>
                  </a:lnTo>
                  <a:lnTo>
                    <a:pt x="1907" y="406"/>
                  </a:lnTo>
                  <a:lnTo>
                    <a:pt x="1530" y="406"/>
                  </a:lnTo>
                  <a:lnTo>
                    <a:pt x="1406" y="671"/>
                  </a:lnTo>
                  <a:lnTo>
                    <a:pt x="1541" y="671"/>
                  </a:lnTo>
                  <a:lnTo>
                    <a:pt x="1406" y="1640"/>
                  </a:lnTo>
                  <a:lnTo>
                    <a:pt x="2049" y="1640"/>
                  </a:lnTo>
                  <a:cubicBezTo>
                    <a:pt x="2567" y="1640"/>
                    <a:pt x="2975" y="1281"/>
                    <a:pt x="3039" y="820"/>
                  </a:cubicBezTo>
                  <a:lnTo>
                    <a:pt x="3040" y="815"/>
                  </a:lnTo>
                  <a:cubicBezTo>
                    <a:pt x="3104" y="354"/>
                    <a:pt x="2795" y="0"/>
                    <a:pt x="2278" y="0"/>
                  </a:cubicBezTo>
                  <a:close/>
                </a:path>
              </a:pathLst>
            </a:custGeom>
            <a:grpFill/>
            <a:ln w="0">
              <a:noFill/>
              <a:prstDash val="solid"/>
              <a:round/>
              <a:headEnd/>
              <a:tailEnd/>
            </a:ln>
          </p:spPr>
          <p:txBody>
            <a:bodyPr/>
            <a:lstStyle/>
            <a:p>
              <a:pPr fontAlgn="auto">
                <a:spcBef>
                  <a:spcPts val="0"/>
                </a:spcBef>
                <a:spcAft>
                  <a:spcPts val="0"/>
                </a:spcAft>
                <a:defRPr/>
              </a:pPr>
              <a:endParaRPr lang="en-US" sz="2400">
                <a:latin typeface="+mn-lt"/>
                <a:ea typeface="Arial" panose="020B0604020202020204" pitchFamily="34" charset="-128"/>
              </a:endParaRPr>
            </a:p>
          </p:txBody>
        </p:sp>
      </p:grpSp>
      <p:sp>
        <p:nvSpPr>
          <p:cNvPr id="3" name="図プレースホルダー 3"/>
          <p:cNvSpPr>
            <a:spLocks noGrp="1"/>
          </p:cNvSpPr>
          <p:nvPr>
            <p:ph type="pic" sz="quarter" idx="10"/>
          </p:nvPr>
        </p:nvSpPr>
        <p:spPr>
          <a:xfrm>
            <a:off x="0" y="0"/>
            <a:ext cx="1744800" cy="1713864"/>
          </a:xfrm>
          <a:solidFill>
            <a:schemeClr val="tx1">
              <a:lumMod val="25000"/>
              <a:lumOff val="75000"/>
            </a:schemeClr>
          </a:solidFill>
        </p:spPr>
        <p:txBody>
          <a:bodyPr tIns="175835" rtlCol="0">
            <a:normAutofit/>
          </a:bodyPr>
          <a:lstStyle>
            <a:lvl1pPr marL="0" indent="0" algn="ctr">
              <a:buNone/>
              <a:defRPr sz="1067" baseline="0"/>
            </a:lvl1pPr>
          </a:lstStyle>
          <a:p>
            <a:pPr lvl="0"/>
            <a:r>
              <a:rPr lang="en-US" altLang="ja-JP" noProof="0"/>
              <a:t>Click icon to add picture</a:t>
            </a:r>
            <a:endParaRPr lang="ja-JP" altLang="en-US" noProof="0"/>
          </a:p>
        </p:txBody>
      </p:sp>
      <p:sp>
        <p:nvSpPr>
          <p:cNvPr id="4" name="図プレースホルダー 3"/>
          <p:cNvSpPr>
            <a:spLocks noGrp="1"/>
          </p:cNvSpPr>
          <p:nvPr>
            <p:ph type="pic" sz="quarter" idx="12"/>
          </p:nvPr>
        </p:nvSpPr>
        <p:spPr>
          <a:xfrm>
            <a:off x="0" y="1715665"/>
            <a:ext cx="1744800" cy="1713864"/>
          </a:xfrm>
          <a:solidFill>
            <a:schemeClr val="accent2"/>
          </a:solidFill>
        </p:spPr>
        <p:txBody>
          <a:bodyPr tIns="175835" rtlCol="0">
            <a:noAutofit/>
          </a:bodyPr>
          <a:lstStyle>
            <a:lvl1pPr marL="0" marR="0" indent="0" algn="ctr" defTabSz="1046546" rtl="0" eaLnBrk="1" fontAlgn="auto" latinLnBrk="0" hangingPunct="1">
              <a:lnSpc>
                <a:spcPct val="120000"/>
              </a:lnSpc>
              <a:spcBef>
                <a:spcPts val="769"/>
              </a:spcBef>
              <a:spcAft>
                <a:spcPts val="0"/>
              </a:spcAft>
              <a:buClrTx/>
              <a:buSzTx/>
              <a:buFont typeface="Arial"/>
              <a:buNone/>
              <a:tabLst/>
              <a:defRPr sz="1067"/>
            </a:lvl1pPr>
          </a:lstStyle>
          <a:p>
            <a:pPr lvl="0"/>
            <a:r>
              <a:rPr lang="en-US" altLang="ja-JP" noProof="0"/>
              <a:t>Click icon to add picture</a:t>
            </a:r>
            <a:endParaRPr lang="ja-JP" altLang="en-US" noProof="0"/>
          </a:p>
        </p:txBody>
      </p:sp>
      <p:sp>
        <p:nvSpPr>
          <p:cNvPr id="5" name="図プレースホルダー 3"/>
          <p:cNvSpPr>
            <a:spLocks noGrp="1"/>
          </p:cNvSpPr>
          <p:nvPr>
            <p:ph type="pic" sz="quarter" idx="11"/>
          </p:nvPr>
        </p:nvSpPr>
        <p:spPr>
          <a:xfrm>
            <a:off x="1742848" y="0"/>
            <a:ext cx="1744800" cy="1713864"/>
          </a:xfrm>
          <a:solidFill>
            <a:schemeClr val="bg1"/>
          </a:solidFill>
        </p:spPr>
        <p:txBody>
          <a:bodyPr tIns="175835" rtlCol="0">
            <a:noAutofit/>
          </a:bodyPr>
          <a:lstStyle>
            <a:lvl1pPr marL="0" marR="0" indent="0" algn="ctr" defTabSz="1046546" rtl="0" eaLnBrk="1" fontAlgn="auto" latinLnBrk="0" hangingPunct="1">
              <a:lnSpc>
                <a:spcPct val="120000"/>
              </a:lnSpc>
              <a:spcBef>
                <a:spcPts val="769"/>
              </a:spcBef>
              <a:spcAft>
                <a:spcPts val="0"/>
              </a:spcAft>
              <a:buClrTx/>
              <a:buSzTx/>
              <a:buFont typeface="Arial"/>
              <a:buNone/>
              <a:tabLst/>
              <a:defRPr sz="1067"/>
            </a:lvl1pPr>
          </a:lstStyle>
          <a:p>
            <a:pPr lvl="0"/>
            <a:r>
              <a:rPr lang="en-US" altLang="ja-JP" noProof="0"/>
              <a:t>Click icon to add picture</a:t>
            </a:r>
            <a:endParaRPr lang="ja-JP" altLang="en-US" noProof="0"/>
          </a:p>
        </p:txBody>
      </p:sp>
      <p:sp>
        <p:nvSpPr>
          <p:cNvPr id="6" name="図プレースホルダー 3"/>
          <p:cNvSpPr>
            <a:spLocks noGrp="1"/>
          </p:cNvSpPr>
          <p:nvPr>
            <p:ph type="pic" sz="quarter" idx="14"/>
          </p:nvPr>
        </p:nvSpPr>
        <p:spPr>
          <a:xfrm>
            <a:off x="1742848" y="1715665"/>
            <a:ext cx="1744800" cy="1713864"/>
          </a:xfrm>
          <a:solidFill>
            <a:schemeClr val="tx2"/>
          </a:solidFill>
        </p:spPr>
        <p:txBody>
          <a:bodyPr tIns="175835" rtlCol="0">
            <a:noAutofit/>
          </a:bodyPr>
          <a:lstStyle>
            <a:lvl1pPr marL="0" marR="0" indent="0" algn="ctr" defTabSz="1046546" rtl="0" eaLnBrk="1" fontAlgn="auto" latinLnBrk="0" hangingPunct="1">
              <a:lnSpc>
                <a:spcPct val="120000"/>
              </a:lnSpc>
              <a:spcBef>
                <a:spcPts val="769"/>
              </a:spcBef>
              <a:spcAft>
                <a:spcPts val="0"/>
              </a:spcAft>
              <a:buClrTx/>
              <a:buSzTx/>
              <a:buFont typeface="Arial"/>
              <a:buNone/>
              <a:tabLst/>
              <a:defRPr sz="1067"/>
            </a:lvl1pPr>
          </a:lstStyle>
          <a:p>
            <a:pPr lvl="0"/>
            <a:r>
              <a:rPr lang="en-US" altLang="ja-JP" noProof="0"/>
              <a:t>Click icon to add picture</a:t>
            </a:r>
            <a:endParaRPr lang="ja-JP" altLang="en-US" noProof="0"/>
          </a:p>
        </p:txBody>
      </p:sp>
      <p:sp>
        <p:nvSpPr>
          <p:cNvPr id="7" name="図プレースホルダー 3"/>
          <p:cNvSpPr>
            <a:spLocks noGrp="1"/>
          </p:cNvSpPr>
          <p:nvPr>
            <p:ph type="pic" sz="quarter" idx="15"/>
          </p:nvPr>
        </p:nvSpPr>
        <p:spPr>
          <a:xfrm>
            <a:off x="3482671" y="0"/>
            <a:ext cx="1744800" cy="1713864"/>
          </a:xfrm>
          <a:solidFill>
            <a:schemeClr val="accent2"/>
          </a:solidFill>
        </p:spPr>
        <p:txBody>
          <a:bodyPr tIns="175835" rtlCol="0">
            <a:normAutofit/>
          </a:bodyPr>
          <a:lstStyle>
            <a:lvl1pPr marL="0" indent="0" algn="ctr">
              <a:buNone/>
              <a:defRPr sz="1067" baseline="0"/>
            </a:lvl1pPr>
          </a:lstStyle>
          <a:p>
            <a:pPr lvl="0"/>
            <a:r>
              <a:rPr lang="en-US" altLang="ja-JP" noProof="0"/>
              <a:t>Click icon to add picture</a:t>
            </a:r>
            <a:endParaRPr lang="ja-JP" altLang="en-US" noProof="0"/>
          </a:p>
        </p:txBody>
      </p:sp>
      <p:sp>
        <p:nvSpPr>
          <p:cNvPr id="8" name="図プレースホルダー 3"/>
          <p:cNvSpPr>
            <a:spLocks noGrp="1"/>
          </p:cNvSpPr>
          <p:nvPr>
            <p:ph type="pic" sz="quarter" idx="17"/>
          </p:nvPr>
        </p:nvSpPr>
        <p:spPr>
          <a:xfrm>
            <a:off x="3482671" y="1715665"/>
            <a:ext cx="1744800" cy="1713864"/>
          </a:xfrm>
          <a:solidFill>
            <a:schemeClr val="bg1"/>
          </a:solidFill>
        </p:spPr>
        <p:txBody>
          <a:bodyPr tIns="175835" rtlCol="0">
            <a:noAutofit/>
          </a:bodyPr>
          <a:lstStyle>
            <a:lvl1pPr marL="0" marR="0" indent="0" algn="ctr" defTabSz="1046546" rtl="0" eaLnBrk="1" fontAlgn="auto" latinLnBrk="0" hangingPunct="1">
              <a:lnSpc>
                <a:spcPct val="120000"/>
              </a:lnSpc>
              <a:spcBef>
                <a:spcPts val="769"/>
              </a:spcBef>
              <a:spcAft>
                <a:spcPts val="0"/>
              </a:spcAft>
              <a:buClrTx/>
              <a:buSzTx/>
              <a:buFont typeface="Arial"/>
              <a:buNone/>
              <a:tabLst/>
              <a:defRPr sz="1067"/>
            </a:lvl1pPr>
          </a:lstStyle>
          <a:p>
            <a:pPr lvl="0"/>
            <a:r>
              <a:rPr lang="en-US" altLang="ja-JP" noProof="0"/>
              <a:t>Click icon to add picture</a:t>
            </a:r>
            <a:endParaRPr lang="ja-JP" altLang="en-US" noProof="0"/>
          </a:p>
        </p:txBody>
      </p:sp>
      <p:sp>
        <p:nvSpPr>
          <p:cNvPr id="9" name="図プレースホルダー 3"/>
          <p:cNvSpPr>
            <a:spLocks noGrp="1"/>
          </p:cNvSpPr>
          <p:nvPr>
            <p:ph type="pic" sz="quarter" idx="27"/>
          </p:nvPr>
        </p:nvSpPr>
        <p:spPr>
          <a:xfrm>
            <a:off x="3482671" y="3429529"/>
            <a:ext cx="1744800" cy="1713864"/>
          </a:xfrm>
          <a:solidFill>
            <a:schemeClr val="tx1">
              <a:lumMod val="25000"/>
              <a:lumOff val="75000"/>
            </a:schemeClr>
          </a:solidFill>
        </p:spPr>
        <p:txBody>
          <a:bodyPr tIns="175835" rtlCol="0">
            <a:normAutofit/>
          </a:bodyPr>
          <a:lstStyle>
            <a:lvl1pPr marL="0" indent="0" algn="ctr">
              <a:buNone/>
              <a:defRPr sz="1067" baseline="0"/>
            </a:lvl1pPr>
          </a:lstStyle>
          <a:p>
            <a:pPr lvl="0"/>
            <a:r>
              <a:rPr lang="en-US" altLang="ja-JP" noProof="0"/>
              <a:t>Click icon to add picture</a:t>
            </a:r>
            <a:endParaRPr lang="ja-JP" altLang="en-US" noProof="0"/>
          </a:p>
        </p:txBody>
      </p:sp>
      <p:sp>
        <p:nvSpPr>
          <p:cNvPr id="10" name="図プレースホルダー 3"/>
          <p:cNvSpPr>
            <a:spLocks noGrp="1"/>
          </p:cNvSpPr>
          <p:nvPr>
            <p:ph type="pic" sz="quarter" idx="29"/>
          </p:nvPr>
        </p:nvSpPr>
        <p:spPr>
          <a:xfrm>
            <a:off x="3482671" y="5145193"/>
            <a:ext cx="1744800" cy="1713864"/>
          </a:xfrm>
          <a:solidFill>
            <a:schemeClr val="tx2"/>
          </a:solidFill>
        </p:spPr>
        <p:txBody>
          <a:bodyPr tIns="175835" rtlCol="0">
            <a:noAutofit/>
          </a:bodyPr>
          <a:lstStyle>
            <a:lvl1pPr marL="0" marR="0" indent="0" algn="ctr" defTabSz="1046546" rtl="0" eaLnBrk="1" fontAlgn="auto" latinLnBrk="0" hangingPunct="1">
              <a:lnSpc>
                <a:spcPct val="120000"/>
              </a:lnSpc>
              <a:spcBef>
                <a:spcPts val="769"/>
              </a:spcBef>
              <a:spcAft>
                <a:spcPts val="0"/>
              </a:spcAft>
              <a:buClrTx/>
              <a:buSzTx/>
              <a:buFont typeface="Arial" panose="020B0604020202020204" pitchFamily="34" charset="0"/>
              <a:buNone/>
              <a:tabLst/>
              <a:defRPr sz="1067"/>
            </a:lvl1pPr>
          </a:lstStyle>
          <a:p>
            <a:pPr lvl="0"/>
            <a:r>
              <a:rPr lang="en-US" altLang="ja-JP" noProof="0"/>
              <a:t>Click icon to add picture</a:t>
            </a:r>
            <a:endParaRPr lang="ja-JP" altLang="en-US" noProof="0"/>
          </a:p>
        </p:txBody>
      </p:sp>
      <p:sp>
        <p:nvSpPr>
          <p:cNvPr id="11" name="図プレースホルダー 3"/>
          <p:cNvSpPr>
            <a:spLocks noGrp="1"/>
          </p:cNvSpPr>
          <p:nvPr>
            <p:ph type="pic" sz="quarter" idx="30"/>
          </p:nvPr>
        </p:nvSpPr>
        <p:spPr>
          <a:xfrm>
            <a:off x="5222495" y="5145193"/>
            <a:ext cx="1744800" cy="1713864"/>
          </a:xfrm>
          <a:solidFill>
            <a:schemeClr val="bg1"/>
          </a:solidFill>
        </p:spPr>
        <p:txBody>
          <a:bodyPr tIns="175835" rtlCol="0">
            <a:noAutofit/>
          </a:bodyPr>
          <a:lstStyle>
            <a:lvl1pPr marL="0" marR="0" indent="0" algn="ctr" defTabSz="1046546" rtl="0" eaLnBrk="1" fontAlgn="auto" latinLnBrk="0" hangingPunct="1">
              <a:lnSpc>
                <a:spcPct val="120000"/>
              </a:lnSpc>
              <a:spcBef>
                <a:spcPts val="769"/>
              </a:spcBef>
              <a:spcAft>
                <a:spcPts val="0"/>
              </a:spcAft>
              <a:buClrTx/>
              <a:buSzTx/>
              <a:buFont typeface="Arial" panose="020B0604020202020204" pitchFamily="34" charset="0"/>
              <a:buNone/>
              <a:tabLst/>
              <a:defRPr sz="1067"/>
            </a:lvl1pPr>
          </a:lstStyle>
          <a:p>
            <a:pPr lvl="0"/>
            <a:r>
              <a:rPr lang="en-US" altLang="ja-JP" noProof="0"/>
              <a:t>Click icon to add picture</a:t>
            </a:r>
            <a:endParaRPr lang="ja-JP" altLang="en-US" noProof="0"/>
          </a:p>
        </p:txBody>
      </p:sp>
      <p:sp>
        <p:nvSpPr>
          <p:cNvPr id="12" name="図プレースホルダー 3"/>
          <p:cNvSpPr>
            <a:spLocks noGrp="1"/>
          </p:cNvSpPr>
          <p:nvPr>
            <p:ph type="pic" sz="quarter" idx="33"/>
          </p:nvPr>
        </p:nvSpPr>
        <p:spPr>
          <a:xfrm>
            <a:off x="6962317" y="5145193"/>
            <a:ext cx="1744800" cy="1713864"/>
          </a:xfrm>
          <a:solidFill>
            <a:schemeClr val="accent3"/>
          </a:solidFill>
        </p:spPr>
        <p:txBody>
          <a:bodyPr tIns="175835" rtlCol="0">
            <a:noAutofit/>
          </a:bodyPr>
          <a:lstStyle>
            <a:lvl1pPr marL="0" marR="0" indent="0" algn="ctr" defTabSz="1046546" rtl="0" eaLnBrk="1" fontAlgn="auto" latinLnBrk="0" hangingPunct="1">
              <a:lnSpc>
                <a:spcPct val="120000"/>
              </a:lnSpc>
              <a:spcBef>
                <a:spcPts val="769"/>
              </a:spcBef>
              <a:spcAft>
                <a:spcPts val="0"/>
              </a:spcAft>
              <a:buClrTx/>
              <a:buSzTx/>
              <a:buFont typeface="Arial" panose="020B0604020202020204" pitchFamily="34" charset="0"/>
              <a:buNone/>
              <a:tabLst/>
              <a:defRPr sz="1067"/>
            </a:lvl1pPr>
          </a:lstStyle>
          <a:p>
            <a:pPr lvl="0"/>
            <a:r>
              <a:rPr lang="en-US" altLang="ja-JP" noProof="0"/>
              <a:t>Click icon to add picture</a:t>
            </a:r>
            <a:endParaRPr lang="ja-JP" altLang="en-US" noProof="0"/>
          </a:p>
        </p:txBody>
      </p:sp>
      <p:sp>
        <p:nvSpPr>
          <p:cNvPr id="13" name="図プレースホルダー 3"/>
          <p:cNvSpPr>
            <a:spLocks noGrp="1"/>
          </p:cNvSpPr>
          <p:nvPr>
            <p:ph type="pic" sz="quarter" idx="20"/>
          </p:nvPr>
        </p:nvSpPr>
        <p:spPr>
          <a:xfrm>
            <a:off x="8702141" y="0"/>
            <a:ext cx="1744800" cy="1713864"/>
          </a:xfrm>
          <a:solidFill>
            <a:schemeClr val="tx1">
              <a:lumMod val="90000"/>
              <a:lumOff val="10000"/>
            </a:schemeClr>
          </a:solidFill>
        </p:spPr>
        <p:txBody>
          <a:bodyPr tIns="175835" rtlCol="0">
            <a:noAutofit/>
          </a:bodyPr>
          <a:lstStyle>
            <a:lvl1pPr marL="0" marR="0" indent="0" algn="ctr" defTabSz="1046546" rtl="0" eaLnBrk="1" fontAlgn="auto" latinLnBrk="0" hangingPunct="1">
              <a:lnSpc>
                <a:spcPct val="120000"/>
              </a:lnSpc>
              <a:spcBef>
                <a:spcPts val="769"/>
              </a:spcBef>
              <a:spcAft>
                <a:spcPts val="0"/>
              </a:spcAft>
              <a:buClrTx/>
              <a:buSzTx/>
              <a:buFont typeface="Arial"/>
              <a:buNone/>
              <a:tabLst/>
              <a:defRPr sz="1067"/>
            </a:lvl1pPr>
          </a:lstStyle>
          <a:p>
            <a:pPr lvl="0"/>
            <a:r>
              <a:rPr lang="en-US" altLang="ja-JP" noProof="0"/>
              <a:t>Click icon to add picture</a:t>
            </a:r>
            <a:endParaRPr lang="ja-JP" altLang="en-US" noProof="0"/>
          </a:p>
        </p:txBody>
      </p:sp>
      <p:sp>
        <p:nvSpPr>
          <p:cNvPr id="14" name="図プレースホルダー 3"/>
          <p:cNvSpPr>
            <a:spLocks noGrp="1"/>
          </p:cNvSpPr>
          <p:nvPr>
            <p:ph type="pic" sz="quarter" idx="22"/>
          </p:nvPr>
        </p:nvSpPr>
        <p:spPr>
          <a:xfrm>
            <a:off x="8702141" y="1715665"/>
            <a:ext cx="1744800" cy="1713864"/>
          </a:xfrm>
          <a:solidFill>
            <a:schemeClr val="tx1">
              <a:lumMod val="25000"/>
              <a:lumOff val="75000"/>
            </a:schemeClr>
          </a:solidFill>
        </p:spPr>
        <p:txBody>
          <a:bodyPr tIns="175835" rtlCol="0">
            <a:noAutofit/>
          </a:bodyPr>
          <a:lstStyle>
            <a:lvl1pPr marL="0" marR="0" indent="0" algn="ctr" defTabSz="1046546" rtl="0" eaLnBrk="1" fontAlgn="auto" latinLnBrk="0" hangingPunct="1">
              <a:lnSpc>
                <a:spcPct val="120000"/>
              </a:lnSpc>
              <a:spcBef>
                <a:spcPts val="769"/>
              </a:spcBef>
              <a:spcAft>
                <a:spcPts val="0"/>
              </a:spcAft>
              <a:buClrTx/>
              <a:buSzTx/>
              <a:buFont typeface="Arial"/>
              <a:buNone/>
              <a:tabLst/>
              <a:defRPr sz="1067"/>
            </a:lvl1pPr>
          </a:lstStyle>
          <a:p>
            <a:pPr lvl="0"/>
            <a:r>
              <a:rPr lang="en-US" altLang="ja-JP" noProof="0"/>
              <a:t>Click icon to add picture</a:t>
            </a:r>
            <a:endParaRPr lang="ja-JP" altLang="en-US" noProof="0"/>
          </a:p>
        </p:txBody>
      </p:sp>
      <p:sp>
        <p:nvSpPr>
          <p:cNvPr id="15" name="図プレースホルダー 3"/>
          <p:cNvSpPr>
            <a:spLocks noGrp="1"/>
          </p:cNvSpPr>
          <p:nvPr>
            <p:ph type="pic" sz="quarter" idx="34"/>
          </p:nvPr>
        </p:nvSpPr>
        <p:spPr>
          <a:xfrm>
            <a:off x="8702141" y="5145193"/>
            <a:ext cx="1744800" cy="1713864"/>
          </a:xfrm>
          <a:solidFill>
            <a:schemeClr val="tx2"/>
          </a:solidFill>
        </p:spPr>
        <p:txBody>
          <a:bodyPr tIns="175835" rtlCol="0">
            <a:noAutofit/>
          </a:bodyPr>
          <a:lstStyle>
            <a:lvl1pPr marL="0" marR="0" indent="0" algn="ctr" defTabSz="1046546" rtl="0" eaLnBrk="1" fontAlgn="auto" latinLnBrk="0" hangingPunct="1">
              <a:lnSpc>
                <a:spcPct val="120000"/>
              </a:lnSpc>
              <a:spcBef>
                <a:spcPts val="769"/>
              </a:spcBef>
              <a:spcAft>
                <a:spcPts val="0"/>
              </a:spcAft>
              <a:buClrTx/>
              <a:buSzTx/>
              <a:buFont typeface="Arial" panose="020B0604020202020204" pitchFamily="34" charset="0"/>
              <a:buNone/>
              <a:tabLst/>
              <a:defRPr sz="1067"/>
            </a:lvl1pPr>
          </a:lstStyle>
          <a:p>
            <a:pPr lvl="0"/>
            <a:r>
              <a:rPr lang="en-US" altLang="ja-JP" noProof="0"/>
              <a:t>Click icon to add picture</a:t>
            </a:r>
            <a:endParaRPr lang="ja-JP" altLang="en-US" noProof="0"/>
          </a:p>
        </p:txBody>
      </p:sp>
      <p:sp>
        <p:nvSpPr>
          <p:cNvPr id="16" name="図プレースホルダー 3"/>
          <p:cNvSpPr>
            <a:spLocks noGrp="1"/>
          </p:cNvSpPr>
          <p:nvPr>
            <p:ph type="pic" sz="quarter" idx="35"/>
          </p:nvPr>
        </p:nvSpPr>
        <p:spPr>
          <a:xfrm>
            <a:off x="10441967" y="0"/>
            <a:ext cx="1744800" cy="1713864"/>
          </a:xfrm>
          <a:solidFill>
            <a:schemeClr val="bg1"/>
          </a:solidFill>
        </p:spPr>
        <p:txBody>
          <a:bodyPr tIns="175835" rtlCol="0">
            <a:normAutofit/>
          </a:bodyPr>
          <a:lstStyle>
            <a:lvl1pPr marL="0" indent="0" algn="ctr">
              <a:buNone/>
              <a:defRPr sz="1067" baseline="0"/>
            </a:lvl1pPr>
          </a:lstStyle>
          <a:p>
            <a:pPr lvl="0"/>
            <a:r>
              <a:rPr lang="en-US" altLang="ja-JP" noProof="0"/>
              <a:t>Click icon to add picture</a:t>
            </a:r>
            <a:endParaRPr lang="ja-JP" altLang="en-US" noProof="0"/>
          </a:p>
        </p:txBody>
      </p:sp>
      <p:sp>
        <p:nvSpPr>
          <p:cNvPr id="17" name="図プレースホルダー 3"/>
          <p:cNvSpPr>
            <a:spLocks noGrp="1"/>
          </p:cNvSpPr>
          <p:nvPr>
            <p:ph type="pic" sz="quarter" idx="36"/>
          </p:nvPr>
        </p:nvSpPr>
        <p:spPr>
          <a:xfrm>
            <a:off x="10441967" y="1715665"/>
            <a:ext cx="1744800" cy="1713864"/>
          </a:xfrm>
          <a:solidFill>
            <a:schemeClr val="tx2"/>
          </a:solidFill>
        </p:spPr>
        <p:txBody>
          <a:bodyPr tIns="175835" rtlCol="0">
            <a:noAutofit/>
          </a:bodyPr>
          <a:lstStyle>
            <a:lvl1pPr marL="0" marR="0" indent="0" algn="ctr" defTabSz="1046546" rtl="0" eaLnBrk="1" fontAlgn="auto" latinLnBrk="0" hangingPunct="1">
              <a:lnSpc>
                <a:spcPct val="120000"/>
              </a:lnSpc>
              <a:spcBef>
                <a:spcPts val="769"/>
              </a:spcBef>
              <a:spcAft>
                <a:spcPts val="0"/>
              </a:spcAft>
              <a:buClrTx/>
              <a:buSzTx/>
              <a:buFont typeface="Arial"/>
              <a:buNone/>
              <a:tabLst/>
              <a:defRPr sz="1067"/>
            </a:lvl1pPr>
          </a:lstStyle>
          <a:p>
            <a:pPr lvl="0"/>
            <a:r>
              <a:rPr lang="en-US" altLang="ja-JP" noProof="0"/>
              <a:t>Click icon to add picture</a:t>
            </a:r>
            <a:endParaRPr lang="ja-JP" altLang="en-US" noProof="0"/>
          </a:p>
        </p:txBody>
      </p:sp>
      <p:sp>
        <p:nvSpPr>
          <p:cNvPr id="18" name="図プレースホルダー 3"/>
          <p:cNvSpPr>
            <a:spLocks noGrp="1"/>
          </p:cNvSpPr>
          <p:nvPr>
            <p:ph type="pic" sz="quarter" idx="38"/>
          </p:nvPr>
        </p:nvSpPr>
        <p:spPr>
          <a:xfrm>
            <a:off x="10441967" y="5145193"/>
            <a:ext cx="1744800" cy="1713864"/>
          </a:xfrm>
          <a:solidFill>
            <a:schemeClr val="accent2"/>
          </a:solidFill>
        </p:spPr>
        <p:txBody>
          <a:bodyPr tIns="175835" rtlCol="0">
            <a:noAutofit/>
          </a:bodyPr>
          <a:lstStyle>
            <a:lvl1pPr marL="0" marR="0" indent="0" algn="ctr" defTabSz="1046546" rtl="0" eaLnBrk="1" fontAlgn="auto" latinLnBrk="0" hangingPunct="1">
              <a:lnSpc>
                <a:spcPct val="120000"/>
              </a:lnSpc>
              <a:spcBef>
                <a:spcPts val="769"/>
              </a:spcBef>
              <a:spcAft>
                <a:spcPts val="0"/>
              </a:spcAft>
              <a:buClrTx/>
              <a:buSzTx/>
              <a:buFont typeface="Arial" panose="020B0604020202020204" pitchFamily="34" charset="0"/>
              <a:buNone/>
              <a:tabLst/>
              <a:defRPr sz="1067"/>
            </a:lvl1pPr>
          </a:lstStyle>
          <a:p>
            <a:pPr lvl="0"/>
            <a:r>
              <a:rPr lang="en-US" altLang="ja-JP" noProof="0"/>
              <a:t>Click icon to add picture</a:t>
            </a:r>
            <a:endParaRPr lang="ja-JP" altLang="en-US" noProof="0"/>
          </a:p>
        </p:txBody>
      </p:sp>
      <p:sp>
        <p:nvSpPr>
          <p:cNvPr id="19" name="図プレースホルダー 69"/>
          <p:cNvSpPr>
            <a:spLocks noGrp="1"/>
          </p:cNvSpPr>
          <p:nvPr>
            <p:ph type="pic" sz="quarter" idx="39"/>
          </p:nvPr>
        </p:nvSpPr>
        <p:spPr>
          <a:xfrm>
            <a:off x="1" y="3429533"/>
            <a:ext cx="3482400" cy="3429529"/>
          </a:xfrm>
          <a:solidFill>
            <a:schemeClr val="tx1">
              <a:lumMod val="90000"/>
              <a:lumOff val="10000"/>
            </a:schemeClr>
          </a:solidFill>
        </p:spPr>
        <p:txBody>
          <a:bodyPr tIns="175835" rtlCol="0">
            <a:normAutofit/>
          </a:bodyPr>
          <a:lstStyle>
            <a:lvl1pPr marL="0" indent="0" algn="ctr">
              <a:buNone/>
              <a:defRPr sz="1067"/>
            </a:lvl1pPr>
          </a:lstStyle>
          <a:p>
            <a:pPr lvl="0"/>
            <a:r>
              <a:rPr lang="en-US" altLang="ja-JP" noProof="0"/>
              <a:t>Click icon to add picture</a:t>
            </a:r>
            <a:endParaRPr lang="ja-JP" altLang="en-US" noProof="0"/>
          </a:p>
        </p:txBody>
      </p:sp>
      <p:sp>
        <p:nvSpPr>
          <p:cNvPr id="20" name="図プレースホルダー 69"/>
          <p:cNvSpPr>
            <a:spLocks noGrp="1"/>
          </p:cNvSpPr>
          <p:nvPr>
            <p:ph type="pic" sz="quarter" idx="40"/>
          </p:nvPr>
        </p:nvSpPr>
        <p:spPr>
          <a:xfrm>
            <a:off x="5222496" y="5"/>
            <a:ext cx="3482400" cy="3429529"/>
          </a:xfrm>
          <a:solidFill>
            <a:schemeClr val="tx2"/>
          </a:solidFill>
        </p:spPr>
        <p:txBody>
          <a:bodyPr tIns="175835" rtlCol="0">
            <a:normAutofit/>
          </a:bodyPr>
          <a:lstStyle>
            <a:lvl1pPr marL="0" indent="0" algn="ctr">
              <a:buNone/>
              <a:defRPr sz="1067"/>
            </a:lvl1pPr>
          </a:lstStyle>
          <a:p>
            <a:pPr lvl="0"/>
            <a:r>
              <a:rPr lang="en-US" altLang="ja-JP" noProof="0"/>
              <a:t>Click icon to add picture</a:t>
            </a:r>
            <a:endParaRPr lang="ja-JP" altLang="en-US" noProof="0"/>
          </a:p>
        </p:txBody>
      </p:sp>
      <p:sp>
        <p:nvSpPr>
          <p:cNvPr id="22" name="図プレースホルダー 69"/>
          <p:cNvSpPr>
            <a:spLocks noGrp="1"/>
          </p:cNvSpPr>
          <p:nvPr>
            <p:ph type="pic" sz="quarter" idx="41"/>
          </p:nvPr>
        </p:nvSpPr>
        <p:spPr>
          <a:xfrm>
            <a:off x="5221117" y="3428472"/>
            <a:ext cx="6970883" cy="1716723"/>
          </a:xfrm>
          <a:solidFill>
            <a:schemeClr val="tx1">
              <a:lumMod val="90000"/>
              <a:lumOff val="10000"/>
            </a:schemeClr>
          </a:solidFill>
        </p:spPr>
        <p:txBody>
          <a:bodyPr tIns="175835" rtlCol="0">
            <a:normAutofit/>
          </a:bodyPr>
          <a:lstStyle>
            <a:lvl1pPr marL="0" indent="0" algn="ctr">
              <a:buNone/>
              <a:defRPr sz="1067"/>
            </a:lvl1pPr>
          </a:lstStyle>
          <a:p>
            <a:pPr lvl="0"/>
            <a:r>
              <a:rPr lang="en-US" altLang="ja-JP" noProof="0"/>
              <a:t>Click icon to add picture</a:t>
            </a:r>
            <a:endParaRPr lang="ja-JP" altLang="en-US" noProof="0"/>
          </a:p>
        </p:txBody>
      </p:sp>
    </p:spTree>
    <p:extLst>
      <p:ext uri="{BB962C8B-B14F-4D97-AF65-F5344CB8AC3E}">
        <p14:creationId xmlns:p14="http://schemas.microsoft.com/office/powerpoint/2010/main" val="1658387510"/>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Multiple Logo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304800"/>
            <a:ext cx="10972800" cy="1143000"/>
          </a:xfrm>
        </p:spPr>
        <p:txBody>
          <a:bodyPr/>
          <a:lstStyle>
            <a:lvl1pPr marL="0" marR="0" indent="0" algn="ctr" defTabSz="586103" rtl="0" eaLnBrk="1" fontAlgn="auto" latinLnBrk="0" hangingPunct="1">
              <a:lnSpc>
                <a:spcPct val="100000"/>
              </a:lnSpc>
              <a:spcBef>
                <a:spcPct val="0"/>
              </a:spcBef>
              <a:spcAft>
                <a:spcPts val="0"/>
              </a:spcAft>
              <a:buClrTx/>
              <a:buSzTx/>
              <a:buFontTx/>
              <a:buNone/>
              <a:tabLst/>
              <a:defRPr sz="3200" baseline="0"/>
            </a:lvl1pPr>
          </a:lstStyle>
          <a:p>
            <a:r>
              <a:rPr lang="en-US" altLang="ja-JP"/>
              <a:t>Header. Type in Title Case </a:t>
            </a:r>
            <a:br>
              <a:rPr lang="en-US" altLang="ja-JP"/>
            </a:br>
            <a:r>
              <a:rPr lang="en-US" altLang="ja-JP"/>
              <a:t>Max 80 Char. 24pt. </a:t>
            </a:r>
            <a:r>
              <a:rPr lang="en-US"/>
              <a:t>Short Headline</a:t>
            </a:r>
          </a:p>
        </p:txBody>
      </p:sp>
      <p:sp>
        <p:nvSpPr>
          <p:cNvPr id="5" name="Date Placeholder 3">
            <a:extLst>
              <a:ext uri="{FF2B5EF4-FFF2-40B4-BE49-F238E27FC236}">
                <a16:creationId xmlns:a16="http://schemas.microsoft.com/office/drawing/2014/main" id="{1501EB53-5348-4870-8F3E-A03221D7086D}"/>
              </a:ext>
            </a:extLst>
          </p:cNvPr>
          <p:cNvSpPr>
            <a:spLocks noGrp="1"/>
          </p:cNvSpPr>
          <p:nvPr>
            <p:ph type="dt" sz="half" idx="10"/>
          </p:nvPr>
        </p:nvSpPr>
        <p:spPr>
          <a:solidFill>
            <a:schemeClr val="bg1"/>
          </a:solidFill>
        </p:spPr>
        <p:txBody>
          <a:bodyPr/>
          <a:lstStyle>
            <a:lvl1pPr>
              <a:defRPr/>
            </a:lvl1pPr>
          </a:lstStyle>
          <a:p>
            <a:fld id="{DED7EA41-B0F4-A14E-A2B9-85CFEB44FD80}" type="datetime1">
              <a:rPr lang="en-US" altLang="en-US" smtClean="0"/>
              <a:t>11/11/2022</a:t>
            </a:fld>
            <a:endParaRPr lang="en-US" altLang="en-US"/>
          </a:p>
        </p:txBody>
      </p:sp>
      <p:sp>
        <p:nvSpPr>
          <p:cNvPr id="6" name="Footer Placeholder 4">
            <a:extLst>
              <a:ext uri="{FF2B5EF4-FFF2-40B4-BE49-F238E27FC236}">
                <a16:creationId xmlns:a16="http://schemas.microsoft.com/office/drawing/2014/main" id="{AA552B4E-9C4C-44D1-A7AF-A50E11CBD3B4}"/>
              </a:ext>
            </a:extLst>
          </p:cNvPr>
          <p:cNvSpPr>
            <a:spLocks noGrp="1"/>
          </p:cNvSpPr>
          <p:nvPr>
            <p:ph type="ftr" sz="quarter" idx="11"/>
          </p:nvPr>
        </p:nvSpPr>
        <p:spPr>
          <a:solidFill>
            <a:schemeClr val="bg1"/>
          </a:solidFill>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EA64D1E-D78D-42FE-9A50-03461A8DAC36}"/>
              </a:ext>
            </a:extLst>
          </p:cNvPr>
          <p:cNvSpPr>
            <a:spLocks noGrp="1"/>
          </p:cNvSpPr>
          <p:nvPr>
            <p:ph type="sldNum" sz="quarter" idx="12"/>
          </p:nvPr>
        </p:nvSpPr>
        <p:spPr>
          <a:solidFill>
            <a:schemeClr val="bg1"/>
          </a:solidFill>
        </p:spPr>
        <p:txBody>
          <a:bodyPr/>
          <a:lstStyle>
            <a:lvl1pPr>
              <a:defRPr/>
            </a:lvl1pPr>
          </a:lstStyle>
          <a:p>
            <a:fld id="{BFB6FC33-D603-49AE-B19D-B293BCCB8D69}" type="slidenum">
              <a:rPr lang="en-US" altLang="en-US"/>
              <a:pPr/>
              <a:t>‹#›</a:t>
            </a:fld>
            <a:endParaRPr lang="en-US" altLang="en-US"/>
          </a:p>
        </p:txBody>
      </p:sp>
      <p:sp>
        <p:nvSpPr>
          <p:cNvPr id="8" name="図プレースホルダー 3"/>
          <p:cNvSpPr>
            <a:spLocks noGrp="1"/>
          </p:cNvSpPr>
          <p:nvPr>
            <p:ph type="pic" sz="quarter" idx="13" hasCustomPrompt="1"/>
          </p:nvPr>
        </p:nvSpPr>
        <p:spPr>
          <a:xfrm>
            <a:off x="0" y="3119841"/>
            <a:ext cx="2438400" cy="1302308"/>
          </a:xfrm>
          <a:solidFill>
            <a:schemeClr val="bg1"/>
          </a:solidFill>
        </p:spPr>
        <p:txBody>
          <a:bodyPr tIns="175835" rtlCol="0">
            <a:normAutofit/>
          </a:bodyPr>
          <a:lstStyle>
            <a:lvl1pPr marL="0" indent="0" algn="ctr">
              <a:buNone/>
              <a:defRPr sz="1067" baseline="0">
                <a:solidFill>
                  <a:srgbClr val="404040"/>
                </a:solidFill>
              </a:defRPr>
            </a:lvl1pPr>
          </a:lstStyle>
          <a:p>
            <a:pPr lvl="0"/>
            <a:r>
              <a:rPr lang="en-US" altLang="ja-JP" noProof="0"/>
              <a:t>Click icon to add logo</a:t>
            </a:r>
            <a:endParaRPr lang="ja-JP" altLang="en-US" noProof="0"/>
          </a:p>
        </p:txBody>
      </p:sp>
      <p:sp>
        <p:nvSpPr>
          <p:cNvPr id="11" name="図プレースホルダー 3"/>
          <p:cNvSpPr>
            <a:spLocks noGrp="1"/>
          </p:cNvSpPr>
          <p:nvPr>
            <p:ph type="pic" sz="quarter" idx="15" hasCustomPrompt="1"/>
          </p:nvPr>
        </p:nvSpPr>
        <p:spPr>
          <a:xfrm>
            <a:off x="2438400" y="3119841"/>
            <a:ext cx="2438400" cy="1302308"/>
          </a:xfrm>
          <a:solidFill>
            <a:schemeClr val="bg1"/>
          </a:solidFill>
        </p:spPr>
        <p:txBody>
          <a:bodyPr tIns="175835" rtlCol="0">
            <a:noAutofit/>
          </a:bodyPr>
          <a:lstStyle>
            <a:lvl1pPr marL="0" marR="0" indent="0" algn="ctr" defTabSz="1046546" rtl="0" eaLnBrk="1" fontAlgn="auto" latinLnBrk="0" hangingPunct="1">
              <a:lnSpc>
                <a:spcPct val="120000"/>
              </a:lnSpc>
              <a:spcBef>
                <a:spcPts val="769"/>
              </a:spcBef>
              <a:spcAft>
                <a:spcPts val="0"/>
              </a:spcAft>
              <a:buClrTx/>
              <a:buSzTx/>
              <a:buFont typeface="Arial"/>
              <a:buNone/>
              <a:tabLst/>
              <a:defRPr sz="1067"/>
            </a:lvl1pPr>
          </a:lstStyle>
          <a:p>
            <a:pPr lvl="0"/>
            <a:r>
              <a:rPr lang="en-US" altLang="ja-JP" noProof="0"/>
              <a:t>Click icon to add logo</a:t>
            </a:r>
            <a:endParaRPr lang="ja-JP" altLang="en-US" noProof="0"/>
          </a:p>
        </p:txBody>
      </p:sp>
      <p:sp>
        <p:nvSpPr>
          <p:cNvPr id="13" name="図プレースホルダー 3"/>
          <p:cNvSpPr>
            <a:spLocks noGrp="1"/>
          </p:cNvSpPr>
          <p:nvPr>
            <p:ph type="pic" sz="quarter" idx="17" hasCustomPrompt="1"/>
          </p:nvPr>
        </p:nvSpPr>
        <p:spPr>
          <a:xfrm>
            <a:off x="4876800" y="3119841"/>
            <a:ext cx="2438400" cy="1302308"/>
          </a:xfrm>
          <a:solidFill>
            <a:schemeClr val="bg1"/>
          </a:solidFill>
        </p:spPr>
        <p:txBody>
          <a:bodyPr tIns="175835" rtlCol="0">
            <a:normAutofit/>
          </a:bodyPr>
          <a:lstStyle>
            <a:lvl1pPr marL="0" indent="0" algn="ctr">
              <a:buNone/>
              <a:defRPr sz="1067" baseline="0"/>
            </a:lvl1pPr>
          </a:lstStyle>
          <a:p>
            <a:pPr lvl="0"/>
            <a:r>
              <a:rPr lang="en-US" altLang="ja-JP" noProof="0"/>
              <a:t>Click icon to add logo</a:t>
            </a:r>
            <a:endParaRPr lang="ja-JP" altLang="en-US" noProof="0"/>
          </a:p>
        </p:txBody>
      </p:sp>
      <p:sp>
        <p:nvSpPr>
          <p:cNvPr id="15" name="図プレースホルダー 3"/>
          <p:cNvSpPr>
            <a:spLocks noGrp="1"/>
          </p:cNvSpPr>
          <p:nvPr>
            <p:ph type="pic" sz="quarter" idx="42" hasCustomPrompt="1"/>
          </p:nvPr>
        </p:nvSpPr>
        <p:spPr>
          <a:xfrm>
            <a:off x="7315200" y="3119841"/>
            <a:ext cx="2438400" cy="1302308"/>
          </a:xfrm>
          <a:solidFill>
            <a:schemeClr val="bg1"/>
          </a:solidFill>
        </p:spPr>
        <p:txBody>
          <a:bodyPr tIns="175835" rtlCol="0">
            <a:normAutofit/>
          </a:bodyPr>
          <a:lstStyle>
            <a:lvl1pPr marL="0" indent="0" algn="ctr">
              <a:buNone/>
              <a:defRPr sz="1067" baseline="0"/>
            </a:lvl1pPr>
          </a:lstStyle>
          <a:p>
            <a:pPr lvl="0"/>
            <a:r>
              <a:rPr lang="en-US" altLang="ja-JP" noProof="0"/>
              <a:t>Click icon to add logo</a:t>
            </a:r>
            <a:endParaRPr lang="ja-JP" altLang="en-US" noProof="0"/>
          </a:p>
        </p:txBody>
      </p:sp>
      <p:sp>
        <p:nvSpPr>
          <p:cNvPr id="16" name="図プレースホルダー 3"/>
          <p:cNvSpPr>
            <a:spLocks noGrp="1"/>
          </p:cNvSpPr>
          <p:nvPr>
            <p:ph type="pic" sz="quarter" idx="43" hasCustomPrompt="1"/>
          </p:nvPr>
        </p:nvSpPr>
        <p:spPr>
          <a:xfrm>
            <a:off x="9753600" y="3119841"/>
            <a:ext cx="2438400" cy="1302308"/>
          </a:xfrm>
          <a:solidFill>
            <a:schemeClr val="bg1"/>
          </a:solidFill>
        </p:spPr>
        <p:txBody>
          <a:bodyPr tIns="175835" rtlCol="0">
            <a:noAutofit/>
          </a:bodyPr>
          <a:lstStyle>
            <a:lvl1pPr marL="0" marR="0" indent="0" algn="ctr" defTabSz="1046546" rtl="0" eaLnBrk="1" fontAlgn="auto" latinLnBrk="0" hangingPunct="1">
              <a:lnSpc>
                <a:spcPct val="120000"/>
              </a:lnSpc>
              <a:spcBef>
                <a:spcPts val="769"/>
              </a:spcBef>
              <a:spcAft>
                <a:spcPts val="0"/>
              </a:spcAft>
              <a:buClrTx/>
              <a:buSzTx/>
              <a:buFont typeface="Arial"/>
              <a:buNone/>
              <a:tabLst/>
              <a:defRPr sz="1067"/>
            </a:lvl1pPr>
          </a:lstStyle>
          <a:p>
            <a:pPr lvl="0"/>
            <a:r>
              <a:rPr lang="en-US" altLang="ja-JP" noProof="0"/>
              <a:t>Click icon to add logo</a:t>
            </a:r>
            <a:endParaRPr lang="ja-JP" altLang="en-US" noProof="0"/>
          </a:p>
        </p:txBody>
      </p:sp>
      <p:sp>
        <p:nvSpPr>
          <p:cNvPr id="17" name="図プレースホルダー 3"/>
          <p:cNvSpPr>
            <a:spLocks noGrp="1"/>
          </p:cNvSpPr>
          <p:nvPr>
            <p:ph type="pic" sz="quarter" idx="44" hasCustomPrompt="1"/>
          </p:nvPr>
        </p:nvSpPr>
        <p:spPr>
          <a:xfrm>
            <a:off x="0" y="4421141"/>
            <a:ext cx="2438400" cy="1216963"/>
          </a:xfrm>
          <a:solidFill>
            <a:schemeClr val="bg1"/>
          </a:solidFill>
        </p:spPr>
        <p:txBody>
          <a:bodyPr tIns="175835" rtlCol="0">
            <a:normAutofit/>
          </a:bodyPr>
          <a:lstStyle>
            <a:lvl1pPr marL="0" indent="0" algn="ctr">
              <a:buNone/>
              <a:defRPr sz="1067" baseline="0">
                <a:solidFill>
                  <a:srgbClr val="404040"/>
                </a:solidFill>
              </a:defRPr>
            </a:lvl1pPr>
          </a:lstStyle>
          <a:p>
            <a:pPr lvl="0"/>
            <a:r>
              <a:rPr lang="en-US" altLang="ja-JP" noProof="0"/>
              <a:t>Click icon to add logo</a:t>
            </a:r>
            <a:endParaRPr lang="ja-JP" altLang="en-US" noProof="0"/>
          </a:p>
        </p:txBody>
      </p:sp>
      <p:sp>
        <p:nvSpPr>
          <p:cNvPr id="18" name="図プレースホルダー 3"/>
          <p:cNvSpPr>
            <a:spLocks noGrp="1"/>
          </p:cNvSpPr>
          <p:nvPr>
            <p:ph type="pic" sz="quarter" idx="45" hasCustomPrompt="1"/>
          </p:nvPr>
        </p:nvSpPr>
        <p:spPr>
          <a:xfrm>
            <a:off x="2438400" y="4421141"/>
            <a:ext cx="2438400" cy="1216963"/>
          </a:xfrm>
          <a:solidFill>
            <a:schemeClr val="bg1"/>
          </a:solidFill>
        </p:spPr>
        <p:txBody>
          <a:bodyPr tIns="175835" rtlCol="0">
            <a:noAutofit/>
          </a:bodyPr>
          <a:lstStyle>
            <a:lvl1pPr marL="0" marR="0" indent="0" algn="ctr" defTabSz="1046546" rtl="0" eaLnBrk="1" fontAlgn="auto" latinLnBrk="0" hangingPunct="1">
              <a:lnSpc>
                <a:spcPct val="120000"/>
              </a:lnSpc>
              <a:spcBef>
                <a:spcPts val="769"/>
              </a:spcBef>
              <a:spcAft>
                <a:spcPts val="0"/>
              </a:spcAft>
              <a:buClrTx/>
              <a:buSzTx/>
              <a:buFont typeface="Arial"/>
              <a:buNone/>
              <a:tabLst/>
              <a:defRPr sz="1067"/>
            </a:lvl1pPr>
          </a:lstStyle>
          <a:p>
            <a:pPr lvl="0"/>
            <a:r>
              <a:rPr lang="en-US" altLang="ja-JP" noProof="0"/>
              <a:t>Click icon to add logo</a:t>
            </a:r>
            <a:endParaRPr lang="ja-JP" altLang="en-US" noProof="0"/>
          </a:p>
        </p:txBody>
      </p:sp>
      <p:sp>
        <p:nvSpPr>
          <p:cNvPr id="19" name="図プレースホルダー 3"/>
          <p:cNvSpPr>
            <a:spLocks noGrp="1"/>
          </p:cNvSpPr>
          <p:nvPr>
            <p:ph type="pic" sz="quarter" idx="46" hasCustomPrompt="1"/>
          </p:nvPr>
        </p:nvSpPr>
        <p:spPr>
          <a:xfrm>
            <a:off x="4876800" y="4421141"/>
            <a:ext cx="2438400" cy="1216963"/>
          </a:xfrm>
          <a:solidFill>
            <a:schemeClr val="bg1"/>
          </a:solidFill>
        </p:spPr>
        <p:txBody>
          <a:bodyPr tIns="175835" rtlCol="0">
            <a:normAutofit/>
          </a:bodyPr>
          <a:lstStyle>
            <a:lvl1pPr marL="0" indent="0" algn="ctr">
              <a:buNone/>
              <a:defRPr sz="1067" baseline="0"/>
            </a:lvl1pPr>
          </a:lstStyle>
          <a:p>
            <a:pPr lvl="0"/>
            <a:r>
              <a:rPr lang="en-US" altLang="ja-JP" noProof="0"/>
              <a:t>Click icon to add logo</a:t>
            </a:r>
            <a:endParaRPr lang="ja-JP" altLang="en-US" noProof="0"/>
          </a:p>
        </p:txBody>
      </p:sp>
      <p:sp>
        <p:nvSpPr>
          <p:cNvPr id="20" name="図プレースホルダー 3"/>
          <p:cNvSpPr>
            <a:spLocks noGrp="1"/>
          </p:cNvSpPr>
          <p:nvPr>
            <p:ph type="pic" sz="quarter" idx="47" hasCustomPrompt="1"/>
          </p:nvPr>
        </p:nvSpPr>
        <p:spPr>
          <a:xfrm>
            <a:off x="7315200" y="4421141"/>
            <a:ext cx="2438400" cy="1216963"/>
          </a:xfrm>
          <a:solidFill>
            <a:schemeClr val="bg1"/>
          </a:solidFill>
        </p:spPr>
        <p:txBody>
          <a:bodyPr tIns="175835" rtlCol="0">
            <a:normAutofit/>
          </a:bodyPr>
          <a:lstStyle>
            <a:lvl1pPr marL="0" indent="0" algn="ctr">
              <a:buNone/>
              <a:defRPr sz="1067" baseline="0"/>
            </a:lvl1pPr>
          </a:lstStyle>
          <a:p>
            <a:pPr lvl="0"/>
            <a:r>
              <a:rPr lang="en-US" altLang="ja-JP" noProof="0"/>
              <a:t>Click icon to add logo</a:t>
            </a:r>
            <a:endParaRPr lang="ja-JP" altLang="en-US" noProof="0"/>
          </a:p>
        </p:txBody>
      </p:sp>
      <p:sp>
        <p:nvSpPr>
          <p:cNvPr id="21" name="図プレースホルダー 3"/>
          <p:cNvSpPr>
            <a:spLocks noGrp="1"/>
          </p:cNvSpPr>
          <p:nvPr>
            <p:ph type="pic" sz="quarter" idx="48" hasCustomPrompt="1"/>
          </p:nvPr>
        </p:nvSpPr>
        <p:spPr>
          <a:xfrm>
            <a:off x="9753600" y="4421141"/>
            <a:ext cx="2438400" cy="1216963"/>
          </a:xfrm>
          <a:solidFill>
            <a:schemeClr val="bg1"/>
          </a:solidFill>
        </p:spPr>
        <p:txBody>
          <a:bodyPr tIns="175835" rtlCol="0">
            <a:noAutofit/>
          </a:bodyPr>
          <a:lstStyle>
            <a:lvl1pPr marL="0" marR="0" indent="0" algn="ctr" defTabSz="1046546" rtl="0" eaLnBrk="1" fontAlgn="auto" latinLnBrk="0" hangingPunct="1">
              <a:lnSpc>
                <a:spcPct val="120000"/>
              </a:lnSpc>
              <a:spcBef>
                <a:spcPts val="769"/>
              </a:spcBef>
              <a:spcAft>
                <a:spcPts val="0"/>
              </a:spcAft>
              <a:buClrTx/>
              <a:buSzTx/>
              <a:buFont typeface="Arial"/>
              <a:buNone/>
              <a:tabLst/>
              <a:defRPr sz="1067"/>
            </a:lvl1pPr>
          </a:lstStyle>
          <a:p>
            <a:pPr lvl="0"/>
            <a:r>
              <a:rPr lang="en-US" altLang="ja-JP" noProof="0"/>
              <a:t>Click icon to add logo</a:t>
            </a:r>
            <a:endParaRPr lang="ja-JP" altLang="en-US" noProof="0"/>
          </a:p>
        </p:txBody>
      </p:sp>
      <p:sp>
        <p:nvSpPr>
          <p:cNvPr id="22" name="図プレースホルダー 3"/>
          <p:cNvSpPr>
            <a:spLocks noGrp="1"/>
          </p:cNvSpPr>
          <p:nvPr>
            <p:ph type="pic" sz="quarter" idx="49" hasCustomPrompt="1"/>
          </p:nvPr>
        </p:nvSpPr>
        <p:spPr>
          <a:xfrm>
            <a:off x="0" y="5641037"/>
            <a:ext cx="2438400" cy="1216963"/>
          </a:xfrm>
          <a:solidFill>
            <a:schemeClr val="bg1"/>
          </a:solidFill>
        </p:spPr>
        <p:txBody>
          <a:bodyPr tIns="175835" rtlCol="0">
            <a:normAutofit/>
          </a:bodyPr>
          <a:lstStyle>
            <a:lvl1pPr marL="0" indent="0" algn="ctr">
              <a:buNone/>
              <a:defRPr sz="1067" baseline="0"/>
            </a:lvl1pPr>
          </a:lstStyle>
          <a:p>
            <a:pPr lvl="0"/>
            <a:r>
              <a:rPr lang="en-US" altLang="ja-JP" noProof="0"/>
              <a:t>Click icon to add logo</a:t>
            </a:r>
            <a:endParaRPr lang="ja-JP" altLang="en-US" noProof="0"/>
          </a:p>
        </p:txBody>
      </p:sp>
      <p:sp>
        <p:nvSpPr>
          <p:cNvPr id="23" name="図プレースホルダー 3"/>
          <p:cNvSpPr>
            <a:spLocks noGrp="1"/>
          </p:cNvSpPr>
          <p:nvPr>
            <p:ph type="pic" sz="quarter" idx="50" hasCustomPrompt="1"/>
          </p:nvPr>
        </p:nvSpPr>
        <p:spPr>
          <a:xfrm>
            <a:off x="2438400" y="5641037"/>
            <a:ext cx="2438400" cy="1216963"/>
          </a:xfrm>
          <a:solidFill>
            <a:schemeClr val="bg1"/>
          </a:solidFill>
        </p:spPr>
        <p:txBody>
          <a:bodyPr tIns="175835" rtlCol="0">
            <a:noAutofit/>
          </a:bodyPr>
          <a:lstStyle>
            <a:lvl1pPr marL="0" marR="0" indent="0" algn="ctr" defTabSz="1046546" rtl="0" eaLnBrk="1" fontAlgn="auto" latinLnBrk="0" hangingPunct="1">
              <a:lnSpc>
                <a:spcPct val="120000"/>
              </a:lnSpc>
              <a:spcBef>
                <a:spcPts val="769"/>
              </a:spcBef>
              <a:spcAft>
                <a:spcPts val="0"/>
              </a:spcAft>
              <a:buClrTx/>
              <a:buSzTx/>
              <a:buFont typeface="Arial"/>
              <a:buNone/>
              <a:tabLst/>
              <a:defRPr sz="1067"/>
            </a:lvl1pPr>
          </a:lstStyle>
          <a:p>
            <a:pPr lvl="0"/>
            <a:r>
              <a:rPr lang="en-US" altLang="ja-JP" noProof="0"/>
              <a:t>Click icon to add logo</a:t>
            </a:r>
            <a:endParaRPr lang="ja-JP" altLang="en-US" noProof="0"/>
          </a:p>
        </p:txBody>
      </p:sp>
      <p:sp>
        <p:nvSpPr>
          <p:cNvPr id="24" name="図プレースホルダー 3"/>
          <p:cNvSpPr>
            <a:spLocks noGrp="1"/>
          </p:cNvSpPr>
          <p:nvPr>
            <p:ph type="pic" sz="quarter" idx="51" hasCustomPrompt="1"/>
          </p:nvPr>
        </p:nvSpPr>
        <p:spPr>
          <a:xfrm>
            <a:off x="4876800" y="5641037"/>
            <a:ext cx="2438400" cy="1216963"/>
          </a:xfrm>
          <a:solidFill>
            <a:schemeClr val="bg1"/>
          </a:solidFill>
        </p:spPr>
        <p:txBody>
          <a:bodyPr tIns="175835" rtlCol="0">
            <a:normAutofit/>
          </a:bodyPr>
          <a:lstStyle>
            <a:lvl1pPr marL="0" indent="0" algn="ctr">
              <a:buNone/>
              <a:defRPr sz="1067" baseline="0"/>
            </a:lvl1pPr>
          </a:lstStyle>
          <a:p>
            <a:pPr lvl="0"/>
            <a:r>
              <a:rPr lang="en-US" altLang="ja-JP" noProof="0"/>
              <a:t>Click icon to add logo</a:t>
            </a:r>
            <a:endParaRPr lang="ja-JP" altLang="en-US" noProof="0"/>
          </a:p>
        </p:txBody>
      </p:sp>
      <p:sp>
        <p:nvSpPr>
          <p:cNvPr id="25" name="図プレースホルダー 3"/>
          <p:cNvSpPr>
            <a:spLocks noGrp="1"/>
          </p:cNvSpPr>
          <p:nvPr>
            <p:ph type="pic" sz="quarter" idx="52" hasCustomPrompt="1"/>
          </p:nvPr>
        </p:nvSpPr>
        <p:spPr>
          <a:xfrm>
            <a:off x="7315200" y="5641037"/>
            <a:ext cx="2438400" cy="1216963"/>
          </a:xfrm>
          <a:solidFill>
            <a:schemeClr val="bg1"/>
          </a:solidFill>
        </p:spPr>
        <p:txBody>
          <a:bodyPr tIns="175835" rtlCol="0">
            <a:normAutofit/>
          </a:bodyPr>
          <a:lstStyle>
            <a:lvl1pPr marL="0" indent="0" algn="ctr">
              <a:buNone/>
              <a:defRPr sz="1067" baseline="0"/>
            </a:lvl1pPr>
          </a:lstStyle>
          <a:p>
            <a:pPr lvl="0"/>
            <a:r>
              <a:rPr lang="en-US" altLang="ja-JP" noProof="0"/>
              <a:t>Click icon to add logo</a:t>
            </a:r>
            <a:endParaRPr lang="ja-JP" altLang="en-US" noProof="0"/>
          </a:p>
        </p:txBody>
      </p:sp>
      <p:sp>
        <p:nvSpPr>
          <p:cNvPr id="26" name="図プレースホルダー 3"/>
          <p:cNvSpPr>
            <a:spLocks noGrp="1"/>
          </p:cNvSpPr>
          <p:nvPr>
            <p:ph type="pic" sz="quarter" idx="53" hasCustomPrompt="1"/>
          </p:nvPr>
        </p:nvSpPr>
        <p:spPr>
          <a:xfrm>
            <a:off x="9753600" y="5641037"/>
            <a:ext cx="2438400" cy="1216963"/>
          </a:xfrm>
          <a:solidFill>
            <a:schemeClr val="bg1"/>
          </a:solidFill>
        </p:spPr>
        <p:txBody>
          <a:bodyPr tIns="175835" rtlCol="0">
            <a:noAutofit/>
          </a:bodyPr>
          <a:lstStyle>
            <a:lvl1pPr marL="0" marR="0" indent="0" algn="ctr" defTabSz="1046546" rtl="0" eaLnBrk="1" fontAlgn="auto" latinLnBrk="0" hangingPunct="1">
              <a:lnSpc>
                <a:spcPct val="120000"/>
              </a:lnSpc>
              <a:spcBef>
                <a:spcPts val="769"/>
              </a:spcBef>
              <a:spcAft>
                <a:spcPts val="0"/>
              </a:spcAft>
              <a:buClrTx/>
              <a:buSzTx/>
              <a:buFont typeface="Arial"/>
              <a:buNone/>
              <a:tabLst/>
              <a:defRPr sz="1067"/>
            </a:lvl1pPr>
          </a:lstStyle>
          <a:p>
            <a:pPr lvl="0"/>
            <a:r>
              <a:rPr lang="en-US" altLang="ja-JP" noProof="0"/>
              <a:t>Click icon to add logo</a:t>
            </a:r>
            <a:endParaRPr lang="ja-JP" altLang="en-US" noProof="0"/>
          </a:p>
        </p:txBody>
      </p:sp>
      <p:sp>
        <p:nvSpPr>
          <p:cNvPr id="31" name="図プレースホルダー 3"/>
          <p:cNvSpPr>
            <a:spLocks noGrp="1"/>
          </p:cNvSpPr>
          <p:nvPr>
            <p:ph type="pic" sz="quarter" idx="54" hasCustomPrompt="1"/>
          </p:nvPr>
        </p:nvSpPr>
        <p:spPr>
          <a:xfrm>
            <a:off x="0" y="1804173"/>
            <a:ext cx="2438400" cy="1302308"/>
          </a:xfrm>
          <a:solidFill>
            <a:schemeClr val="bg1"/>
          </a:solidFill>
        </p:spPr>
        <p:txBody>
          <a:bodyPr tIns="175835" rtlCol="0">
            <a:normAutofit/>
          </a:bodyPr>
          <a:lstStyle>
            <a:lvl1pPr marL="0" indent="0" algn="ctr">
              <a:buNone/>
              <a:defRPr sz="1067" baseline="0"/>
            </a:lvl1pPr>
          </a:lstStyle>
          <a:p>
            <a:pPr lvl="0"/>
            <a:r>
              <a:rPr lang="en-US" altLang="ja-JP" noProof="0"/>
              <a:t>Click icon to add logo</a:t>
            </a:r>
            <a:endParaRPr lang="ja-JP" altLang="en-US" noProof="0"/>
          </a:p>
        </p:txBody>
      </p:sp>
      <p:sp>
        <p:nvSpPr>
          <p:cNvPr id="32" name="図プレースホルダー 3"/>
          <p:cNvSpPr>
            <a:spLocks noGrp="1"/>
          </p:cNvSpPr>
          <p:nvPr>
            <p:ph type="pic" sz="quarter" idx="55" hasCustomPrompt="1"/>
          </p:nvPr>
        </p:nvSpPr>
        <p:spPr>
          <a:xfrm>
            <a:off x="2438400" y="1804173"/>
            <a:ext cx="2438400" cy="1302308"/>
          </a:xfrm>
          <a:solidFill>
            <a:schemeClr val="bg1"/>
          </a:solidFill>
        </p:spPr>
        <p:txBody>
          <a:bodyPr tIns="175835" rtlCol="0">
            <a:noAutofit/>
          </a:bodyPr>
          <a:lstStyle>
            <a:lvl1pPr marL="0" marR="0" indent="0" algn="ctr" defTabSz="1046546" rtl="0" eaLnBrk="1" fontAlgn="auto" latinLnBrk="0" hangingPunct="1">
              <a:lnSpc>
                <a:spcPct val="120000"/>
              </a:lnSpc>
              <a:spcBef>
                <a:spcPts val="769"/>
              </a:spcBef>
              <a:spcAft>
                <a:spcPts val="0"/>
              </a:spcAft>
              <a:buClrTx/>
              <a:buSzTx/>
              <a:buFont typeface="Arial"/>
              <a:buNone/>
              <a:tabLst/>
              <a:defRPr sz="1067"/>
            </a:lvl1pPr>
          </a:lstStyle>
          <a:p>
            <a:pPr lvl="0"/>
            <a:r>
              <a:rPr lang="en-US" altLang="ja-JP" noProof="0"/>
              <a:t>Click icon to add logo</a:t>
            </a:r>
            <a:endParaRPr lang="ja-JP" altLang="en-US" noProof="0"/>
          </a:p>
        </p:txBody>
      </p:sp>
      <p:sp>
        <p:nvSpPr>
          <p:cNvPr id="33" name="図プレースホルダー 3"/>
          <p:cNvSpPr>
            <a:spLocks noGrp="1"/>
          </p:cNvSpPr>
          <p:nvPr>
            <p:ph type="pic" sz="quarter" idx="56" hasCustomPrompt="1"/>
          </p:nvPr>
        </p:nvSpPr>
        <p:spPr>
          <a:xfrm>
            <a:off x="4876800" y="1804173"/>
            <a:ext cx="2438400" cy="1302308"/>
          </a:xfrm>
          <a:solidFill>
            <a:schemeClr val="bg1"/>
          </a:solidFill>
        </p:spPr>
        <p:txBody>
          <a:bodyPr tIns="175835" rtlCol="0">
            <a:normAutofit/>
          </a:bodyPr>
          <a:lstStyle>
            <a:lvl1pPr marL="0" indent="0" algn="ctr">
              <a:buNone/>
              <a:defRPr sz="1067" baseline="0"/>
            </a:lvl1pPr>
          </a:lstStyle>
          <a:p>
            <a:pPr lvl="0"/>
            <a:r>
              <a:rPr lang="en-US" altLang="ja-JP" noProof="0"/>
              <a:t>Click icon to add logo</a:t>
            </a:r>
            <a:endParaRPr lang="ja-JP" altLang="en-US" noProof="0"/>
          </a:p>
        </p:txBody>
      </p:sp>
      <p:sp>
        <p:nvSpPr>
          <p:cNvPr id="34" name="図プレースホルダー 3"/>
          <p:cNvSpPr>
            <a:spLocks noGrp="1"/>
          </p:cNvSpPr>
          <p:nvPr>
            <p:ph type="pic" sz="quarter" idx="57" hasCustomPrompt="1"/>
          </p:nvPr>
        </p:nvSpPr>
        <p:spPr>
          <a:xfrm>
            <a:off x="7315200" y="1804173"/>
            <a:ext cx="2438400" cy="1302308"/>
          </a:xfrm>
          <a:solidFill>
            <a:schemeClr val="bg1"/>
          </a:solidFill>
        </p:spPr>
        <p:txBody>
          <a:bodyPr tIns="175835" rtlCol="0">
            <a:normAutofit/>
          </a:bodyPr>
          <a:lstStyle>
            <a:lvl1pPr marL="0" indent="0" algn="ctr">
              <a:buNone/>
              <a:defRPr sz="1067" baseline="0"/>
            </a:lvl1pPr>
          </a:lstStyle>
          <a:p>
            <a:pPr lvl="0"/>
            <a:r>
              <a:rPr lang="en-US" altLang="ja-JP" noProof="0"/>
              <a:t>Click icon to add logo</a:t>
            </a:r>
            <a:endParaRPr lang="ja-JP" altLang="en-US" noProof="0"/>
          </a:p>
        </p:txBody>
      </p:sp>
      <p:sp>
        <p:nvSpPr>
          <p:cNvPr id="35" name="図プレースホルダー 3"/>
          <p:cNvSpPr>
            <a:spLocks noGrp="1"/>
          </p:cNvSpPr>
          <p:nvPr>
            <p:ph type="pic" sz="quarter" idx="58" hasCustomPrompt="1"/>
          </p:nvPr>
        </p:nvSpPr>
        <p:spPr>
          <a:xfrm>
            <a:off x="9753600" y="1804173"/>
            <a:ext cx="2438400" cy="1302308"/>
          </a:xfrm>
          <a:solidFill>
            <a:schemeClr val="bg1"/>
          </a:solidFill>
        </p:spPr>
        <p:txBody>
          <a:bodyPr tIns="175835" rtlCol="0">
            <a:noAutofit/>
          </a:bodyPr>
          <a:lstStyle>
            <a:lvl1pPr marL="0" marR="0" indent="0" algn="ctr" defTabSz="1046546" rtl="0" eaLnBrk="1" fontAlgn="auto" latinLnBrk="0" hangingPunct="1">
              <a:lnSpc>
                <a:spcPct val="120000"/>
              </a:lnSpc>
              <a:spcBef>
                <a:spcPts val="769"/>
              </a:spcBef>
              <a:spcAft>
                <a:spcPts val="0"/>
              </a:spcAft>
              <a:buClrTx/>
              <a:buSzTx/>
              <a:buFont typeface="Arial"/>
              <a:buNone/>
              <a:tabLst/>
              <a:defRPr sz="1067"/>
            </a:lvl1pPr>
          </a:lstStyle>
          <a:p>
            <a:pPr lvl="0"/>
            <a:r>
              <a:rPr lang="en-US" altLang="ja-JP" noProof="0"/>
              <a:t>Click icon to add logo</a:t>
            </a:r>
            <a:endParaRPr lang="ja-JP" altLang="en-US" noProof="0"/>
          </a:p>
        </p:txBody>
      </p:sp>
    </p:spTree>
    <p:extLst>
      <p:ext uri="{BB962C8B-B14F-4D97-AF65-F5344CB8AC3E}">
        <p14:creationId xmlns:p14="http://schemas.microsoft.com/office/powerpoint/2010/main" val="250914561"/>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marL="0" marR="0" indent="0" algn="ctr" defTabSz="586103" rtl="0" eaLnBrk="1" fontAlgn="auto" latinLnBrk="0" hangingPunct="1">
              <a:lnSpc>
                <a:spcPct val="100000"/>
              </a:lnSpc>
              <a:spcBef>
                <a:spcPct val="0"/>
              </a:spcBef>
              <a:spcAft>
                <a:spcPts val="0"/>
              </a:spcAft>
              <a:buClrTx/>
              <a:buSzTx/>
              <a:buFontTx/>
              <a:buNone/>
              <a:tabLst/>
              <a:defRPr sz="3200" baseline="0"/>
            </a:lvl1pPr>
          </a:lstStyle>
          <a:p>
            <a:r>
              <a:rPr lang="en-US" altLang="en-US"/>
              <a:t>Slide Title </a:t>
            </a:r>
            <a:r>
              <a:rPr lang="en-US" altLang="ja-JP"/>
              <a:t>Arial Black </a:t>
            </a:r>
            <a:r>
              <a:rPr lang="en-US" altLang="en-US"/>
              <a:t>Click To Edit</a:t>
            </a:r>
            <a:br>
              <a:rPr lang="en-US" altLang="en-US"/>
            </a:br>
            <a:r>
              <a:rPr lang="en-US" altLang="ja-JP"/>
              <a:t>Initial Cap </a:t>
            </a:r>
            <a:r>
              <a:rPr lang="en-US"/>
              <a:t>24pt Size</a:t>
            </a:r>
          </a:p>
        </p:txBody>
      </p:sp>
      <p:sp>
        <p:nvSpPr>
          <p:cNvPr id="9" name="Text Placeholder 2"/>
          <p:cNvSpPr>
            <a:spLocks noGrp="1"/>
          </p:cNvSpPr>
          <p:nvPr>
            <p:ph idx="1" hasCustomPrompt="1"/>
          </p:nvPr>
        </p:nvSpPr>
        <p:spPr>
          <a:xfrm>
            <a:off x="609600" y="1524000"/>
            <a:ext cx="10972800" cy="4525963"/>
          </a:xfrm>
          <a:prstGeom prst="rect">
            <a:avLst/>
          </a:prstGeom>
        </p:spPr>
        <p:txBody>
          <a:bodyPr rtlCol="0">
            <a:noAutofit/>
          </a:bodyPr>
          <a:lstStyle>
            <a:lvl1pPr marL="0" indent="0">
              <a:spcAft>
                <a:spcPts val="1067"/>
              </a:spcAft>
              <a:tabLst/>
              <a:defRPr baseline="0">
                <a:solidFill>
                  <a:schemeClr val="accent3">
                    <a:lumMod val="25000"/>
                  </a:schemeClr>
                </a:solidFill>
              </a:defRPr>
            </a:lvl1pPr>
            <a:lvl2pPr>
              <a:spcAft>
                <a:spcPts val="1067"/>
              </a:spcAft>
              <a:defRPr>
                <a:solidFill>
                  <a:schemeClr val="accent3">
                    <a:lumMod val="25000"/>
                  </a:schemeClr>
                </a:solidFill>
              </a:defRPr>
            </a:lvl2pPr>
            <a:lvl3pPr marL="1465255" marR="0" indent="-175017" algn="l" defTabSz="586103" rtl="0" eaLnBrk="1" fontAlgn="base" latinLnBrk="0" hangingPunct="1">
              <a:lnSpc>
                <a:spcPct val="110000"/>
              </a:lnSpc>
              <a:spcBef>
                <a:spcPts val="385"/>
              </a:spcBef>
              <a:spcAft>
                <a:spcPts val="769"/>
              </a:spcAft>
              <a:buClrTx/>
              <a:buSzTx/>
              <a:buFont typeface="Arial" panose="020B0604020202020204" pitchFamily="34" charset="0"/>
              <a:buChar char="•"/>
              <a:tabLst/>
              <a:defRPr>
                <a:solidFill>
                  <a:schemeClr val="accent3">
                    <a:lumMod val="25000"/>
                  </a:schemeClr>
                </a:solidFill>
              </a:defRPr>
            </a:lvl3pPr>
            <a:lvl4pPr marL="2051358" marR="0" indent="-175017" algn="l" defTabSz="586103" rtl="0" eaLnBrk="1" fontAlgn="base" latinLnBrk="0" hangingPunct="1">
              <a:lnSpc>
                <a:spcPct val="110000"/>
              </a:lnSpc>
              <a:spcBef>
                <a:spcPts val="385"/>
              </a:spcBef>
              <a:spcAft>
                <a:spcPts val="769"/>
              </a:spcAft>
              <a:buClrTx/>
              <a:buSzTx/>
              <a:buFont typeface="Arial" panose="020B0604020202020204" pitchFamily="34" charset="0"/>
              <a:buChar char="•"/>
              <a:tabLst/>
              <a:defRPr>
                <a:solidFill>
                  <a:schemeClr val="accent3">
                    <a:lumMod val="25000"/>
                  </a:schemeClr>
                </a:solidFill>
              </a:defRPr>
            </a:lvl4pPr>
            <a:lvl5pPr marL="2462445" marR="0" indent="-175017" algn="l" defTabSz="586103" rtl="0" eaLnBrk="1" fontAlgn="base" latinLnBrk="0" hangingPunct="1">
              <a:lnSpc>
                <a:spcPct val="110000"/>
              </a:lnSpc>
              <a:spcBef>
                <a:spcPts val="385"/>
              </a:spcBef>
              <a:spcAft>
                <a:spcPts val="769"/>
              </a:spcAft>
              <a:buClrTx/>
              <a:buSzTx/>
              <a:buFont typeface="Arial" panose="020B0604020202020204" pitchFamily="34" charset="0"/>
              <a:buChar char="•"/>
              <a:tabLst/>
              <a:defRPr>
                <a:solidFill>
                  <a:schemeClr val="accent3">
                    <a:lumMod val="25000"/>
                  </a:schemeClr>
                </a:solidFill>
              </a:defRPr>
            </a:lvl5pPr>
          </a:lstStyle>
          <a:p>
            <a:r>
              <a:rPr lang="en-US" altLang="en-US"/>
              <a:t>This is first text line. Use Arial (Body) 14pt size. Color is Grey. Do not change the font size, color or style. </a:t>
            </a:r>
            <a:r>
              <a:rPr lang="en-US" err="1"/>
              <a:t>Paribusc</a:t>
            </a:r>
            <a:r>
              <a:rPr lang="en-US"/>
              <a:t> </a:t>
            </a:r>
            <a:r>
              <a:rPr lang="en-US" err="1"/>
              <a:t>ientis</a:t>
            </a:r>
            <a:r>
              <a:rPr lang="en-US"/>
              <a:t> </a:t>
            </a:r>
            <a:r>
              <a:rPr lang="en-US" err="1"/>
              <a:t>sitae</a:t>
            </a:r>
            <a:r>
              <a:rPr lang="en-US"/>
              <a:t> ad eat </a:t>
            </a:r>
            <a:r>
              <a:rPr lang="en-US" err="1"/>
              <a:t>fugiae</a:t>
            </a:r>
            <a:r>
              <a:rPr lang="en-US"/>
              <a:t> qui </a:t>
            </a:r>
            <a:r>
              <a:rPr lang="en-US" err="1"/>
              <a:t>sam</a:t>
            </a:r>
            <a:r>
              <a:rPr lang="en-US"/>
              <a:t> </a:t>
            </a:r>
            <a:r>
              <a:rPr lang="en-US" err="1"/>
              <a:t>ius</a:t>
            </a:r>
            <a:r>
              <a:rPr lang="en-US"/>
              <a:t> ex </a:t>
            </a:r>
            <a:r>
              <a:rPr lang="en-US" err="1"/>
              <a:t>expeles</a:t>
            </a:r>
            <a:r>
              <a:rPr lang="en-US"/>
              <a:t> </a:t>
            </a:r>
            <a:r>
              <a:rPr lang="en-US" err="1"/>
              <a:t>tistiuntis</a:t>
            </a:r>
            <a:r>
              <a:rPr lang="en-US"/>
              <a:t> </a:t>
            </a:r>
            <a:r>
              <a:rPr lang="en-US" err="1"/>
              <a:t>consed</a:t>
            </a:r>
            <a:r>
              <a:rPr lang="en-US"/>
              <a:t> quate </a:t>
            </a:r>
            <a:r>
              <a:rPr lang="en-US" err="1"/>
              <a:t>landis</a:t>
            </a:r>
            <a:r>
              <a:rPr lang="en-US"/>
              <a:t> et </a:t>
            </a:r>
            <a:r>
              <a:rPr lang="en-US" err="1"/>
              <a:t>latibus</a:t>
            </a:r>
            <a:r>
              <a:rPr lang="en-US"/>
              <a:t>, is </a:t>
            </a:r>
            <a:r>
              <a:rPr lang="en-US" err="1"/>
              <a:t>dolupta</a:t>
            </a:r>
            <a:r>
              <a:rPr lang="en-US"/>
              <a:t> </a:t>
            </a:r>
            <a:r>
              <a:rPr lang="en-US" err="1"/>
              <a:t>cor</a:t>
            </a:r>
            <a:r>
              <a:rPr lang="en-US"/>
              <a:t> </a:t>
            </a:r>
            <a:r>
              <a:rPr lang="en-US" err="1"/>
              <a:t>aborehe</a:t>
            </a:r>
            <a:r>
              <a:rPr lang="en-US"/>
              <a:t> </a:t>
            </a:r>
            <a:r>
              <a:rPr lang="en-US" err="1"/>
              <a:t>ndellessus</a:t>
            </a:r>
            <a:r>
              <a:rPr lang="en-US"/>
              <a:t> </a:t>
            </a:r>
            <a:r>
              <a:rPr lang="en-US" err="1"/>
              <a:t>quiatur</a:t>
            </a:r>
            <a:r>
              <a:rPr lang="en-US"/>
              <a:t> </a:t>
            </a:r>
            <a:r>
              <a:rPr lang="en-US" err="1"/>
              <a:t>aut</a:t>
            </a:r>
            <a:r>
              <a:rPr lang="en-US"/>
              <a:t> quat </a:t>
            </a:r>
            <a:r>
              <a:rPr lang="en-US" err="1"/>
              <a:t>exerrovidio</a:t>
            </a:r>
            <a:r>
              <a:rPr lang="en-US"/>
              <a:t> </a:t>
            </a:r>
            <a:r>
              <a:rPr lang="en-US" err="1"/>
              <a:t>omnit</a:t>
            </a:r>
            <a:r>
              <a:rPr lang="en-US"/>
              <a:t>, </a:t>
            </a:r>
            <a:r>
              <a:rPr lang="en-US" err="1"/>
              <a:t>offic</a:t>
            </a:r>
            <a:r>
              <a:rPr lang="en-US"/>
              <a:t> to </a:t>
            </a:r>
            <a:r>
              <a:rPr lang="en-US" err="1"/>
              <a:t>eum</a:t>
            </a:r>
            <a:r>
              <a:rPr lang="en-US"/>
              <a:t> </a:t>
            </a:r>
            <a:r>
              <a:rPr lang="en-US" err="1"/>
              <a:t>sequiae</a:t>
            </a:r>
            <a:r>
              <a:rPr lang="en-US"/>
              <a:t> </a:t>
            </a:r>
            <a:r>
              <a:rPr lang="en-US" err="1"/>
              <a:t>nonsequi</a:t>
            </a:r>
            <a:r>
              <a:rPr lang="en-US"/>
              <a:t> od </a:t>
            </a:r>
            <a:r>
              <a:rPr lang="en-US" err="1"/>
              <a:t>utecatque</a:t>
            </a:r>
            <a:r>
              <a:rPr lang="en-US"/>
              <a:t> quo </a:t>
            </a:r>
            <a:r>
              <a:rPr lang="en-US" err="1"/>
              <a:t>eatem</a:t>
            </a:r>
            <a:r>
              <a:rPr lang="en-US"/>
              <a:t> </a:t>
            </a:r>
            <a:r>
              <a:rPr lang="en-US" err="1"/>
              <a:t>dunt</a:t>
            </a:r>
            <a:r>
              <a:rPr lang="en-US"/>
              <a:t> quo </a:t>
            </a:r>
            <a:r>
              <a:rPr lang="en-US" err="1"/>
              <a:t>quidess</a:t>
            </a:r>
            <a:r>
              <a:rPr lang="en-US"/>
              <a:t> </a:t>
            </a:r>
            <a:r>
              <a:rPr lang="en-US" err="1"/>
              <a:t>edipienihit</a:t>
            </a:r>
            <a:r>
              <a:rPr lang="en-US"/>
              <a:t> lit quo int qui od que.</a:t>
            </a:r>
            <a:endParaRPr lang="en-US" altLang="en-US"/>
          </a:p>
          <a:p>
            <a:pPr lvl="1"/>
            <a:r>
              <a:rPr lang="en-US" altLang="en-US"/>
              <a:t>This is second bullet point. Use Arial (Body) 12pt size. Color is Grey. Do not change the font size, color and style. </a:t>
            </a:r>
          </a:p>
          <a:p>
            <a:pPr lvl="1"/>
            <a:r>
              <a:rPr lang="en-US" altLang="en-US"/>
              <a:t>This is second bullet point. Use Arial (Body) 12pt size. Color is Grey. Do not change the font size, color and style.</a:t>
            </a:r>
          </a:p>
          <a:p>
            <a:pPr marL="2462445" marR="0" lvl="4" indent="-175017" algn="l" defTabSz="586103" rtl="0" eaLnBrk="1" fontAlgn="base" latinLnBrk="0" hangingPunct="1">
              <a:lnSpc>
                <a:spcPct val="110000"/>
              </a:lnSpc>
              <a:spcBef>
                <a:spcPts val="385"/>
              </a:spcBef>
              <a:spcAft>
                <a:spcPts val="1539"/>
              </a:spcAft>
              <a:buClrTx/>
              <a:buSzTx/>
              <a:buFont typeface="Arial" panose="020B0604020202020204" pitchFamily="34" charset="0"/>
              <a:buChar char="•"/>
              <a:tabLst/>
              <a:defRPr/>
            </a:pPr>
            <a:endParaRPr lang="en-US" altLang="en-US"/>
          </a:p>
        </p:txBody>
      </p:sp>
      <p:sp>
        <p:nvSpPr>
          <p:cNvPr id="5" name="Date Placeholder 3">
            <a:extLst>
              <a:ext uri="{FF2B5EF4-FFF2-40B4-BE49-F238E27FC236}">
                <a16:creationId xmlns:a16="http://schemas.microsoft.com/office/drawing/2014/main" id="{1501EB53-5348-4870-8F3E-A03221D7086D}"/>
              </a:ext>
            </a:extLst>
          </p:cNvPr>
          <p:cNvSpPr>
            <a:spLocks noGrp="1"/>
          </p:cNvSpPr>
          <p:nvPr>
            <p:ph type="dt" sz="half" idx="10"/>
          </p:nvPr>
        </p:nvSpPr>
        <p:spPr/>
        <p:txBody>
          <a:bodyPr/>
          <a:lstStyle>
            <a:lvl1pPr>
              <a:defRPr/>
            </a:lvl1pPr>
          </a:lstStyle>
          <a:p>
            <a:fld id="{0D01FE9C-DB61-754C-A28E-062F462CAC29}" type="datetime1">
              <a:rPr lang="en-US" altLang="en-US" smtClean="0"/>
              <a:t>11/11/2022</a:t>
            </a:fld>
            <a:endParaRPr lang="en-US" altLang="en-US"/>
          </a:p>
        </p:txBody>
      </p:sp>
      <p:sp>
        <p:nvSpPr>
          <p:cNvPr id="6" name="Footer Placeholder 4">
            <a:extLst>
              <a:ext uri="{FF2B5EF4-FFF2-40B4-BE49-F238E27FC236}">
                <a16:creationId xmlns:a16="http://schemas.microsoft.com/office/drawing/2014/main" id="{AA552B4E-9C4C-44D1-A7AF-A50E11CBD3B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EA64D1E-D78D-42FE-9A50-03461A8DAC36}"/>
              </a:ext>
            </a:extLst>
          </p:cNvPr>
          <p:cNvSpPr>
            <a:spLocks noGrp="1"/>
          </p:cNvSpPr>
          <p:nvPr>
            <p:ph type="sldNum" sz="quarter" idx="12"/>
          </p:nvPr>
        </p:nvSpPr>
        <p:spPr/>
        <p:txBody>
          <a:bodyPr/>
          <a:lstStyle>
            <a:lvl1pPr>
              <a:defRPr/>
            </a:lvl1pPr>
          </a:lstStyle>
          <a:p>
            <a:fld id="{BFB6FC33-D603-49AE-B19D-B293BCCB8D69}" type="slidenum">
              <a:rPr lang="en-US" altLang="en-US"/>
              <a:pPr/>
              <a:t>‹#›</a:t>
            </a:fld>
            <a:endParaRPr lang="en-US" altLang="en-US"/>
          </a:p>
        </p:txBody>
      </p:sp>
    </p:spTree>
    <p:extLst>
      <p:ext uri="{BB962C8B-B14F-4D97-AF65-F5344CB8AC3E}">
        <p14:creationId xmlns:p14="http://schemas.microsoft.com/office/powerpoint/2010/main" val="2720062991"/>
      </p:ext>
    </p:extLst>
  </p:cSld>
  <p:clrMapOvr>
    <a:masterClrMapping/>
  </p:clrMapOvr>
  <p:transition spd="med">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One Lin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1FB84A5-123E-2724-1292-215715BE067C}"/>
              </a:ext>
            </a:extLst>
          </p:cNvPr>
          <p:cNvSpPr>
            <a:spLocks noGrp="1"/>
          </p:cNvSpPr>
          <p:nvPr>
            <p:ph type="dt" sz="half" idx="10"/>
          </p:nvPr>
        </p:nvSpPr>
        <p:spPr/>
        <p:txBody>
          <a:bodyPr/>
          <a:lstStyle/>
          <a:p>
            <a:fld id="{74AF86D8-102B-F94A-87AF-60C78DE814F1}" type="datetime1">
              <a:rPr lang="en-US" altLang="en-US" smtClean="0"/>
              <a:pPr/>
              <a:t>11/11/2022</a:t>
            </a:fld>
            <a:endParaRPr lang="en-US" altLang="en-US"/>
          </a:p>
        </p:txBody>
      </p:sp>
      <p:sp>
        <p:nvSpPr>
          <p:cNvPr id="4" name="Footer Placeholder 3">
            <a:extLst>
              <a:ext uri="{FF2B5EF4-FFF2-40B4-BE49-F238E27FC236}">
                <a16:creationId xmlns:a16="http://schemas.microsoft.com/office/drawing/2014/main" id="{2BBB17F9-1C1D-718A-8DE9-649E5AA9080F}"/>
              </a:ext>
            </a:extLst>
          </p:cNvPr>
          <p:cNvSpPr>
            <a:spLocks noGrp="1"/>
          </p:cNvSpPr>
          <p:nvPr>
            <p:ph type="ftr" sz="quarter" idx="11"/>
          </p:nvPr>
        </p:nvSpPr>
        <p:spPr/>
        <p:txBody>
          <a:bodyPr/>
          <a:lstStyle/>
          <a:p>
            <a:pPr>
              <a:defRPr/>
            </a:pPr>
            <a:endParaRPr lang="de-DE"/>
          </a:p>
        </p:txBody>
      </p:sp>
      <p:sp>
        <p:nvSpPr>
          <p:cNvPr id="5" name="Slide Number Placeholder 4">
            <a:extLst>
              <a:ext uri="{FF2B5EF4-FFF2-40B4-BE49-F238E27FC236}">
                <a16:creationId xmlns:a16="http://schemas.microsoft.com/office/drawing/2014/main" id="{B07D7C33-4F3D-ED5F-0E22-9DC6CA797C60}"/>
              </a:ext>
            </a:extLst>
          </p:cNvPr>
          <p:cNvSpPr>
            <a:spLocks noGrp="1"/>
          </p:cNvSpPr>
          <p:nvPr>
            <p:ph type="sldNum" sz="quarter" idx="12"/>
          </p:nvPr>
        </p:nvSpPr>
        <p:spPr/>
        <p:txBody>
          <a:bodyPr/>
          <a:lstStyle/>
          <a:p>
            <a:fld id="{694EE99C-66C9-4AFC-A6F5-6D035E264614}" type="slidenum">
              <a:rPr lang="en-US" altLang="en-US" smtClean="0"/>
              <a:pPr/>
              <a:t>‹#›</a:t>
            </a:fld>
            <a:endParaRPr lang="en-US" altLang="en-US"/>
          </a:p>
        </p:txBody>
      </p:sp>
      <p:sp>
        <p:nvSpPr>
          <p:cNvPr id="6" name="Rectangle 5">
            <a:extLst>
              <a:ext uri="{FF2B5EF4-FFF2-40B4-BE49-F238E27FC236}">
                <a16:creationId xmlns:a16="http://schemas.microsoft.com/office/drawing/2014/main" id="{88A24657-4DB4-7500-4F43-8AF971461CB8}"/>
              </a:ext>
            </a:extLst>
          </p:cNvPr>
          <p:cNvSpPr/>
          <p:nvPr userDrawn="1"/>
        </p:nvSpPr>
        <p:spPr>
          <a:xfrm>
            <a:off x="0" y="1915244"/>
            <a:ext cx="12192000" cy="3048000"/>
          </a:xfrm>
          <a:prstGeom prst="rect">
            <a:avLst/>
          </a:prstGeom>
          <a:solidFill>
            <a:srgbClr val="0055FF"/>
          </a:solidFill>
          <a:ln w="9525" cap="flat" cmpd="sng" algn="ctr">
            <a:noFill/>
            <a:prstDash val="solid"/>
          </a:ln>
          <a:effectLst/>
        </p:spPr>
        <p:txBody>
          <a:bodyPr rtlCol="0" anchor="ctr"/>
          <a:lstStyle/>
          <a:p>
            <a:pPr marL="0" marR="0" lvl="0" indent="0" algn="ctr" defTabSz="121914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white"/>
              </a:solidFill>
              <a:effectLst/>
              <a:uLnTx/>
              <a:uFillTx/>
            </a:endParaRPr>
          </a:p>
        </p:txBody>
      </p:sp>
      <p:sp>
        <p:nvSpPr>
          <p:cNvPr id="8" name="Title 1">
            <a:extLst>
              <a:ext uri="{FF2B5EF4-FFF2-40B4-BE49-F238E27FC236}">
                <a16:creationId xmlns:a16="http://schemas.microsoft.com/office/drawing/2014/main" id="{D5890AAD-BBB7-DAD7-B0E8-CBBDE7C1632D}"/>
              </a:ext>
            </a:extLst>
          </p:cNvPr>
          <p:cNvSpPr>
            <a:spLocks noGrp="1"/>
          </p:cNvSpPr>
          <p:nvPr>
            <p:ph type="title" hasCustomPrompt="1"/>
          </p:nvPr>
        </p:nvSpPr>
        <p:spPr>
          <a:xfrm>
            <a:off x="-1" y="3227294"/>
            <a:ext cx="12191999" cy="779929"/>
          </a:xfrm>
        </p:spPr>
        <p:txBody>
          <a:bodyPr/>
          <a:lstStyle>
            <a:lvl1pPr marL="0" marR="0" indent="0" algn="ctr" defTabSz="586103" rtl="0" eaLnBrk="1" fontAlgn="auto" latinLnBrk="0" hangingPunct="1">
              <a:lnSpc>
                <a:spcPct val="100000"/>
              </a:lnSpc>
              <a:spcBef>
                <a:spcPct val="0"/>
              </a:spcBef>
              <a:spcAft>
                <a:spcPts val="0"/>
              </a:spcAft>
              <a:buClrTx/>
              <a:buSzTx/>
              <a:buFontTx/>
              <a:buNone/>
              <a:tabLst/>
              <a:defRPr sz="3200" baseline="0">
                <a:solidFill>
                  <a:schemeClr val="bg1"/>
                </a:solidFill>
              </a:defRPr>
            </a:lvl1pPr>
          </a:lstStyle>
          <a:p>
            <a:r>
              <a:rPr lang="en-US"/>
              <a:t>DIVIDER SLIDE ARIAL BLACK 24PT</a:t>
            </a:r>
          </a:p>
        </p:txBody>
      </p:sp>
    </p:spTree>
    <p:extLst>
      <p:ext uri="{BB962C8B-B14F-4D97-AF65-F5344CB8AC3E}">
        <p14:creationId xmlns:p14="http://schemas.microsoft.com/office/powerpoint/2010/main" val="1007030877"/>
      </p:ext>
    </p:extLst>
  </p:cSld>
  <p:clrMapOvr>
    <a:masterClrMapping/>
  </p:clrMapOvr>
  <p:transition spd="med">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Two Line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1FB84A5-123E-2724-1292-215715BE067C}"/>
              </a:ext>
            </a:extLst>
          </p:cNvPr>
          <p:cNvSpPr>
            <a:spLocks noGrp="1"/>
          </p:cNvSpPr>
          <p:nvPr>
            <p:ph type="dt" sz="half" idx="10"/>
          </p:nvPr>
        </p:nvSpPr>
        <p:spPr/>
        <p:txBody>
          <a:bodyPr/>
          <a:lstStyle/>
          <a:p>
            <a:fld id="{74AF86D8-102B-F94A-87AF-60C78DE814F1}" type="datetime1">
              <a:rPr lang="en-US" altLang="en-US" smtClean="0"/>
              <a:pPr/>
              <a:t>11/11/2022</a:t>
            </a:fld>
            <a:endParaRPr lang="en-US" altLang="en-US"/>
          </a:p>
        </p:txBody>
      </p:sp>
      <p:sp>
        <p:nvSpPr>
          <p:cNvPr id="4" name="Footer Placeholder 3">
            <a:extLst>
              <a:ext uri="{FF2B5EF4-FFF2-40B4-BE49-F238E27FC236}">
                <a16:creationId xmlns:a16="http://schemas.microsoft.com/office/drawing/2014/main" id="{2BBB17F9-1C1D-718A-8DE9-649E5AA9080F}"/>
              </a:ext>
            </a:extLst>
          </p:cNvPr>
          <p:cNvSpPr>
            <a:spLocks noGrp="1"/>
          </p:cNvSpPr>
          <p:nvPr>
            <p:ph type="ftr" sz="quarter" idx="11"/>
          </p:nvPr>
        </p:nvSpPr>
        <p:spPr/>
        <p:txBody>
          <a:bodyPr/>
          <a:lstStyle/>
          <a:p>
            <a:pPr>
              <a:defRPr/>
            </a:pPr>
            <a:endParaRPr lang="de-DE"/>
          </a:p>
        </p:txBody>
      </p:sp>
      <p:sp>
        <p:nvSpPr>
          <p:cNvPr id="5" name="Slide Number Placeholder 4">
            <a:extLst>
              <a:ext uri="{FF2B5EF4-FFF2-40B4-BE49-F238E27FC236}">
                <a16:creationId xmlns:a16="http://schemas.microsoft.com/office/drawing/2014/main" id="{B07D7C33-4F3D-ED5F-0E22-9DC6CA797C60}"/>
              </a:ext>
            </a:extLst>
          </p:cNvPr>
          <p:cNvSpPr>
            <a:spLocks noGrp="1"/>
          </p:cNvSpPr>
          <p:nvPr>
            <p:ph type="sldNum" sz="quarter" idx="12"/>
          </p:nvPr>
        </p:nvSpPr>
        <p:spPr/>
        <p:txBody>
          <a:bodyPr/>
          <a:lstStyle/>
          <a:p>
            <a:fld id="{694EE99C-66C9-4AFC-A6F5-6D035E264614}" type="slidenum">
              <a:rPr lang="en-US" altLang="en-US" smtClean="0"/>
              <a:pPr/>
              <a:t>‹#›</a:t>
            </a:fld>
            <a:endParaRPr lang="en-US" altLang="en-US"/>
          </a:p>
        </p:txBody>
      </p:sp>
      <p:sp>
        <p:nvSpPr>
          <p:cNvPr id="6" name="Rectangle 5">
            <a:extLst>
              <a:ext uri="{FF2B5EF4-FFF2-40B4-BE49-F238E27FC236}">
                <a16:creationId xmlns:a16="http://schemas.microsoft.com/office/drawing/2014/main" id="{88A24657-4DB4-7500-4F43-8AF971461CB8}"/>
              </a:ext>
            </a:extLst>
          </p:cNvPr>
          <p:cNvSpPr/>
          <p:nvPr userDrawn="1"/>
        </p:nvSpPr>
        <p:spPr>
          <a:xfrm>
            <a:off x="0" y="1915244"/>
            <a:ext cx="12192000" cy="3048000"/>
          </a:xfrm>
          <a:prstGeom prst="rect">
            <a:avLst/>
          </a:prstGeom>
          <a:solidFill>
            <a:srgbClr val="0055FF"/>
          </a:solidFill>
          <a:ln w="9525" cap="flat" cmpd="sng" algn="ctr">
            <a:noFill/>
            <a:prstDash val="solid"/>
          </a:ln>
          <a:effectLst/>
        </p:spPr>
        <p:txBody>
          <a:bodyPr rtlCol="0" anchor="ctr"/>
          <a:lstStyle/>
          <a:p>
            <a:pPr marL="0" marR="0" lvl="0" indent="0" algn="ctr" defTabSz="121914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white"/>
              </a:solidFill>
              <a:effectLst/>
              <a:uLnTx/>
              <a:uFillTx/>
            </a:endParaRPr>
          </a:p>
        </p:txBody>
      </p:sp>
      <p:sp>
        <p:nvSpPr>
          <p:cNvPr id="8" name="Title 1">
            <a:extLst>
              <a:ext uri="{FF2B5EF4-FFF2-40B4-BE49-F238E27FC236}">
                <a16:creationId xmlns:a16="http://schemas.microsoft.com/office/drawing/2014/main" id="{D5890AAD-BBB7-DAD7-B0E8-CBBDE7C1632D}"/>
              </a:ext>
            </a:extLst>
          </p:cNvPr>
          <p:cNvSpPr>
            <a:spLocks noGrp="1"/>
          </p:cNvSpPr>
          <p:nvPr>
            <p:ph type="title" hasCustomPrompt="1"/>
          </p:nvPr>
        </p:nvSpPr>
        <p:spPr>
          <a:xfrm>
            <a:off x="-1" y="2982044"/>
            <a:ext cx="12191999" cy="1129553"/>
          </a:xfrm>
        </p:spPr>
        <p:txBody>
          <a:bodyPr/>
          <a:lstStyle>
            <a:lvl1pPr marL="0" marR="0" indent="0" algn="ctr" defTabSz="586103" rtl="0" eaLnBrk="1" fontAlgn="auto" latinLnBrk="0" hangingPunct="1">
              <a:lnSpc>
                <a:spcPct val="100000"/>
              </a:lnSpc>
              <a:spcBef>
                <a:spcPct val="0"/>
              </a:spcBef>
              <a:spcAft>
                <a:spcPts val="0"/>
              </a:spcAft>
              <a:buClrTx/>
              <a:buSzTx/>
              <a:buFontTx/>
              <a:buNone/>
              <a:tabLst/>
              <a:defRPr sz="3200" baseline="0">
                <a:solidFill>
                  <a:schemeClr val="bg1"/>
                </a:solidFill>
              </a:defRPr>
            </a:lvl1pPr>
          </a:lstStyle>
          <a:p>
            <a:r>
              <a:rPr lang="en-US"/>
              <a:t>DIVIDER SLIDE ALL CAPS WITH 2 LINES </a:t>
            </a:r>
            <a:br>
              <a:rPr lang="en-US"/>
            </a:br>
            <a:r>
              <a:rPr lang="en-US"/>
              <a:t>ARIAL BLACK 24PT</a:t>
            </a:r>
          </a:p>
        </p:txBody>
      </p:sp>
    </p:spTree>
    <p:extLst>
      <p:ext uri="{BB962C8B-B14F-4D97-AF65-F5344CB8AC3E}">
        <p14:creationId xmlns:p14="http://schemas.microsoft.com/office/powerpoint/2010/main" val="2489948399"/>
      </p:ext>
    </p:extLst>
  </p:cSld>
  <p:clrMapOvr>
    <a:masterClrMapping/>
  </p:clrMapOvr>
  <p:transition spd="med">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 Left Imag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99B377-D7BB-4C4F-95D9-353BEF787EFC}"/>
              </a:ext>
            </a:extLst>
          </p:cNvPr>
          <p:cNvSpPr>
            <a:spLocks noChangeArrowheads="1"/>
          </p:cNvSpPr>
          <p:nvPr userDrawn="1"/>
        </p:nvSpPr>
        <p:spPr bwMode="auto">
          <a:xfrm>
            <a:off x="4666760" y="0"/>
            <a:ext cx="7527969" cy="6858000"/>
          </a:xfrm>
          <a:prstGeom prst="rect">
            <a:avLst/>
          </a:prstGeom>
          <a:solidFill>
            <a:schemeClr val="tx2"/>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lIns="58612" tIns="29305" rIns="58612" bIns="29305" anchor="ctr"/>
          <a:lstStyle>
            <a:lvl1pPr>
              <a:defRPr>
                <a:solidFill>
                  <a:schemeClr val="tx1"/>
                </a:solidFill>
                <a:latin typeface="Arial" panose="020B0604020202020204" pitchFamily="34" charset="0"/>
                <a:ea typeface="Arial" pitchFamily="-127" charset="-128"/>
              </a:defRPr>
            </a:lvl1pPr>
            <a:lvl2pPr marL="742950" indent="-285750">
              <a:defRPr>
                <a:solidFill>
                  <a:schemeClr val="tx1"/>
                </a:solidFill>
                <a:latin typeface="Arial" panose="020B0604020202020204" pitchFamily="34" charset="0"/>
                <a:ea typeface="Arial" pitchFamily="-127" charset="-128"/>
              </a:defRPr>
            </a:lvl2pPr>
            <a:lvl3pPr marL="1143000" indent="-228600">
              <a:defRPr>
                <a:solidFill>
                  <a:schemeClr val="tx1"/>
                </a:solidFill>
                <a:latin typeface="Arial" panose="020B0604020202020204" pitchFamily="34" charset="0"/>
                <a:ea typeface="Arial" pitchFamily="-127" charset="-128"/>
              </a:defRPr>
            </a:lvl3pPr>
            <a:lvl4pPr marL="1600200" indent="-228600">
              <a:defRPr>
                <a:solidFill>
                  <a:schemeClr val="tx1"/>
                </a:solidFill>
                <a:latin typeface="Arial" panose="020B0604020202020204" pitchFamily="34" charset="0"/>
                <a:ea typeface="Arial" pitchFamily="-127" charset="-128"/>
              </a:defRPr>
            </a:lvl4pPr>
            <a:lvl5pPr marL="2057400" indent="-228600">
              <a:defRPr>
                <a:solidFill>
                  <a:schemeClr val="tx1"/>
                </a:solidFill>
                <a:latin typeface="Arial" panose="020B0604020202020204" pitchFamily="34" charset="0"/>
                <a:ea typeface="Arial" pitchFamily="-127" charset="-128"/>
              </a:defRPr>
            </a:lvl5pPr>
            <a:lvl6pPr marL="2514600" indent="-228600" defTabSz="457200" fontAlgn="base">
              <a:spcBef>
                <a:spcPct val="0"/>
              </a:spcBef>
              <a:spcAft>
                <a:spcPct val="0"/>
              </a:spcAft>
              <a:defRPr>
                <a:solidFill>
                  <a:schemeClr val="tx1"/>
                </a:solidFill>
                <a:latin typeface="Arial" panose="020B0604020202020204" pitchFamily="34" charset="0"/>
                <a:ea typeface="Arial" pitchFamily="-127" charset="-128"/>
              </a:defRPr>
            </a:lvl6pPr>
            <a:lvl7pPr marL="2971800" indent="-228600" defTabSz="457200" fontAlgn="base">
              <a:spcBef>
                <a:spcPct val="0"/>
              </a:spcBef>
              <a:spcAft>
                <a:spcPct val="0"/>
              </a:spcAft>
              <a:defRPr>
                <a:solidFill>
                  <a:schemeClr val="tx1"/>
                </a:solidFill>
                <a:latin typeface="Arial" panose="020B0604020202020204" pitchFamily="34" charset="0"/>
                <a:ea typeface="Arial" pitchFamily="-127" charset="-128"/>
              </a:defRPr>
            </a:lvl7pPr>
            <a:lvl8pPr marL="3429000" indent="-228600" defTabSz="457200" fontAlgn="base">
              <a:spcBef>
                <a:spcPct val="0"/>
              </a:spcBef>
              <a:spcAft>
                <a:spcPct val="0"/>
              </a:spcAft>
              <a:defRPr>
                <a:solidFill>
                  <a:schemeClr val="tx1"/>
                </a:solidFill>
                <a:latin typeface="Arial" panose="020B0604020202020204" pitchFamily="34" charset="0"/>
                <a:ea typeface="Arial" pitchFamily="-127" charset="-128"/>
              </a:defRPr>
            </a:lvl8pPr>
            <a:lvl9pPr marL="3886200" indent="-228600" defTabSz="457200" fontAlgn="base">
              <a:spcBef>
                <a:spcPct val="0"/>
              </a:spcBef>
              <a:spcAft>
                <a:spcPct val="0"/>
              </a:spcAft>
              <a:defRPr>
                <a:solidFill>
                  <a:schemeClr val="tx1"/>
                </a:solidFill>
                <a:latin typeface="Arial" panose="020B0604020202020204" pitchFamily="34" charset="0"/>
                <a:ea typeface="Arial" pitchFamily="-127" charset="-128"/>
              </a:defRPr>
            </a:lvl9pPr>
          </a:lstStyle>
          <a:p>
            <a:pPr algn="ctr"/>
            <a:endParaRPr lang="en-US" altLang="en-US" sz="2400">
              <a:solidFill>
                <a:srgbClr val="FFFFFF"/>
              </a:solidFill>
              <a:ea typeface="Arial" panose="020B0604020202020204" pitchFamily="34" charset="-128"/>
            </a:endParaRPr>
          </a:p>
        </p:txBody>
      </p:sp>
      <p:grpSp>
        <p:nvGrpSpPr>
          <p:cNvPr id="7" name="Group 6">
            <a:extLst>
              <a:ext uri="{FF2B5EF4-FFF2-40B4-BE49-F238E27FC236}">
                <a16:creationId xmlns:a16="http://schemas.microsoft.com/office/drawing/2014/main" id="{F7EF0D5A-00BD-4139-9F21-4979EED1271A}"/>
              </a:ext>
            </a:extLst>
          </p:cNvPr>
          <p:cNvGrpSpPr/>
          <p:nvPr userDrawn="1"/>
        </p:nvGrpSpPr>
        <p:grpSpPr>
          <a:xfrm>
            <a:off x="144063" y="6478440"/>
            <a:ext cx="819256" cy="225507"/>
            <a:chOff x="129007" y="9616786"/>
            <a:chExt cx="1595346" cy="439131"/>
          </a:xfrm>
          <a:solidFill>
            <a:schemeClr val="bg1"/>
          </a:solidFill>
        </p:grpSpPr>
        <p:sp>
          <p:nvSpPr>
            <p:cNvPr id="8" name="Freeform 7">
              <a:extLst>
                <a:ext uri="{FF2B5EF4-FFF2-40B4-BE49-F238E27FC236}">
                  <a16:creationId xmlns:a16="http://schemas.microsoft.com/office/drawing/2014/main" id="{5A37985E-B495-442C-9B07-50D5574B2C31}"/>
                </a:ext>
              </a:extLst>
            </p:cNvPr>
            <p:cNvSpPr>
              <a:spLocks/>
            </p:cNvSpPr>
            <p:nvPr/>
          </p:nvSpPr>
          <p:spPr bwMode="auto">
            <a:xfrm>
              <a:off x="1334014" y="9618431"/>
              <a:ext cx="390339" cy="431456"/>
            </a:xfrm>
            <a:custGeom>
              <a:avLst/>
              <a:gdLst>
                <a:gd name="T0" fmla="*/ 1437 w 1484"/>
                <a:gd name="T1" fmla="*/ 328 h 1640"/>
                <a:gd name="T2" fmla="*/ 1484 w 1484"/>
                <a:gd name="T3" fmla="*/ 0 h 1640"/>
                <a:gd name="T4" fmla="*/ 227 w 1484"/>
                <a:gd name="T5" fmla="*/ 0 h 1640"/>
                <a:gd name="T6" fmla="*/ 0 w 1484"/>
                <a:gd name="T7" fmla="*/ 1640 h 1640"/>
                <a:gd name="T8" fmla="*/ 362 w 1484"/>
                <a:gd name="T9" fmla="*/ 1640 h 1640"/>
                <a:gd name="T10" fmla="*/ 451 w 1484"/>
                <a:gd name="T11" fmla="*/ 1005 h 1640"/>
                <a:gd name="T12" fmla="*/ 1237 w 1484"/>
                <a:gd name="T13" fmla="*/ 1005 h 1640"/>
                <a:gd name="T14" fmla="*/ 1282 w 1484"/>
                <a:gd name="T15" fmla="*/ 677 h 1640"/>
                <a:gd name="T16" fmla="*/ 496 w 1484"/>
                <a:gd name="T17" fmla="*/ 677 h 1640"/>
                <a:gd name="T18" fmla="*/ 545 w 1484"/>
                <a:gd name="T19" fmla="*/ 328 h 1640"/>
                <a:gd name="T20" fmla="*/ 1437 w 1484"/>
                <a:gd name="T21" fmla="*/ 328 h 1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84" h="1640">
                  <a:moveTo>
                    <a:pt x="1437" y="328"/>
                  </a:moveTo>
                  <a:lnTo>
                    <a:pt x="1484" y="0"/>
                  </a:lnTo>
                  <a:lnTo>
                    <a:pt x="227" y="0"/>
                  </a:lnTo>
                  <a:lnTo>
                    <a:pt x="0" y="1640"/>
                  </a:lnTo>
                  <a:lnTo>
                    <a:pt x="362" y="1640"/>
                  </a:lnTo>
                  <a:lnTo>
                    <a:pt x="451" y="1005"/>
                  </a:lnTo>
                  <a:lnTo>
                    <a:pt x="1237" y="1005"/>
                  </a:lnTo>
                  <a:lnTo>
                    <a:pt x="1282" y="677"/>
                  </a:lnTo>
                  <a:lnTo>
                    <a:pt x="496" y="677"/>
                  </a:lnTo>
                  <a:lnTo>
                    <a:pt x="545" y="328"/>
                  </a:lnTo>
                  <a:lnTo>
                    <a:pt x="1437" y="328"/>
                  </a:lnTo>
                  <a:close/>
                </a:path>
              </a:pathLst>
            </a:custGeom>
            <a:grpFill/>
            <a:ln w="0">
              <a:noFill/>
              <a:prstDash val="solid"/>
              <a:round/>
              <a:headEnd/>
              <a:tailEnd/>
            </a:ln>
          </p:spPr>
          <p:txBody>
            <a:bodyPr/>
            <a:lstStyle/>
            <a:p>
              <a:pPr fontAlgn="auto">
                <a:spcBef>
                  <a:spcPts val="0"/>
                </a:spcBef>
                <a:spcAft>
                  <a:spcPts val="0"/>
                </a:spcAft>
                <a:defRPr/>
              </a:pPr>
              <a:endParaRPr lang="en-US" sz="2400">
                <a:latin typeface="+mn-lt"/>
                <a:ea typeface="Arial" panose="020B0604020202020204" pitchFamily="34" charset="-128"/>
              </a:endParaRPr>
            </a:p>
          </p:txBody>
        </p:sp>
        <p:sp>
          <p:nvSpPr>
            <p:cNvPr id="9" name="Freeform 8">
              <a:extLst>
                <a:ext uri="{FF2B5EF4-FFF2-40B4-BE49-F238E27FC236}">
                  <a16:creationId xmlns:a16="http://schemas.microsoft.com/office/drawing/2014/main" id="{46B4E9D8-CFC4-4EDD-A7A4-B5D02018AB52}"/>
                </a:ext>
              </a:extLst>
            </p:cNvPr>
            <p:cNvSpPr>
              <a:spLocks/>
            </p:cNvSpPr>
            <p:nvPr/>
          </p:nvSpPr>
          <p:spPr bwMode="auto">
            <a:xfrm>
              <a:off x="932711" y="9617882"/>
              <a:ext cx="407882" cy="432004"/>
            </a:xfrm>
            <a:custGeom>
              <a:avLst/>
              <a:gdLst>
                <a:gd name="T0" fmla="*/ 1526 w 1549"/>
                <a:gd name="T1" fmla="*/ 546 h 1641"/>
                <a:gd name="T2" fmla="*/ 1528 w 1549"/>
                <a:gd name="T3" fmla="*/ 541 h 1641"/>
                <a:gd name="T4" fmla="*/ 1439 w 1549"/>
                <a:gd name="T5" fmla="*/ 166 h 1641"/>
                <a:gd name="T6" fmla="*/ 981 w 1549"/>
                <a:gd name="T7" fmla="*/ 0 h 1641"/>
                <a:gd name="T8" fmla="*/ 228 w 1549"/>
                <a:gd name="T9" fmla="*/ 0 h 1641"/>
                <a:gd name="T10" fmla="*/ 0 w 1549"/>
                <a:gd name="T11" fmla="*/ 1640 h 1641"/>
                <a:gd name="T12" fmla="*/ 363 w 1549"/>
                <a:gd name="T13" fmla="*/ 1640 h 1641"/>
                <a:gd name="T14" fmla="*/ 545 w 1549"/>
                <a:gd name="T15" fmla="*/ 326 h 1641"/>
                <a:gd name="T16" fmla="*/ 905 w 1549"/>
                <a:gd name="T17" fmla="*/ 326 h 1641"/>
                <a:gd name="T18" fmla="*/ 1158 w 1549"/>
                <a:gd name="T19" fmla="*/ 560 h 1641"/>
                <a:gd name="T20" fmla="*/ 1156 w 1549"/>
                <a:gd name="T21" fmla="*/ 565 h 1641"/>
                <a:gd name="T22" fmla="*/ 846 w 1549"/>
                <a:gd name="T23" fmla="*/ 798 h 1641"/>
                <a:gd name="T24" fmla="*/ 573 w 1549"/>
                <a:gd name="T25" fmla="*/ 798 h 1641"/>
                <a:gd name="T26" fmla="*/ 1000 w 1549"/>
                <a:gd name="T27" fmla="*/ 1641 h 1641"/>
                <a:gd name="T28" fmla="*/ 1424 w 1549"/>
                <a:gd name="T29" fmla="*/ 1641 h 1641"/>
                <a:gd name="T30" fmla="*/ 1103 w 1549"/>
                <a:gd name="T31" fmla="*/ 1055 h 1641"/>
                <a:gd name="T32" fmla="*/ 1526 w 1549"/>
                <a:gd name="T33" fmla="*/ 546 h 1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49" h="1641">
                  <a:moveTo>
                    <a:pt x="1526" y="546"/>
                  </a:moveTo>
                  <a:lnTo>
                    <a:pt x="1528" y="541"/>
                  </a:lnTo>
                  <a:cubicBezTo>
                    <a:pt x="1549" y="386"/>
                    <a:pt x="1518" y="258"/>
                    <a:pt x="1439" y="166"/>
                  </a:cubicBezTo>
                  <a:cubicBezTo>
                    <a:pt x="1345" y="59"/>
                    <a:pt x="1191" y="0"/>
                    <a:pt x="981" y="0"/>
                  </a:cubicBezTo>
                  <a:lnTo>
                    <a:pt x="228" y="0"/>
                  </a:lnTo>
                  <a:lnTo>
                    <a:pt x="0" y="1640"/>
                  </a:lnTo>
                  <a:lnTo>
                    <a:pt x="363" y="1640"/>
                  </a:lnTo>
                  <a:lnTo>
                    <a:pt x="545" y="326"/>
                  </a:lnTo>
                  <a:lnTo>
                    <a:pt x="905" y="326"/>
                  </a:lnTo>
                  <a:cubicBezTo>
                    <a:pt x="1081" y="326"/>
                    <a:pt x="1179" y="406"/>
                    <a:pt x="1158" y="560"/>
                  </a:cubicBezTo>
                  <a:lnTo>
                    <a:pt x="1156" y="565"/>
                  </a:lnTo>
                  <a:cubicBezTo>
                    <a:pt x="1138" y="703"/>
                    <a:pt x="1023" y="798"/>
                    <a:pt x="846" y="798"/>
                  </a:cubicBezTo>
                  <a:lnTo>
                    <a:pt x="573" y="798"/>
                  </a:lnTo>
                  <a:lnTo>
                    <a:pt x="1000" y="1641"/>
                  </a:lnTo>
                  <a:lnTo>
                    <a:pt x="1424" y="1641"/>
                  </a:lnTo>
                  <a:lnTo>
                    <a:pt x="1103" y="1055"/>
                  </a:lnTo>
                  <a:cubicBezTo>
                    <a:pt x="1323" y="978"/>
                    <a:pt x="1490" y="811"/>
                    <a:pt x="1526" y="546"/>
                  </a:cubicBezTo>
                  <a:close/>
                </a:path>
              </a:pathLst>
            </a:custGeom>
            <a:grpFill/>
            <a:ln w="0">
              <a:noFill/>
              <a:prstDash val="solid"/>
              <a:round/>
              <a:headEnd/>
              <a:tailEnd/>
            </a:ln>
          </p:spPr>
          <p:txBody>
            <a:bodyPr/>
            <a:lstStyle/>
            <a:p>
              <a:pPr fontAlgn="auto">
                <a:spcBef>
                  <a:spcPts val="0"/>
                </a:spcBef>
                <a:spcAft>
                  <a:spcPts val="0"/>
                </a:spcAft>
                <a:defRPr/>
              </a:pPr>
              <a:endParaRPr lang="en-US" sz="2400">
                <a:latin typeface="+mn-lt"/>
                <a:ea typeface="Arial" panose="020B0604020202020204" pitchFamily="34" charset="-128"/>
              </a:endParaRPr>
            </a:p>
          </p:txBody>
        </p:sp>
        <p:sp>
          <p:nvSpPr>
            <p:cNvPr id="10" name="Freeform 9">
              <a:extLst>
                <a:ext uri="{FF2B5EF4-FFF2-40B4-BE49-F238E27FC236}">
                  <a16:creationId xmlns:a16="http://schemas.microsoft.com/office/drawing/2014/main" id="{1B502162-7C5D-4849-B617-5CA0A186898E}"/>
                </a:ext>
              </a:extLst>
            </p:cNvPr>
            <p:cNvSpPr>
              <a:spLocks/>
            </p:cNvSpPr>
            <p:nvPr/>
          </p:nvSpPr>
          <p:spPr bwMode="auto">
            <a:xfrm>
              <a:off x="129007" y="9616786"/>
              <a:ext cx="816861" cy="439131"/>
            </a:xfrm>
            <a:custGeom>
              <a:avLst/>
              <a:gdLst>
                <a:gd name="T0" fmla="*/ 2278 w 3104"/>
                <a:gd name="T1" fmla="*/ 0 h 1669"/>
                <a:gd name="T2" fmla="*/ 528 w 3104"/>
                <a:gd name="T3" fmla="*/ 0 h 1669"/>
                <a:gd name="T4" fmla="*/ 488 w 3104"/>
                <a:gd name="T5" fmla="*/ 289 h 1669"/>
                <a:gd name="T6" fmla="*/ 909 w 3104"/>
                <a:gd name="T7" fmla="*/ 289 h 1669"/>
                <a:gd name="T8" fmla="*/ 801 w 3104"/>
                <a:gd name="T9" fmla="*/ 1061 h 1669"/>
                <a:gd name="T10" fmla="*/ 543 w 3104"/>
                <a:gd name="T11" fmla="*/ 1333 h 1669"/>
                <a:gd name="T12" fmla="*/ 264 w 3104"/>
                <a:gd name="T13" fmla="*/ 1169 h 1669"/>
                <a:gd name="T14" fmla="*/ 0 w 3104"/>
                <a:gd name="T15" fmla="*/ 1423 h 1669"/>
                <a:gd name="T16" fmla="*/ 505 w 3104"/>
                <a:gd name="T17" fmla="*/ 1669 h 1669"/>
                <a:gd name="T18" fmla="*/ 955 w 3104"/>
                <a:gd name="T19" fmla="*/ 1516 h 1669"/>
                <a:gd name="T20" fmla="*/ 1171 w 3104"/>
                <a:gd name="T21" fmla="*/ 1079 h 1669"/>
                <a:gd name="T22" fmla="*/ 1280 w 3104"/>
                <a:gd name="T23" fmla="*/ 295 h 1669"/>
                <a:gd name="T24" fmla="*/ 1281 w 3104"/>
                <a:gd name="T25" fmla="*/ 295 h 1669"/>
                <a:gd name="T26" fmla="*/ 1281 w 3104"/>
                <a:gd name="T27" fmla="*/ 299 h 1669"/>
                <a:gd name="T28" fmla="*/ 2236 w 3104"/>
                <a:gd name="T29" fmla="*/ 299 h 1669"/>
                <a:gd name="T30" fmla="*/ 2661 w 3104"/>
                <a:gd name="T31" fmla="*/ 820 h 1669"/>
                <a:gd name="T32" fmla="*/ 2660 w 3104"/>
                <a:gd name="T33" fmla="*/ 825 h 1669"/>
                <a:gd name="T34" fmla="*/ 2095 w 3104"/>
                <a:gd name="T35" fmla="*/ 1315 h 1669"/>
                <a:gd name="T36" fmla="*/ 1781 w 3104"/>
                <a:gd name="T37" fmla="*/ 1315 h 1669"/>
                <a:gd name="T38" fmla="*/ 1907 w 3104"/>
                <a:gd name="T39" fmla="*/ 406 h 1669"/>
                <a:gd name="T40" fmla="*/ 1530 w 3104"/>
                <a:gd name="T41" fmla="*/ 406 h 1669"/>
                <a:gd name="T42" fmla="*/ 1406 w 3104"/>
                <a:gd name="T43" fmla="*/ 671 h 1669"/>
                <a:gd name="T44" fmla="*/ 1541 w 3104"/>
                <a:gd name="T45" fmla="*/ 671 h 1669"/>
                <a:gd name="T46" fmla="*/ 1406 w 3104"/>
                <a:gd name="T47" fmla="*/ 1640 h 1669"/>
                <a:gd name="T48" fmla="*/ 2049 w 3104"/>
                <a:gd name="T49" fmla="*/ 1640 h 1669"/>
                <a:gd name="T50" fmla="*/ 3039 w 3104"/>
                <a:gd name="T51" fmla="*/ 820 h 1669"/>
                <a:gd name="T52" fmla="*/ 3040 w 3104"/>
                <a:gd name="T53" fmla="*/ 815 h 1669"/>
                <a:gd name="T54" fmla="*/ 2278 w 3104"/>
                <a:gd name="T55" fmla="*/ 0 h 1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04" h="1669">
                  <a:moveTo>
                    <a:pt x="2278" y="0"/>
                  </a:moveTo>
                  <a:lnTo>
                    <a:pt x="528" y="0"/>
                  </a:lnTo>
                  <a:lnTo>
                    <a:pt x="488" y="289"/>
                  </a:lnTo>
                  <a:lnTo>
                    <a:pt x="909" y="289"/>
                  </a:lnTo>
                  <a:lnTo>
                    <a:pt x="801" y="1061"/>
                  </a:lnTo>
                  <a:cubicBezTo>
                    <a:pt x="775" y="1251"/>
                    <a:pt x="679" y="1333"/>
                    <a:pt x="543" y="1333"/>
                  </a:cubicBezTo>
                  <a:cubicBezTo>
                    <a:pt x="427" y="1333"/>
                    <a:pt x="344" y="1271"/>
                    <a:pt x="264" y="1169"/>
                  </a:cubicBezTo>
                  <a:lnTo>
                    <a:pt x="0" y="1423"/>
                  </a:lnTo>
                  <a:cubicBezTo>
                    <a:pt x="95" y="1556"/>
                    <a:pt x="249" y="1669"/>
                    <a:pt x="505" y="1669"/>
                  </a:cubicBezTo>
                  <a:cubicBezTo>
                    <a:pt x="684" y="1669"/>
                    <a:pt x="840" y="1618"/>
                    <a:pt x="955" y="1516"/>
                  </a:cubicBezTo>
                  <a:cubicBezTo>
                    <a:pt x="1068" y="1418"/>
                    <a:pt x="1144" y="1273"/>
                    <a:pt x="1171" y="1079"/>
                  </a:cubicBezTo>
                  <a:lnTo>
                    <a:pt x="1280" y="295"/>
                  </a:lnTo>
                  <a:lnTo>
                    <a:pt x="1281" y="295"/>
                  </a:lnTo>
                  <a:lnTo>
                    <a:pt x="1281" y="299"/>
                  </a:lnTo>
                  <a:lnTo>
                    <a:pt x="2236" y="299"/>
                  </a:lnTo>
                  <a:cubicBezTo>
                    <a:pt x="2533" y="299"/>
                    <a:pt x="2701" y="530"/>
                    <a:pt x="2661" y="820"/>
                  </a:cubicBezTo>
                  <a:lnTo>
                    <a:pt x="2660" y="825"/>
                  </a:lnTo>
                  <a:cubicBezTo>
                    <a:pt x="2620" y="1115"/>
                    <a:pt x="2391" y="1315"/>
                    <a:pt x="2095" y="1315"/>
                  </a:cubicBezTo>
                  <a:lnTo>
                    <a:pt x="1781" y="1315"/>
                  </a:lnTo>
                  <a:lnTo>
                    <a:pt x="1907" y="406"/>
                  </a:lnTo>
                  <a:lnTo>
                    <a:pt x="1530" y="406"/>
                  </a:lnTo>
                  <a:lnTo>
                    <a:pt x="1406" y="671"/>
                  </a:lnTo>
                  <a:lnTo>
                    <a:pt x="1541" y="671"/>
                  </a:lnTo>
                  <a:lnTo>
                    <a:pt x="1406" y="1640"/>
                  </a:lnTo>
                  <a:lnTo>
                    <a:pt x="2049" y="1640"/>
                  </a:lnTo>
                  <a:cubicBezTo>
                    <a:pt x="2567" y="1640"/>
                    <a:pt x="2975" y="1281"/>
                    <a:pt x="3039" y="820"/>
                  </a:cubicBezTo>
                  <a:lnTo>
                    <a:pt x="3040" y="815"/>
                  </a:lnTo>
                  <a:cubicBezTo>
                    <a:pt x="3104" y="354"/>
                    <a:pt x="2795" y="0"/>
                    <a:pt x="2278" y="0"/>
                  </a:cubicBezTo>
                  <a:close/>
                </a:path>
              </a:pathLst>
            </a:custGeom>
            <a:grpFill/>
            <a:ln w="0">
              <a:noFill/>
              <a:prstDash val="solid"/>
              <a:round/>
              <a:headEnd/>
              <a:tailEnd/>
            </a:ln>
          </p:spPr>
          <p:txBody>
            <a:bodyPr/>
            <a:lstStyle/>
            <a:p>
              <a:pPr fontAlgn="auto">
                <a:spcBef>
                  <a:spcPts val="0"/>
                </a:spcBef>
                <a:spcAft>
                  <a:spcPts val="0"/>
                </a:spcAft>
                <a:defRPr/>
              </a:pPr>
              <a:endParaRPr lang="en-US" sz="2400">
                <a:latin typeface="+mn-lt"/>
                <a:ea typeface="Arial" panose="020B0604020202020204" pitchFamily="34" charset="-128"/>
              </a:endParaRPr>
            </a:p>
          </p:txBody>
        </p:sp>
      </p:grpSp>
      <p:sp>
        <p:nvSpPr>
          <p:cNvPr id="11" name="Date Placeholder 4">
            <a:extLst>
              <a:ext uri="{FF2B5EF4-FFF2-40B4-BE49-F238E27FC236}">
                <a16:creationId xmlns:a16="http://schemas.microsoft.com/office/drawing/2014/main" id="{65D76185-EBC6-4ECC-AD1C-9B5E800EF2CC}"/>
              </a:ext>
            </a:extLst>
          </p:cNvPr>
          <p:cNvSpPr>
            <a:spLocks noGrp="1"/>
          </p:cNvSpPr>
          <p:nvPr>
            <p:ph type="dt" sz="half" idx="10"/>
          </p:nvPr>
        </p:nvSpPr>
        <p:spPr/>
        <p:txBody>
          <a:bodyPr/>
          <a:lstStyle>
            <a:lvl1pPr>
              <a:defRPr>
                <a:solidFill>
                  <a:schemeClr val="bg1"/>
                </a:solidFill>
              </a:defRPr>
            </a:lvl1pPr>
          </a:lstStyle>
          <a:p>
            <a:fld id="{46C5494F-B314-7648-8207-8B673288F27C}" type="datetime1">
              <a:rPr lang="en-US" altLang="en-US" smtClean="0"/>
              <a:pPr/>
              <a:t>11/11/2022</a:t>
            </a:fld>
            <a:endParaRPr lang="en-US" altLang="en-US"/>
          </a:p>
        </p:txBody>
      </p:sp>
      <p:sp>
        <p:nvSpPr>
          <p:cNvPr id="12" name="Footer Placeholder 5">
            <a:extLst>
              <a:ext uri="{FF2B5EF4-FFF2-40B4-BE49-F238E27FC236}">
                <a16:creationId xmlns:a16="http://schemas.microsoft.com/office/drawing/2014/main" id="{76FDDF8B-E702-4F88-A10D-1A6997EF74F4}"/>
              </a:ext>
            </a:extLst>
          </p:cNvPr>
          <p:cNvSpPr>
            <a:spLocks noGrp="1"/>
          </p:cNvSpPr>
          <p:nvPr>
            <p:ph type="ftr" sz="quarter" idx="11"/>
          </p:nvPr>
        </p:nvSpPr>
        <p:spPr/>
        <p:txBody>
          <a:bodyPr/>
          <a:lstStyle>
            <a:lvl1pPr>
              <a:defRPr>
                <a:solidFill>
                  <a:schemeClr val="bg1"/>
                </a:solidFill>
              </a:defRPr>
            </a:lvl1pPr>
          </a:lstStyle>
          <a:p>
            <a:pPr>
              <a:defRPr/>
            </a:pPr>
            <a:endParaRPr lang="en-US"/>
          </a:p>
        </p:txBody>
      </p:sp>
      <p:sp>
        <p:nvSpPr>
          <p:cNvPr id="13" name="Slide Number Placeholder 6">
            <a:extLst>
              <a:ext uri="{FF2B5EF4-FFF2-40B4-BE49-F238E27FC236}">
                <a16:creationId xmlns:a16="http://schemas.microsoft.com/office/drawing/2014/main" id="{3BD06979-2EC9-4CDC-BAEF-D3580DD70B9B}"/>
              </a:ext>
            </a:extLst>
          </p:cNvPr>
          <p:cNvSpPr>
            <a:spLocks noGrp="1"/>
          </p:cNvSpPr>
          <p:nvPr>
            <p:ph type="sldNum" sz="quarter" idx="12"/>
          </p:nvPr>
        </p:nvSpPr>
        <p:spPr/>
        <p:txBody>
          <a:bodyPr/>
          <a:lstStyle>
            <a:lvl1pPr>
              <a:defRPr>
                <a:solidFill>
                  <a:schemeClr val="bg1"/>
                </a:solidFill>
              </a:defRPr>
            </a:lvl1pPr>
          </a:lstStyle>
          <a:p>
            <a:fld id="{A7383A42-F693-4867-9543-FB7CC7990D82}" type="slidenum">
              <a:rPr lang="en-US" altLang="en-US" smtClean="0"/>
              <a:pPr/>
              <a:t>‹#›</a:t>
            </a:fld>
            <a:endParaRPr lang="en-US" altLang="en-US"/>
          </a:p>
        </p:txBody>
      </p:sp>
      <p:sp>
        <p:nvSpPr>
          <p:cNvPr id="14" name="図プレースホルダー 3">
            <a:extLst>
              <a:ext uri="{FF2B5EF4-FFF2-40B4-BE49-F238E27FC236}">
                <a16:creationId xmlns:a16="http://schemas.microsoft.com/office/drawing/2014/main" id="{31AE46F0-0C46-3439-954B-E3226753245E}"/>
              </a:ext>
            </a:extLst>
          </p:cNvPr>
          <p:cNvSpPr>
            <a:spLocks noGrp="1"/>
          </p:cNvSpPr>
          <p:nvPr>
            <p:ph type="pic" sz="quarter" idx="54" hasCustomPrompt="1"/>
          </p:nvPr>
        </p:nvSpPr>
        <p:spPr>
          <a:xfrm>
            <a:off x="-1" y="1"/>
            <a:ext cx="4666760" cy="6857999"/>
          </a:xfrm>
          <a:solidFill>
            <a:schemeClr val="bg1">
              <a:lumMod val="95000"/>
            </a:schemeClr>
          </a:solidFill>
        </p:spPr>
        <p:txBody>
          <a:bodyPr tIns="175835" rtlCol="0" anchor="ctr">
            <a:normAutofit/>
          </a:bodyPr>
          <a:lstStyle>
            <a:lvl1pPr marL="0" indent="0" algn="ctr">
              <a:buNone/>
              <a:defRPr sz="1067" baseline="0"/>
            </a:lvl1pPr>
          </a:lstStyle>
          <a:p>
            <a:pPr lvl="0"/>
            <a:r>
              <a:rPr lang="en-US" altLang="ja-JP" noProof="0"/>
              <a:t>Click icon to add image</a:t>
            </a:r>
            <a:endParaRPr lang="ja-JP" altLang="en-US" noProof="0"/>
          </a:p>
        </p:txBody>
      </p:sp>
      <p:sp>
        <p:nvSpPr>
          <p:cNvPr id="3" name="Text Placeholder 2">
            <a:extLst>
              <a:ext uri="{FF2B5EF4-FFF2-40B4-BE49-F238E27FC236}">
                <a16:creationId xmlns:a16="http://schemas.microsoft.com/office/drawing/2014/main" id="{457A7A9F-08A6-E3BB-57C9-B5FC287965E5}"/>
              </a:ext>
            </a:extLst>
          </p:cNvPr>
          <p:cNvSpPr>
            <a:spLocks noGrp="1"/>
          </p:cNvSpPr>
          <p:nvPr>
            <p:ph type="body" sz="quarter" idx="55" hasCustomPrompt="1"/>
          </p:nvPr>
        </p:nvSpPr>
        <p:spPr>
          <a:xfrm>
            <a:off x="4925543" y="2616201"/>
            <a:ext cx="7010400" cy="1572684"/>
          </a:xfrm>
        </p:spPr>
        <p:txBody>
          <a:bodyPr/>
          <a:lstStyle>
            <a:lvl1pPr algn="ctr">
              <a:lnSpc>
                <a:spcPct val="100000"/>
              </a:lnSpc>
              <a:defRPr sz="3467">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DIVIDER SLIDE ALL CAPS ARIAL BLACK (HEADING) 24PT</a:t>
            </a:r>
          </a:p>
        </p:txBody>
      </p:sp>
    </p:spTree>
    <p:extLst>
      <p:ext uri="{BB962C8B-B14F-4D97-AF65-F5344CB8AC3E}">
        <p14:creationId xmlns:p14="http://schemas.microsoft.com/office/powerpoint/2010/main" val="21033302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 Right Imag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99B377-D7BB-4C4F-95D9-353BEF787EFC}"/>
              </a:ext>
            </a:extLst>
          </p:cNvPr>
          <p:cNvSpPr>
            <a:spLocks noChangeArrowheads="1"/>
          </p:cNvSpPr>
          <p:nvPr userDrawn="1"/>
        </p:nvSpPr>
        <p:spPr bwMode="auto">
          <a:xfrm>
            <a:off x="-3835" y="0"/>
            <a:ext cx="7527969" cy="6858000"/>
          </a:xfrm>
          <a:prstGeom prst="rect">
            <a:avLst/>
          </a:prstGeom>
          <a:solidFill>
            <a:schemeClr val="tx2"/>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lIns="58612" tIns="29305" rIns="58612" bIns="29305" anchor="ctr"/>
          <a:lstStyle>
            <a:lvl1pPr>
              <a:defRPr>
                <a:solidFill>
                  <a:schemeClr val="tx1"/>
                </a:solidFill>
                <a:latin typeface="Arial" panose="020B0604020202020204" pitchFamily="34" charset="0"/>
                <a:ea typeface="Arial" pitchFamily="-127" charset="-128"/>
              </a:defRPr>
            </a:lvl1pPr>
            <a:lvl2pPr marL="742950" indent="-285750">
              <a:defRPr>
                <a:solidFill>
                  <a:schemeClr val="tx1"/>
                </a:solidFill>
                <a:latin typeface="Arial" panose="020B0604020202020204" pitchFamily="34" charset="0"/>
                <a:ea typeface="Arial" pitchFamily="-127" charset="-128"/>
              </a:defRPr>
            </a:lvl2pPr>
            <a:lvl3pPr marL="1143000" indent="-228600">
              <a:defRPr>
                <a:solidFill>
                  <a:schemeClr val="tx1"/>
                </a:solidFill>
                <a:latin typeface="Arial" panose="020B0604020202020204" pitchFamily="34" charset="0"/>
                <a:ea typeface="Arial" pitchFamily="-127" charset="-128"/>
              </a:defRPr>
            </a:lvl3pPr>
            <a:lvl4pPr marL="1600200" indent="-228600">
              <a:defRPr>
                <a:solidFill>
                  <a:schemeClr val="tx1"/>
                </a:solidFill>
                <a:latin typeface="Arial" panose="020B0604020202020204" pitchFamily="34" charset="0"/>
                <a:ea typeface="Arial" pitchFamily="-127" charset="-128"/>
              </a:defRPr>
            </a:lvl4pPr>
            <a:lvl5pPr marL="2057400" indent="-228600">
              <a:defRPr>
                <a:solidFill>
                  <a:schemeClr val="tx1"/>
                </a:solidFill>
                <a:latin typeface="Arial" panose="020B0604020202020204" pitchFamily="34" charset="0"/>
                <a:ea typeface="Arial" pitchFamily="-127" charset="-128"/>
              </a:defRPr>
            </a:lvl5pPr>
            <a:lvl6pPr marL="2514600" indent="-228600" defTabSz="457200" fontAlgn="base">
              <a:spcBef>
                <a:spcPct val="0"/>
              </a:spcBef>
              <a:spcAft>
                <a:spcPct val="0"/>
              </a:spcAft>
              <a:defRPr>
                <a:solidFill>
                  <a:schemeClr val="tx1"/>
                </a:solidFill>
                <a:latin typeface="Arial" panose="020B0604020202020204" pitchFamily="34" charset="0"/>
                <a:ea typeface="Arial" pitchFamily="-127" charset="-128"/>
              </a:defRPr>
            </a:lvl6pPr>
            <a:lvl7pPr marL="2971800" indent="-228600" defTabSz="457200" fontAlgn="base">
              <a:spcBef>
                <a:spcPct val="0"/>
              </a:spcBef>
              <a:spcAft>
                <a:spcPct val="0"/>
              </a:spcAft>
              <a:defRPr>
                <a:solidFill>
                  <a:schemeClr val="tx1"/>
                </a:solidFill>
                <a:latin typeface="Arial" panose="020B0604020202020204" pitchFamily="34" charset="0"/>
                <a:ea typeface="Arial" pitchFamily="-127" charset="-128"/>
              </a:defRPr>
            </a:lvl7pPr>
            <a:lvl8pPr marL="3429000" indent="-228600" defTabSz="457200" fontAlgn="base">
              <a:spcBef>
                <a:spcPct val="0"/>
              </a:spcBef>
              <a:spcAft>
                <a:spcPct val="0"/>
              </a:spcAft>
              <a:defRPr>
                <a:solidFill>
                  <a:schemeClr val="tx1"/>
                </a:solidFill>
                <a:latin typeface="Arial" panose="020B0604020202020204" pitchFamily="34" charset="0"/>
                <a:ea typeface="Arial" pitchFamily="-127" charset="-128"/>
              </a:defRPr>
            </a:lvl8pPr>
            <a:lvl9pPr marL="3886200" indent="-228600" defTabSz="457200" fontAlgn="base">
              <a:spcBef>
                <a:spcPct val="0"/>
              </a:spcBef>
              <a:spcAft>
                <a:spcPct val="0"/>
              </a:spcAft>
              <a:defRPr>
                <a:solidFill>
                  <a:schemeClr val="tx1"/>
                </a:solidFill>
                <a:latin typeface="Arial" panose="020B0604020202020204" pitchFamily="34" charset="0"/>
                <a:ea typeface="Arial" pitchFamily="-127" charset="-128"/>
              </a:defRPr>
            </a:lvl9pPr>
          </a:lstStyle>
          <a:p>
            <a:pPr algn="ctr"/>
            <a:endParaRPr lang="en-US" altLang="en-US" sz="2400">
              <a:solidFill>
                <a:srgbClr val="FFFFFF"/>
              </a:solidFill>
              <a:ea typeface="Arial" panose="020B0604020202020204" pitchFamily="34" charset="-128"/>
            </a:endParaRPr>
          </a:p>
        </p:txBody>
      </p:sp>
      <p:grpSp>
        <p:nvGrpSpPr>
          <p:cNvPr id="7" name="Group 6">
            <a:extLst>
              <a:ext uri="{FF2B5EF4-FFF2-40B4-BE49-F238E27FC236}">
                <a16:creationId xmlns:a16="http://schemas.microsoft.com/office/drawing/2014/main" id="{F7EF0D5A-00BD-4139-9F21-4979EED1271A}"/>
              </a:ext>
            </a:extLst>
          </p:cNvPr>
          <p:cNvGrpSpPr/>
          <p:nvPr userDrawn="1"/>
        </p:nvGrpSpPr>
        <p:grpSpPr>
          <a:xfrm>
            <a:off x="144063" y="6478440"/>
            <a:ext cx="819256" cy="225507"/>
            <a:chOff x="129007" y="9616786"/>
            <a:chExt cx="1595346" cy="439131"/>
          </a:xfrm>
          <a:solidFill>
            <a:schemeClr val="bg1"/>
          </a:solidFill>
        </p:grpSpPr>
        <p:sp>
          <p:nvSpPr>
            <p:cNvPr id="8" name="Freeform 7">
              <a:extLst>
                <a:ext uri="{FF2B5EF4-FFF2-40B4-BE49-F238E27FC236}">
                  <a16:creationId xmlns:a16="http://schemas.microsoft.com/office/drawing/2014/main" id="{5A37985E-B495-442C-9B07-50D5574B2C31}"/>
                </a:ext>
              </a:extLst>
            </p:cNvPr>
            <p:cNvSpPr>
              <a:spLocks/>
            </p:cNvSpPr>
            <p:nvPr/>
          </p:nvSpPr>
          <p:spPr bwMode="auto">
            <a:xfrm>
              <a:off x="1334014" y="9618431"/>
              <a:ext cx="390339" cy="431456"/>
            </a:xfrm>
            <a:custGeom>
              <a:avLst/>
              <a:gdLst>
                <a:gd name="T0" fmla="*/ 1437 w 1484"/>
                <a:gd name="T1" fmla="*/ 328 h 1640"/>
                <a:gd name="T2" fmla="*/ 1484 w 1484"/>
                <a:gd name="T3" fmla="*/ 0 h 1640"/>
                <a:gd name="T4" fmla="*/ 227 w 1484"/>
                <a:gd name="T5" fmla="*/ 0 h 1640"/>
                <a:gd name="T6" fmla="*/ 0 w 1484"/>
                <a:gd name="T7" fmla="*/ 1640 h 1640"/>
                <a:gd name="T8" fmla="*/ 362 w 1484"/>
                <a:gd name="T9" fmla="*/ 1640 h 1640"/>
                <a:gd name="T10" fmla="*/ 451 w 1484"/>
                <a:gd name="T11" fmla="*/ 1005 h 1640"/>
                <a:gd name="T12" fmla="*/ 1237 w 1484"/>
                <a:gd name="T13" fmla="*/ 1005 h 1640"/>
                <a:gd name="T14" fmla="*/ 1282 w 1484"/>
                <a:gd name="T15" fmla="*/ 677 h 1640"/>
                <a:gd name="T16" fmla="*/ 496 w 1484"/>
                <a:gd name="T17" fmla="*/ 677 h 1640"/>
                <a:gd name="T18" fmla="*/ 545 w 1484"/>
                <a:gd name="T19" fmla="*/ 328 h 1640"/>
                <a:gd name="T20" fmla="*/ 1437 w 1484"/>
                <a:gd name="T21" fmla="*/ 328 h 1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84" h="1640">
                  <a:moveTo>
                    <a:pt x="1437" y="328"/>
                  </a:moveTo>
                  <a:lnTo>
                    <a:pt x="1484" y="0"/>
                  </a:lnTo>
                  <a:lnTo>
                    <a:pt x="227" y="0"/>
                  </a:lnTo>
                  <a:lnTo>
                    <a:pt x="0" y="1640"/>
                  </a:lnTo>
                  <a:lnTo>
                    <a:pt x="362" y="1640"/>
                  </a:lnTo>
                  <a:lnTo>
                    <a:pt x="451" y="1005"/>
                  </a:lnTo>
                  <a:lnTo>
                    <a:pt x="1237" y="1005"/>
                  </a:lnTo>
                  <a:lnTo>
                    <a:pt x="1282" y="677"/>
                  </a:lnTo>
                  <a:lnTo>
                    <a:pt x="496" y="677"/>
                  </a:lnTo>
                  <a:lnTo>
                    <a:pt x="545" y="328"/>
                  </a:lnTo>
                  <a:lnTo>
                    <a:pt x="1437" y="328"/>
                  </a:lnTo>
                  <a:close/>
                </a:path>
              </a:pathLst>
            </a:custGeom>
            <a:grpFill/>
            <a:ln w="0">
              <a:noFill/>
              <a:prstDash val="solid"/>
              <a:round/>
              <a:headEnd/>
              <a:tailEnd/>
            </a:ln>
          </p:spPr>
          <p:txBody>
            <a:bodyPr/>
            <a:lstStyle/>
            <a:p>
              <a:pPr fontAlgn="auto">
                <a:spcBef>
                  <a:spcPts val="0"/>
                </a:spcBef>
                <a:spcAft>
                  <a:spcPts val="0"/>
                </a:spcAft>
                <a:defRPr/>
              </a:pPr>
              <a:endParaRPr lang="en-US" sz="2400">
                <a:latin typeface="+mn-lt"/>
                <a:ea typeface="Arial" panose="020B0604020202020204" pitchFamily="34" charset="-128"/>
              </a:endParaRPr>
            </a:p>
          </p:txBody>
        </p:sp>
        <p:sp>
          <p:nvSpPr>
            <p:cNvPr id="9" name="Freeform 8">
              <a:extLst>
                <a:ext uri="{FF2B5EF4-FFF2-40B4-BE49-F238E27FC236}">
                  <a16:creationId xmlns:a16="http://schemas.microsoft.com/office/drawing/2014/main" id="{46B4E9D8-CFC4-4EDD-A7A4-B5D02018AB52}"/>
                </a:ext>
              </a:extLst>
            </p:cNvPr>
            <p:cNvSpPr>
              <a:spLocks/>
            </p:cNvSpPr>
            <p:nvPr/>
          </p:nvSpPr>
          <p:spPr bwMode="auto">
            <a:xfrm>
              <a:off x="932711" y="9617882"/>
              <a:ext cx="407882" cy="432004"/>
            </a:xfrm>
            <a:custGeom>
              <a:avLst/>
              <a:gdLst>
                <a:gd name="T0" fmla="*/ 1526 w 1549"/>
                <a:gd name="T1" fmla="*/ 546 h 1641"/>
                <a:gd name="T2" fmla="*/ 1528 w 1549"/>
                <a:gd name="T3" fmla="*/ 541 h 1641"/>
                <a:gd name="T4" fmla="*/ 1439 w 1549"/>
                <a:gd name="T5" fmla="*/ 166 h 1641"/>
                <a:gd name="T6" fmla="*/ 981 w 1549"/>
                <a:gd name="T7" fmla="*/ 0 h 1641"/>
                <a:gd name="T8" fmla="*/ 228 w 1549"/>
                <a:gd name="T9" fmla="*/ 0 h 1641"/>
                <a:gd name="T10" fmla="*/ 0 w 1549"/>
                <a:gd name="T11" fmla="*/ 1640 h 1641"/>
                <a:gd name="T12" fmla="*/ 363 w 1549"/>
                <a:gd name="T13" fmla="*/ 1640 h 1641"/>
                <a:gd name="T14" fmla="*/ 545 w 1549"/>
                <a:gd name="T15" fmla="*/ 326 h 1641"/>
                <a:gd name="T16" fmla="*/ 905 w 1549"/>
                <a:gd name="T17" fmla="*/ 326 h 1641"/>
                <a:gd name="T18" fmla="*/ 1158 w 1549"/>
                <a:gd name="T19" fmla="*/ 560 h 1641"/>
                <a:gd name="T20" fmla="*/ 1156 w 1549"/>
                <a:gd name="T21" fmla="*/ 565 h 1641"/>
                <a:gd name="T22" fmla="*/ 846 w 1549"/>
                <a:gd name="T23" fmla="*/ 798 h 1641"/>
                <a:gd name="T24" fmla="*/ 573 w 1549"/>
                <a:gd name="T25" fmla="*/ 798 h 1641"/>
                <a:gd name="T26" fmla="*/ 1000 w 1549"/>
                <a:gd name="T27" fmla="*/ 1641 h 1641"/>
                <a:gd name="T28" fmla="*/ 1424 w 1549"/>
                <a:gd name="T29" fmla="*/ 1641 h 1641"/>
                <a:gd name="T30" fmla="*/ 1103 w 1549"/>
                <a:gd name="T31" fmla="*/ 1055 h 1641"/>
                <a:gd name="T32" fmla="*/ 1526 w 1549"/>
                <a:gd name="T33" fmla="*/ 546 h 1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49" h="1641">
                  <a:moveTo>
                    <a:pt x="1526" y="546"/>
                  </a:moveTo>
                  <a:lnTo>
                    <a:pt x="1528" y="541"/>
                  </a:lnTo>
                  <a:cubicBezTo>
                    <a:pt x="1549" y="386"/>
                    <a:pt x="1518" y="258"/>
                    <a:pt x="1439" y="166"/>
                  </a:cubicBezTo>
                  <a:cubicBezTo>
                    <a:pt x="1345" y="59"/>
                    <a:pt x="1191" y="0"/>
                    <a:pt x="981" y="0"/>
                  </a:cubicBezTo>
                  <a:lnTo>
                    <a:pt x="228" y="0"/>
                  </a:lnTo>
                  <a:lnTo>
                    <a:pt x="0" y="1640"/>
                  </a:lnTo>
                  <a:lnTo>
                    <a:pt x="363" y="1640"/>
                  </a:lnTo>
                  <a:lnTo>
                    <a:pt x="545" y="326"/>
                  </a:lnTo>
                  <a:lnTo>
                    <a:pt x="905" y="326"/>
                  </a:lnTo>
                  <a:cubicBezTo>
                    <a:pt x="1081" y="326"/>
                    <a:pt x="1179" y="406"/>
                    <a:pt x="1158" y="560"/>
                  </a:cubicBezTo>
                  <a:lnTo>
                    <a:pt x="1156" y="565"/>
                  </a:lnTo>
                  <a:cubicBezTo>
                    <a:pt x="1138" y="703"/>
                    <a:pt x="1023" y="798"/>
                    <a:pt x="846" y="798"/>
                  </a:cubicBezTo>
                  <a:lnTo>
                    <a:pt x="573" y="798"/>
                  </a:lnTo>
                  <a:lnTo>
                    <a:pt x="1000" y="1641"/>
                  </a:lnTo>
                  <a:lnTo>
                    <a:pt x="1424" y="1641"/>
                  </a:lnTo>
                  <a:lnTo>
                    <a:pt x="1103" y="1055"/>
                  </a:lnTo>
                  <a:cubicBezTo>
                    <a:pt x="1323" y="978"/>
                    <a:pt x="1490" y="811"/>
                    <a:pt x="1526" y="546"/>
                  </a:cubicBezTo>
                  <a:close/>
                </a:path>
              </a:pathLst>
            </a:custGeom>
            <a:grpFill/>
            <a:ln w="0">
              <a:noFill/>
              <a:prstDash val="solid"/>
              <a:round/>
              <a:headEnd/>
              <a:tailEnd/>
            </a:ln>
          </p:spPr>
          <p:txBody>
            <a:bodyPr/>
            <a:lstStyle/>
            <a:p>
              <a:pPr fontAlgn="auto">
                <a:spcBef>
                  <a:spcPts val="0"/>
                </a:spcBef>
                <a:spcAft>
                  <a:spcPts val="0"/>
                </a:spcAft>
                <a:defRPr/>
              </a:pPr>
              <a:endParaRPr lang="en-US" sz="2400">
                <a:latin typeface="+mn-lt"/>
                <a:ea typeface="Arial" panose="020B0604020202020204" pitchFamily="34" charset="-128"/>
              </a:endParaRPr>
            </a:p>
          </p:txBody>
        </p:sp>
        <p:sp>
          <p:nvSpPr>
            <p:cNvPr id="10" name="Freeform 9">
              <a:extLst>
                <a:ext uri="{FF2B5EF4-FFF2-40B4-BE49-F238E27FC236}">
                  <a16:creationId xmlns:a16="http://schemas.microsoft.com/office/drawing/2014/main" id="{1B502162-7C5D-4849-B617-5CA0A186898E}"/>
                </a:ext>
              </a:extLst>
            </p:cNvPr>
            <p:cNvSpPr>
              <a:spLocks/>
            </p:cNvSpPr>
            <p:nvPr/>
          </p:nvSpPr>
          <p:spPr bwMode="auto">
            <a:xfrm>
              <a:off x="129007" y="9616786"/>
              <a:ext cx="816861" cy="439131"/>
            </a:xfrm>
            <a:custGeom>
              <a:avLst/>
              <a:gdLst>
                <a:gd name="T0" fmla="*/ 2278 w 3104"/>
                <a:gd name="T1" fmla="*/ 0 h 1669"/>
                <a:gd name="T2" fmla="*/ 528 w 3104"/>
                <a:gd name="T3" fmla="*/ 0 h 1669"/>
                <a:gd name="T4" fmla="*/ 488 w 3104"/>
                <a:gd name="T5" fmla="*/ 289 h 1669"/>
                <a:gd name="T6" fmla="*/ 909 w 3104"/>
                <a:gd name="T7" fmla="*/ 289 h 1669"/>
                <a:gd name="T8" fmla="*/ 801 w 3104"/>
                <a:gd name="T9" fmla="*/ 1061 h 1669"/>
                <a:gd name="T10" fmla="*/ 543 w 3104"/>
                <a:gd name="T11" fmla="*/ 1333 h 1669"/>
                <a:gd name="T12" fmla="*/ 264 w 3104"/>
                <a:gd name="T13" fmla="*/ 1169 h 1669"/>
                <a:gd name="T14" fmla="*/ 0 w 3104"/>
                <a:gd name="T15" fmla="*/ 1423 h 1669"/>
                <a:gd name="T16" fmla="*/ 505 w 3104"/>
                <a:gd name="T17" fmla="*/ 1669 h 1669"/>
                <a:gd name="T18" fmla="*/ 955 w 3104"/>
                <a:gd name="T19" fmla="*/ 1516 h 1669"/>
                <a:gd name="T20" fmla="*/ 1171 w 3104"/>
                <a:gd name="T21" fmla="*/ 1079 h 1669"/>
                <a:gd name="T22" fmla="*/ 1280 w 3104"/>
                <a:gd name="T23" fmla="*/ 295 h 1669"/>
                <a:gd name="T24" fmla="*/ 1281 w 3104"/>
                <a:gd name="T25" fmla="*/ 295 h 1669"/>
                <a:gd name="T26" fmla="*/ 1281 w 3104"/>
                <a:gd name="T27" fmla="*/ 299 h 1669"/>
                <a:gd name="T28" fmla="*/ 2236 w 3104"/>
                <a:gd name="T29" fmla="*/ 299 h 1669"/>
                <a:gd name="T30" fmla="*/ 2661 w 3104"/>
                <a:gd name="T31" fmla="*/ 820 h 1669"/>
                <a:gd name="T32" fmla="*/ 2660 w 3104"/>
                <a:gd name="T33" fmla="*/ 825 h 1669"/>
                <a:gd name="T34" fmla="*/ 2095 w 3104"/>
                <a:gd name="T35" fmla="*/ 1315 h 1669"/>
                <a:gd name="T36" fmla="*/ 1781 w 3104"/>
                <a:gd name="T37" fmla="*/ 1315 h 1669"/>
                <a:gd name="T38" fmla="*/ 1907 w 3104"/>
                <a:gd name="T39" fmla="*/ 406 h 1669"/>
                <a:gd name="T40" fmla="*/ 1530 w 3104"/>
                <a:gd name="T41" fmla="*/ 406 h 1669"/>
                <a:gd name="T42" fmla="*/ 1406 w 3104"/>
                <a:gd name="T43" fmla="*/ 671 h 1669"/>
                <a:gd name="T44" fmla="*/ 1541 w 3104"/>
                <a:gd name="T45" fmla="*/ 671 h 1669"/>
                <a:gd name="T46" fmla="*/ 1406 w 3104"/>
                <a:gd name="T47" fmla="*/ 1640 h 1669"/>
                <a:gd name="T48" fmla="*/ 2049 w 3104"/>
                <a:gd name="T49" fmla="*/ 1640 h 1669"/>
                <a:gd name="T50" fmla="*/ 3039 w 3104"/>
                <a:gd name="T51" fmla="*/ 820 h 1669"/>
                <a:gd name="T52" fmla="*/ 3040 w 3104"/>
                <a:gd name="T53" fmla="*/ 815 h 1669"/>
                <a:gd name="T54" fmla="*/ 2278 w 3104"/>
                <a:gd name="T55" fmla="*/ 0 h 1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04" h="1669">
                  <a:moveTo>
                    <a:pt x="2278" y="0"/>
                  </a:moveTo>
                  <a:lnTo>
                    <a:pt x="528" y="0"/>
                  </a:lnTo>
                  <a:lnTo>
                    <a:pt x="488" y="289"/>
                  </a:lnTo>
                  <a:lnTo>
                    <a:pt x="909" y="289"/>
                  </a:lnTo>
                  <a:lnTo>
                    <a:pt x="801" y="1061"/>
                  </a:lnTo>
                  <a:cubicBezTo>
                    <a:pt x="775" y="1251"/>
                    <a:pt x="679" y="1333"/>
                    <a:pt x="543" y="1333"/>
                  </a:cubicBezTo>
                  <a:cubicBezTo>
                    <a:pt x="427" y="1333"/>
                    <a:pt x="344" y="1271"/>
                    <a:pt x="264" y="1169"/>
                  </a:cubicBezTo>
                  <a:lnTo>
                    <a:pt x="0" y="1423"/>
                  </a:lnTo>
                  <a:cubicBezTo>
                    <a:pt x="95" y="1556"/>
                    <a:pt x="249" y="1669"/>
                    <a:pt x="505" y="1669"/>
                  </a:cubicBezTo>
                  <a:cubicBezTo>
                    <a:pt x="684" y="1669"/>
                    <a:pt x="840" y="1618"/>
                    <a:pt x="955" y="1516"/>
                  </a:cubicBezTo>
                  <a:cubicBezTo>
                    <a:pt x="1068" y="1418"/>
                    <a:pt x="1144" y="1273"/>
                    <a:pt x="1171" y="1079"/>
                  </a:cubicBezTo>
                  <a:lnTo>
                    <a:pt x="1280" y="295"/>
                  </a:lnTo>
                  <a:lnTo>
                    <a:pt x="1281" y="295"/>
                  </a:lnTo>
                  <a:lnTo>
                    <a:pt x="1281" y="299"/>
                  </a:lnTo>
                  <a:lnTo>
                    <a:pt x="2236" y="299"/>
                  </a:lnTo>
                  <a:cubicBezTo>
                    <a:pt x="2533" y="299"/>
                    <a:pt x="2701" y="530"/>
                    <a:pt x="2661" y="820"/>
                  </a:cubicBezTo>
                  <a:lnTo>
                    <a:pt x="2660" y="825"/>
                  </a:lnTo>
                  <a:cubicBezTo>
                    <a:pt x="2620" y="1115"/>
                    <a:pt x="2391" y="1315"/>
                    <a:pt x="2095" y="1315"/>
                  </a:cubicBezTo>
                  <a:lnTo>
                    <a:pt x="1781" y="1315"/>
                  </a:lnTo>
                  <a:lnTo>
                    <a:pt x="1907" y="406"/>
                  </a:lnTo>
                  <a:lnTo>
                    <a:pt x="1530" y="406"/>
                  </a:lnTo>
                  <a:lnTo>
                    <a:pt x="1406" y="671"/>
                  </a:lnTo>
                  <a:lnTo>
                    <a:pt x="1541" y="671"/>
                  </a:lnTo>
                  <a:lnTo>
                    <a:pt x="1406" y="1640"/>
                  </a:lnTo>
                  <a:lnTo>
                    <a:pt x="2049" y="1640"/>
                  </a:lnTo>
                  <a:cubicBezTo>
                    <a:pt x="2567" y="1640"/>
                    <a:pt x="2975" y="1281"/>
                    <a:pt x="3039" y="820"/>
                  </a:cubicBezTo>
                  <a:lnTo>
                    <a:pt x="3040" y="815"/>
                  </a:lnTo>
                  <a:cubicBezTo>
                    <a:pt x="3104" y="354"/>
                    <a:pt x="2795" y="0"/>
                    <a:pt x="2278" y="0"/>
                  </a:cubicBezTo>
                  <a:close/>
                </a:path>
              </a:pathLst>
            </a:custGeom>
            <a:grpFill/>
            <a:ln w="0">
              <a:noFill/>
              <a:prstDash val="solid"/>
              <a:round/>
              <a:headEnd/>
              <a:tailEnd/>
            </a:ln>
          </p:spPr>
          <p:txBody>
            <a:bodyPr/>
            <a:lstStyle/>
            <a:p>
              <a:pPr fontAlgn="auto">
                <a:spcBef>
                  <a:spcPts val="0"/>
                </a:spcBef>
                <a:spcAft>
                  <a:spcPts val="0"/>
                </a:spcAft>
                <a:defRPr/>
              </a:pPr>
              <a:endParaRPr lang="en-US" sz="2400">
                <a:latin typeface="+mn-lt"/>
                <a:ea typeface="Arial" panose="020B0604020202020204" pitchFamily="34" charset="-128"/>
              </a:endParaRPr>
            </a:p>
          </p:txBody>
        </p:sp>
      </p:grpSp>
      <p:sp>
        <p:nvSpPr>
          <p:cNvPr id="14" name="図プレースホルダー 3">
            <a:extLst>
              <a:ext uri="{FF2B5EF4-FFF2-40B4-BE49-F238E27FC236}">
                <a16:creationId xmlns:a16="http://schemas.microsoft.com/office/drawing/2014/main" id="{31AE46F0-0C46-3439-954B-E3226753245E}"/>
              </a:ext>
            </a:extLst>
          </p:cNvPr>
          <p:cNvSpPr>
            <a:spLocks noGrp="1"/>
          </p:cNvSpPr>
          <p:nvPr>
            <p:ph type="pic" sz="quarter" idx="54" hasCustomPrompt="1"/>
          </p:nvPr>
        </p:nvSpPr>
        <p:spPr>
          <a:xfrm>
            <a:off x="7522768" y="1"/>
            <a:ext cx="4666760" cy="6857999"/>
          </a:xfrm>
          <a:solidFill>
            <a:schemeClr val="bg1">
              <a:lumMod val="95000"/>
            </a:schemeClr>
          </a:solidFill>
        </p:spPr>
        <p:txBody>
          <a:bodyPr tIns="175835" rtlCol="0" anchor="ctr">
            <a:normAutofit/>
          </a:bodyPr>
          <a:lstStyle>
            <a:lvl1pPr marL="0" indent="0" algn="ctr">
              <a:buNone/>
              <a:defRPr sz="1067" baseline="0"/>
            </a:lvl1pPr>
          </a:lstStyle>
          <a:p>
            <a:pPr lvl="0"/>
            <a:r>
              <a:rPr lang="en-US" altLang="ja-JP" noProof="0"/>
              <a:t>Click Icon to add Image</a:t>
            </a:r>
            <a:endParaRPr lang="ja-JP" altLang="en-US" noProof="0"/>
          </a:p>
        </p:txBody>
      </p:sp>
      <p:sp>
        <p:nvSpPr>
          <p:cNvPr id="11" name="Date Placeholder 4">
            <a:extLst>
              <a:ext uri="{FF2B5EF4-FFF2-40B4-BE49-F238E27FC236}">
                <a16:creationId xmlns:a16="http://schemas.microsoft.com/office/drawing/2014/main" id="{65D76185-EBC6-4ECC-AD1C-9B5E800EF2CC}"/>
              </a:ext>
            </a:extLst>
          </p:cNvPr>
          <p:cNvSpPr>
            <a:spLocks noGrp="1"/>
          </p:cNvSpPr>
          <p:nvPr>
            <p:ph type="dt" sz="half" idx="10"/>
          </p:nvPr>
        </p:nvSpPr>
        <p:spPr/>
        <p:txBody>
          <a:bodyPr/>
          <a:lstStyle>
            <a:lvl1pPr>
              <a:defRPr/>
            </a:lvl1pPr>
          </a:lstStyle>
          <a:p>
            <a:fld id="{46C5494F-B314-7648-8207-8B673288F27C}" type="datetime1">
              <a:rPr lang="en-US" altLang="en-US" smtClean="0"/>
              <a:t>11/11/2022</a:t>
            </a:fld>
            <a:endParaRPr lang="en-US" altLang="en-US"/>
          </a:p>
        </p:txBody>
      </p:sp>
      <p:sp>
        <p:nvSpPr>
          <p:cNvPr id="12" name="Footer Placeholder 5">
            <a:extLst>
              <a:ext uri="{FF2B5EF4-FFF2-40B4-BE49-F238E27FC236}">
                <a16:creationId xmlns:a16="http://schemas.microsoft.com/office/drawing/2014/main" id="{76FDDF8B-E702-4F88-A10D-1A6997EF74F4}"/>
              </a:ext>
            </a:extLst>
          </p:cNvPr>
          <p:cNvSpPr>
            <a:spLocks noGrp="1"/>
          </p:cNvSpPr>
          <p:nvPr>
            <p:ph type="ftr" sz="quarter" idx="11"/>
          </p:nvPr>
        </p:nvSpPr>
        <p:spPr/>
        <p:txBody>
          <a:bodyPr/>
          <a:lstStyle>
            <a:lvl1pPr>
              <a:defRPr/>
            </a:lvl1pPr>
          </a:lstStyle>
          <a:p>
            <a:pPr>
              <a:defRPr/>
            </a:pPr>
            <a:endParaRPr lang="en-US"/>
          </a:p>
        </p:txBody>
      </p:sp>
      <p:sp>
        <p:nvSpPr>
          <p:cNvPr id="13" name="Slide Number Placeholder 6">
            <a:extLst>
              <a:ext uri="{FF2B5EF4-FFF2-40B4-BE49-F238E27FC236}">
                <a16:creationId xmlns:a16="http://schemas.microsoft.com/office/drawing/2014/main" id="{3BD06979-2EC9-4CDC-BAEF-D3580DD70B9B}"/>
              </a:ext>
            </a:extLst>
          </p:cNvPr>
          <p:cNvSpPr>
            <a:spLocks noGrp="1"/>
          </p:cNvSpPr>
          <p:nvPr>
            <p:ph type="sldNum" sz="quarter" idx="12"/>
          </p:nvPr>
        </p:nvSpPr>
        <p:spPr/>
        <p:txBody>
          <a:bodyPr/>
          <a:lstStyle>
            <a:lvl1pPr>
              <a:defRPr/>
            </a:lvl1pPr>
          </a:lstStyle>
          <a:p>
            <a:fld id="{A7383A42-F693-4867-9543-FB7CC7990D82}" type="slidenum">
              <a:rPr lang="en-US" altLang="en-US"/>
              <a:pPr/>
              <a:t>‹#›</a:t>
            </a:fld>
            <a:endParaRPr lang="en-US" altLang="en-US"/>
          </a:p>
        </p:txBody>
      </p:sp>
      <p:sp>
        <p:nvSpPr>
          <p:cNvPr id="16" name="Title 1">
            <a:extLst>
              <a:ext uri="{FF2B5EF4-FFF2-40B4-BE49-F238E27FC236}">
                <a16:creationId xmlns:a16="http://schemas.microsoft.com/office/drawing/2014/main" id="{BAC667F0-7A7C-FD23-D98D-82AAA4DB0CC6}"/>
              </a:ext>
            </a:extLst>
          </p:cNvPr>
          <p:cNvSpPr>
            <a:spLocks noGrp="1"/>
          </p:cNvSpPr>
          <p:nvPr>
            <p:ph type="title" hasCustomPrompt="1"/>
          </p:nvPr>
        </p:nvSpPr>
        <p:spPr>
          <a:xfrm>
            <a:off x="254948" y="2860431"/>
            <a:ext cx="7010400" cy="978053"/>
          </a:xfrm>
        </p:spPr>
        <p:txBody>
          <a:bodyPr/>
          <a:lstStyle>
            <a:lvl1pPr marL="0" marR="0" indent="0" algn="ctr" defTabSz="586103" rtl="0" eaLnBrk="1" fontAlgn="auto" latinLnBrk="0" hangingPunct="1">
              <a:lnSpc>
                <a:spcPct val="100000"/>
              </a:lnSpc>
              <a:spcBef>
                <a:spcPct val="0"/>
              </a:spcBef>
              <a:spcAft>
                <a:spcPts val="0"/>
              </a:spcAft>
              <a:buClrTx/>
              <a:buSzTx/>
              <a:buFontTx/>
              <a:buNone/>
              <a:tabLst/>
              <a:defRPr sz="3200" baseline="0">
                <a:solidFill>
                  <a:schemeClr val="bg1"/>
                </a:solidFill>
              </a:defRPr>
            </a:lvl1pPr>
          </a:lstStyle>
          <a:p>
            <a:pPr lvl="0"/>
            <a:r>
              <a:rPr lang="en-US"/>
              <a:t>DIVIDER SLIDE ALL CAPS ARIAL BLACK (HEADING) 24PT</a:t>
            </a:r>
          </a:p>
        </p:txBody>
      </p:sp>
    </p:spTree>
    <p:extLst>
      <p:ext uri="{BB962C8B-B14F-4D97-AF65-F5344CB8AC3E}">
        <p14:creationId xmlns:p14="http://schemas.microsoft.com/office/powerpoint/2010/main" val="25511010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Coloumn Content">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899CD851-84E1-4BA9-A31B-2AE7A786D1BB}"/>
              </a:ext>
            </a:extLst>
          </p:cNvPr>
          <p:cNvCxnSpPr/>
          <p:nvPr userDrawn="1"/>
        </p:nvCxnSpPr>
        <p:spPr>
          <a:xfrm>
            <a:off x="4610100" y="1418167"/>
            <a:ext cx="2971800" cy="0"/>
          </a:xfrm>
          <a:prstGeom prst="line">
            <a:avLst/>
          </a:prstGeom>
          <a:ln w="76200" cmpd="sng">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p:txBody>
          <a:bodyPr/>
          <a:lstStyle>
            <a:lvl1pPr>
              <a:defRPr sz="3067"/>
            </a:lvl1pPr>
          </a:lstStyle>
          <a:p>
            <a:r>
              <a:rPr lang="en-US" altLang="ja-JP"/>
              <a:t>Header. Type in Title Case </a:t>
            </a:r>
            <a:br>
              <a:rPr lang="en-US" altLang="ja-JP"/>
            </a:br>
            <a:r>
              <a:rPr lang="en-US" altLang="ja-JP"/>
              <a:t>Max 80 Char. 24pt. </a:t>
            </a:r>
            <a:r>
              <a:rPr lang="en-US"/>
              <a:t>Short Headline</a:t>
            </a:r>
          </a:p>
        </p:txBody>
      </p:sp>
      <p:sp>
        <p:nvSpPr>
          <p:cNvPr id="4" name="Content Placeholder 3"/>
          <p:cNvSpPr>
            <a:spLocks noGrp="1"/>
          </p:cNvSpPr>
          <p:nvPr>
            <p:ph sz="half" idx="2" hasCustomPrompt="1"/>
          </p:nvPr>
        </p:nvSpPr>
        <p:spPr>
          <a:xfrm>
            <a:off x="6197600" y="1600201"/>
            <a:ext cx="5384800" cy="4525963"/>
          </a:xfrm>
        </p:spPr>
        <p:txBody>
          <a:bodyPr>
            <a:noAutofit/>
          </a:bodyPr>
          <a:lstStyle>
            <a:lvl1pPr>
              <a:defRPr sz="1467">
                <a:solidFill>
                  <a:schemeClr val="accent3">
                    <a:lumMod val="25000"/>
                  </a:schemeClr>
                </a:solidFill>
              </a:defRPr>
            </a:lvl1pPr>
            <a:lvl2pPr>
              <a:defRPr sz="1200">
                <a:solidFill>
                  <a:schemeClr val="accent3">
                    <a:lumMod val="25000"/>
                  </a:schemeClr>
                </a:solidFill>
              </a:defRPr>
            </a:lvl2pPr>
            <a:lvl3pPr marL="1465255" marR="0" indent="-175017" algn="l" defTabSz="586103" rtl="0" eaLnBrk="1" fontAlgn="base" latinLnBrk="0" hangingPunct="1">
              <a:lnSpc>
                <a:spcPct val="110000"/>
              </a:lnSpc>
              <a:spcBef>
                <a:spcPts val="385"/>
              </a:spcBef>
              <a:spcAft>
                <a:spcPts val="1539"/>
              </a:spcAft>
              <a:buClrTx/>
              <a:buSzTx/>
              <a:buFont typeface="Arial" panose="020B0604020202020204" pitchFamily="34" charset="0"/>
              <a:buChar char="•"/>
              <a:tabLst/>
              <a:defRPr sz="933">
                <a:solidFill>
                  <a:schemeClr val="accent3">
                    <a:lumMod val="25000"/>
                  </a:schemeClr>
                </a:solidFill>
              </a:defRPr>
            </a:lvl3pPr>
            <a:lvl4pPr marL="2051358" marR="0" indent="-175017" algn="l" defTabSz="586103" rtl="0" eaLnBrk="1" fontAlgn="base" latinLnBrk="0" hangingPunct="1">
              <a:lnSpc>
                <a:spcPct val="110000"/>
              </a:lnSpc>
              <a:spcBef>
                <a:spcPts val="385"/>
              </a:spcBef>
              <a:spcAft>
                <a:spcPts val="1539"/>
              </a:spcAft>
              <a:buClrTx/>
              <a:buSzTx/>
              <a:buFont typeface="Arial" panose="020B0604020202020204" pitchFamily="34" charset="0"/>
              <a:buChar char="•"/>
              <a:tabLst/>
              <a:defRPr sz="800">
                <a:solidFill>
                  <a:schemeClr val="accent3">
                    <a:lumMod val="25000"/>
                  </a:schemeClr>
                </a:solidFill>
              </a:defRPr>
            </a:lvl4pPr>
            <a:lvl5pPr marL="2462445" marR="0" indent="-175017" algn="l" defTabSz="586103" rtl="0" eaLnBrk="1" fontAlgn="base" latinLnBrk="0" hangingPunct="1">
              <a:lnSpc>
                <a:spcPct val="110000"/>
              </a:lnSpc>
              <a:spcBef>
                <a:spcPts val="385"/>
              </a:spcBef>
              <a:spcAft>
                <a:spcPts val="1539"/>
              </a:spcAft>
              <a:buClrTx/>
              <a:buSzTx/>
              <a:buFont typeface="Arial" panose="020B0604020202020204" pitchFamily="34" charset="0"/>
              <a:buChar char="•"/>
              <a:tabLst/>
              <a:defRPr sz="800">
                <a:solidFill>
                  <a:schemeClr val="accent3">
                    <a:lumMod val="25000"/>
                  </a:schemeClr>
                </a:solidFill>
              </a:defRPr>
            </a:lvl5pPr>
            <a:lvl6pPr>
              <a:defRPr sz="2267"/>
            </a:lvl6pPr>
            <a:lvl7pPr>
              <a:defRPr sz="2267"/>
            </a:lvl7pPr>
            <a:lvl8pPr>
              <a:defRPr sz="2267"/>
            </a:lvl8pPr>
            <a:lvl9pPr>
              <a:defRPr sz="2267"/>
            </a:lvl9pPr>
          </a:lstStyle>
          <a:p>
            <a:pPr lvl="0"/>
            <a:r>
              <a:rPr lang="en-US" altLang="en-US"/>
              <a:t>This is first bullet point. Use Arial (Body) 12pt size. Color is Grey. Do not change the font size, color and style. </a:t>
            </a:r>
          </a:p>
          <a:p>
            <a:pPr lvl="1"/>
            <a:r>
              <a:rPr lang="en-US" altLang="en-US"/>
              <a:t>This is second bullet point. Use Arial (Body) 10pt size. Color is Grey. Do not change the font size, color and style. </a:t>
            </a:r>
          </a:p>
          <a:p>
            <a:pPr marL="1465255" marR="0" lvl="2" indent="-175017" algn="l" defTabSz="586103" rtl="0" eaLnBrk="1" fontAlgn="base" latinLnBrk="0" hangingPunct="1">
              <a:lnSpc>
                <a:spcPct val="110000"/>
              </a:lnSpc>
              <a:spcBef>
                <a:spcPts val="385"/>
              </a:spcBef>
              <a:spcAft>
                <a:spcPts val="1539"/>
              </a:spcAft>
              <a:buClrTx/>
              <a:buSzTx/>
              <a:buFont typeface="Arial" panose="020B0604020202020204" pitchFamily="34" charset="0"/>
              <a:buChar char="•"/>
              <a:tabLst/>
              <a:defRPr/>
            </a:pPr>
            <a:r>
              <a:rPr lang="en-US" altLang="en-US"/>
              <a:t>This is third bullet point. Use Arial (Body) 9pt size. Color is Grey. Do not change the font size, color and style. </a:t>
            </a:r>
          </a:p>
          <a:p>
            <a:pPr marL="2051358" marR="0" lvl="3" indent="-175017" algn="l" defTabSz="586103" rtl="0" eaLnBrk="1" fontAlgn="base" latinLnBrk="0" hangingPunct="1">
              <a:lnSpc>
                <a:spcPct val="110000"/>
              </a:lnSpc>
              <a:spcBef>
                <a:spcPts val="385"/>
              </a:spcBef>
              <a:spcAft>
                <a:spcPts val="1539"/>
              </a:spcAft>
              <a:buClrTx/>
              <a:buSzTx/>
              <a:buFont typeface="Arial" panose="020B0604020202020204" pitchFamily="34" charset="0"/>
              <a:buChar char="•"/>
              <a:tabLst/>
              <a:defRPr/>
            </a:pPr>
            <a:r>
              <a:rPr lang="en-US" altLang="en-US"/>
              <a:t>This is fourth bullet point. Use Arial (Body) 8pt size. Color is Grey. Do not change the font size, color and style. </a:t>
            </a:r>
          </a:p>
          <a:p>
            <a:pPr marL="2462445" marR="0" lvl="4" indent="-175017" algn="l" defTabSz="586103" rtl="0" eaLnBrk="1" fontAlgn="base" latinLnBrk="0" hangingPunct="1">
              <a:lnSpc>
                <a:spcPct val="110000"/>
              </a:lnSpc>
              <a:spcBef>
                <a:spcPts val="385"/>
              </a:spcBef>
              <a:spcAft>
                <a:spcPts val="1539"/>
              </a:spcAft>
              <a:buClrTx/>
              <a:buSzTx/>
              <a:buFont typeface="Arial" panose="020B0604020202020204" pitchFamily="34" charset="0"/>
              <a:buChar char="•"/>
              <a:tabLst/>
              <a:defRPr/>
            </a:pPr>
            <a:r>
              <a:rPr lang="en-US" altLang="en-US"/>
              <a:t>This is fifth bullet point. Use Arial (Body) 8pt size. Color is Grey. Do not change the font size, color and style. </a:t>
            </a:r>
          </a:p>
          <a:p>
            <a:pPr marL="2462445" marR="0" lvl="4" indent="-175017" algn="l" defTabSz="586103" rtl="0" eaLnBrk="1" fontAlgn="base" latinLnBrk="0" hangingPunct="1">
              <a:lnSpc>
                <a:spcPct val="110000"/>
              </a:lnSpc>
              <a:spcBef>
                <a:spcPts val="385"/>
              </a:spcBef>
              <a:spcAft>
                <a:spcPts val="1539"/>
              </a:spcAft>
              <a:buClrTx/>
              <a:buSzTx/>
              <a:buFont typeface="Arial" panose="020B0604020202020204" pitchFamily="34" charset="0"/>
              <a:buChar char="•"/>
              <a:tabLst/>
              <a:defRPr/>
            </a:pPr>
            <a:endParaRPr lang="en-US" altLang="en-US"/>
          </a:p>
        </p:txBody>
      </p:sp>
      <p:sp>
        <p:nvSpPr>
          <p:cNvPr id="9" name="Content Placeholder 3"/>
          <p:cNvSpPr>
            <a:spLocks noGrp="1"/>
          </p:cNvSpPr>
          <p:nvPr>
            <p:ph sz="half" idx="13" hasCustomPrompt="1"/>
          </p:nvPr>
        </p:nvSpPr>
        <p:spPr>
          <a:xfrm>
            <a:off x="609600" y="1600201"/>
            <a:ext cx="5384800" cy="4525963"/>
          </a:xfrm>
        </p:spPr>
        <p:txBody>
          <a:bodyPr>
            <a:noAutofit/>
          </a:bodyPr>
          <a:lstStyle>
            <a:lvl1pPr indent="-175832">
              <a:spcAft>
                <a:spcPts val="769"/>
              </a:spcAft>
              <a:defRPr sz="1467" baseline="0">
                <a:solidFill>
                  <a:schemeClr val="accent3">
                    <a:lumMod val="25000"/>
                  </a:schemeClr>
                </a:solidFill>
              </a:defRPr>
            </a:lvl1pPr>
            <a:lvl2pPr indent="-175832">
              <a:spcAft>
                <a:spcPts val="769"/>
              </a:spcAft>
              <a:defRPr sz="1333">
                <a:solidFill>
                  <a:schemeClr val="accent3">
                    <a:lumMod val="25000"/>
                  </a:schemeClr>
                </a:solidFill>
              </a:defRPr>
            </a:lvl2pPr>
            <a:lvl3pPr marL="1465255" marR="0" indent="-175017" algn="l" defTabSz="586103" rtl="0" eaLnBrk="1" fontAlgn="base" latinLnBrk="0" hangingPunct="1">
              <a:lnSpc>
                <a:spcPct val="110000"/>
              </a:lnSpc>
              <a:spcBef>
                <a:spcPts val="385"/>
              </a:spcBef>
              <a:spcAft>
                <a:spcPts val="769"/>
              </a:spcAft>
              <a:buClrTx/>
              <a:buSzTx/>
              <a:buFont typeface="Arial" panose="020B0604020202020204" pitchFamily="34" charset="0"/>
              <a:buChar char="•"/>
              <a:tabLst/>
              <a:defRPr sz="1067">
                <a:solidFill>
                  <a:schemeClr val="accent3">
                    <a:lumMod val="25000"/>
                  </a:schemeClr>
                </a:solidFill>
              </a:defRPr>
            </a:lvl3pPr>
            <a:lvl4pPr marL="2051358" marR="0" indent="-175017" algn="l" defTabSz="586103" rtl="0" eaLnBrk="1" fontAlgn="base" latinLnBrk="0" hangingPunct="1">
              <a:lnSpc>
                <a:spcPct val="110000"/>
              </a:lnSpc>
              <a:spcBef>
                <a:spcPts val="385"/>
              </a:spcBef>
              <a:spcAft>
                <a:spcPts val="769"/>
              </a:spcAft>
              <a:buClrTx/>
              <a:buSzTx/>
              <a:buFont typeface="Arial" panose="020B0604020202020204" pitchFamily="34" charset="0"/>
              <a:buChar char="•"/>
              <a:tabLst/>
              <a:defRPr sz="933">
                <a:solidFill>
                  <a:schemeClr val="accent3">
                    <a:lumMod val="25000"/>
                  </a:schemeClr>
                </a:solidFill>
              </a:defRPr>
            </a:lvl4pPr>
            <a:lvl5pPr marL="2462445" marR="0" indent="-175017" algn="l" defTabSz="586103" rtl="0" eaLnBrk="1" fontAlgn="base" latinLnBrk="0" hangingPunct="1">
              <a:lnSpc>
                <a:spcPct val="110000"/>
              </a:lnSpc>
              <a:spcBef>
                <a:spcPts val="385"/>
              </a:spcBef>
              <a:spcAft>
                <a:spcPts val="769"/>
              </a:spcAft>
              <a:buClrTx/>
              <a:buSzTx/>
              <a:buFont typeface="Arial" panose="020B0604020202020204" pitchFamily="34" charset="0"/>
              <a:buChar char="•"/>
              <a:tabLst/>
              <a:defRPr sz="933">
                <a:solidFill>
                  <a:schemeClr val="accent3">
                    <a:lumMod val="25000"/>
                  </a:schemeClr>
                </a:solidFill>
              </a:defRPr>
            </a:lvl5pPr>
            <a:lvl6pPr>
              <a:defRPr sz="2267"/>
            </a:lvl6pPr>
            <a:lvl7pPr>
              <a:defRPr sz="2267"/>
            </a:lvl7pPr>
            <a:lvl8pPr>
              <a:defRPr sz="2267"/>
            </a:lvl8pPr>
            <a:lvl9pPr>
              <a:defRPr sz="2267"/>
            </a:lvl9pPr>
          </a:lstStyle>
          <a:p>
            <a:pPr lvl="0"/>
            <a:r>
              <a:rPr lang="en-US" altLang="en-US"/>
              <a:t>This is first bullet point. Use Arial (Body) 12pt size. Color is Grey. Do not change the font size, color and style. </a:t>
            </a:r>
          </a:p>
          <a:p>
            <a:pPr lvl="1"/>
            <a:r>
              <a:rPr lang="en-US" altLang="en-US"/>
              <a:t>This is second bullet point. Use Arial (Body) 10pt size. Color is Grey. Do not change the font size, color and style. </a:t>
            </a:r>
          </a:p>
          <a:p>
            <a:pPr marL="1465255" marR="0" lvl="2" indent="-175017" algn="l" defTabSz="586103" rtl="0" eaLnBrk="1" fontAlgn="base" latinLnBrk="0" hangingPunct="1">
              <a:lnSpc>
                <a:spcPct val="110000"/>
              </a:lnSpc>
              <a:spcBef>
                <a:spcPts val="385"/>
              </a:spcBef>
              <a:spcAft>
                <a:spcPts val="1539"/>
              </a:spcAft>
              <a:buClrTx/>
              <a:buSzTx/>
              <a:buFont typeface="Arial" panose="020B0604020202020204" pitchFamily="34" charset="0"/>
              <a:buChar char="•"/>
              <a:tabLst/>
              <a:defRPr/>
            </a:pPr>
            <a:r>
              <a:rPr lang="en-US" altLang="en-US"/>
              <a:t>This is third bullet point. Use Arial (Body) 9pt size. Color is Grey. Do not change the font size, color and style. </a:t>
            </a:r>
          </a:p>
          <a:p>
            <a:pPr marL="2051358" marR="0" lvl="3" indent="-175017" algn="l" defTabSz="586103" rtl="0" eaLnBrk="1" fontAlgn="base" latinLnBrk="0" hangingPunct="1">
              <a:lnSpc>
                <a:spcPct val="110000"/>
              </a:lnSpc>
              <a:spcBef>
                <a:spcPts val="385"/>
              </a:spcBef>
              <a:spcAft>
                <a:spcPts val="1539"/>
              </a:spcAft>
              <a:buClrTx/>
              <a:buSzTx/>
              <a:buFont typeface="Arial" panose="020B0604020202020204" pitchFamily="34" charset="0"/>
              <a:buChar char="•"/>
              <a:tabLst/>
              <a:defRPr/>
            </a:pPr>
            <a:r>
              <a:rPr lang="en-US" altLang="en-US"/>
              <a:t>This is fourth bullet point. Use Arial (Body) 8pt size. Color is Grey. Do not change the font size, color and style. </a:t>
            </a:r>
          </a:p>
          <a:p>
            <a:pPr marL="2462445" marR="0" lvl="4" indent="-175017" algn="l" defTabSz="586103" rtl="0" eaLnBrk="1" fontAlgn="base" latinLnBrk="0" hangingPunct="1">
              <a:lnSpc>
                <a:spcPct val="110000"/>
              </a:lnSpc>
              <a:spcBef>
                <a:spcPts val="385"/>
              </a:spcBef>
              <a:spcAft>
                <a:spcPts val="1539"/>
              </a:spcAft>
              <a:buClrTx/>
              <a:buSzTx/>
              <a:buFont typeface="Arial" panose="020B0604020202020204" pitchFamily="34" charset="0"/>
              <a:buChar char="•"/>
              <a:tabLst/>
              <a:defRPr/>
            </a:pPr>
            <a:r>
              <a:rPr lang="en-US" altLang="en-US"/>
              <a:t>This is fifth bullet point. Use Arial (Body) 8pt size. Color is Grey. Do not change the font size, color and style. </a:t>
            </a:r>
          </a:p>
          <a:p>
            <a:pPr marL="2462445" marR="0" lvl="4" indent="-175017" algn="l" defTabSz="586103" rtl="0" eaLnBrk="1" fontAlgn="base" latinLnBrk="0" hangingPunct="1">
              <a:lnSpc>
                <a:spcPct val="110000"/>
              </a:lnSpc>
              <a:spcBef>
                <a:spcPts val="385"/>
              </a:spcBef>
              <a:spcAft>
                <a:spcPts val="1539"/>
              </a:spcAft>
              <a:buClrTx/>
              <a:buSzTx/>
              <a:buFont typeface="Arial" panose="020B0604020202020204" pitchFamily="34" charset="0"/>
              <a:buChar char="•"/>
              <a:tabLst/>
              <a:defRPr/>
            </a:pPr>
            <a:endParaRPr lang="en-US" altLang="en-US"/>
          </a:p>
        </p:txBody>
      </p:sp>
      <p:sp>
        <p:nvSpPr>
          <p:cNvPr id="6" name="Date Placeholder 4">
            <a:extLst>
              <a:ext uri="{FF2B5EF4-FFF2-40B4-BE49-F238E27FC236}">
                <a16:creationId xmlns:a16="http://schemas.microsoft.com/office/drawing/2014/main" id="{3989ADDB-8979-4EF4-8EE2-3C0EA884665A}"/>
              </a:ext>
            </a:extLst>
          </p:cNvPr>
          <p:cNvSpPr>
            <a:spLocks noGrp="1"/>
          </p:cNvSpPr>
          <p:nvPr>
            <p:ph type="dt" sz="half" idx="14"/>
          </p:nvPr>
        </p:nvSpPr>
        <p:spPr/>
        <p:txBody>
          <a:bodyPr/>
          <a:lstStyle>
            <a:lvl1pPr>
              <a:defRPr/>
            </a:lvl1pPr>
          </a:lstStyle>
          <a:p>
            <a:fld id="{3F8DC5BC-AE69-9541-8B83-A4D56DE3B03B}" type="datetime1">
              <a:rPr lang="en-US" altLang="en-US" smtClean="0"/>
              <a:t>11/11/2022</a:t>
            </a:fld>
            <a:endParaRPr lang="en-US" altLang="en-US"/>
          </a:p>
        </p:txBody>
      </p:sp>
      <p:sp>
        <p:nvSpPr>
          <p:cNvPr id="7" name="Footer Placeholder 5">
            <a:extLst>
              <a:ext uri="{FF2B5EF4-FFF2-40B4-BE49-F238E27FC236}">
                <a16:creationId xmlns:a16="http://schemas.microsoft.com/office/drawing/2014/main" id="{DB379BE6-498F-4CF5-890E-35381FA8C419}"/>
              </a:ext>
            </a:extLst>
          </p:cNvPr>
          <p:cNvSpPr>
            <a:spLocks noGrp="1"/>
          </p:cNvSpPr>
          <p:nvPr>
            <p:ph type="ftr" sz="quarter" idx="15"/>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E262EA21-F031-4F56-8364-B0CCFF45C33E}"/>
              </a:ext>
            </a:extLst>
          </p:cNvPr>
          <p:cNvSpPr>
            <a:spLocks noGrp="1"/>
          </p:cNvSpPr>
          <p:nvPr>
            <p:ph type="sldNum" sz="quarter" idx="16"/>
          </p:nvPr>
        </p:nvSpPr>
        <p:spPr/>
        <p:txBody>
          <a:bodyPr/>
          <a:lstStyle>
            <a:lvl1pPr>
              <a:defRPr/>
            </a:lvl1pPr>
          </a:lstStyle>
          <a:p>
            <a:fld id="{03C79517-6435-4A4E-8B2D-2CE6C29C9FE1}" type="slidenum">
              <a:rPr lang="en-US" altLang="en-US"/>
              <a:pPr/>
              <a:t>‹#›</a:t>
            </a:fld>
            <a:endParaRPr lang="en-US" altLang="en-US"/>
          </a:p>
        </p:txBody>
      </p:sp>
    </p:spTree>
    <p:extLst>
      <p:ext uri="{BB962C8B-B14F-4D97-AF65-F5344CB8AC3E}">
        <p14:creationId xmlns:p14="http://schemas.microsoft.com/office/powerpoint/2010/main" val="3170064837"/>
      </p:ext>
    </p:extLst>
  </p:cSld>
  <p:clrMapOvr>
    <a:masterClrMapping/>
  </p:clrMapOvr>
  <p:transition spd="med">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ltLang="en-US"/>
              <a:t>Slide Title </a:t>
            </a:r>
            <a:r>
              <a:rPr lang="en-US" altLang="ja-JP"/>
              <a:t>Arial Black </a:t>
            </a:r>
            <a:r>
              <a:rPr lang="en-US" altLang="en-US"/>
              <a:t>Click To Edit</a:t>
            </a:r>
            <a:br>
              <a:rPr lang="en-US" altLang="en-US"/>
            </a:br>
            <a:r>
              <a:rPr lang="en-US" altLang="ja-JP"/>
              <a:t>Initial Cap </a:t>
            </a:r>
            <a:r>
              <a:rPr lang="en-US"/>
              <a:t>24pt Size</a:t>
            </a:r>
          </a:p>
        </p:txBody>
      </p:sp>
      <p:sp>
        <p:nvSpPr>
          <p:cNvPr id="7" name="Date Placeholder 4">
            <a:extLst>
              <a:ext uri="{FF2B5EF4-FFF2-40B4-BE49-F238E27FC236}">
                <a16:creationId xmlns:a16="http://schemas.microsoft.com/office/drawing/2014/main" id="{BE930964-FE10-45A8-BAD0-724A5D437F15}"/>
              </a:ext>
            </a:extLst>
          </p:cNvPr>
          <p:cNvSpPr>
            <a:spLocks noGrp="1"/>
          </p:cNvSpPr>
          <p:nvPr>
            <p:ph type="dt" sz="half" idx="16"/>
          </p:nvPr>
        </p:nvSpPr>
        <p:spPr/>
        <p:txBody>
          <a:bodyPr/>
          <a:lstStyle>
            <a:lvl1pPr>
              <a:defRPr/>
            </a:lvl1pPr>
          </a:lstStyle>
          <a:p>
            <a:fld id="{1314B325-E9D7-BE48-B37F-60A5AA3842C5}" type="datetime1">
              <a:rPr lang="en-US" altLang="en-US" smtClean="0"/>
              <a:t>11/11/2022</a:t>
            </a:fld>
            <a:endParaRPr lang="en-US" altLang="en-US"/>
          </a:p>
        </p:txBody>
      </p:sp>
      <p:sp>
        <p:nvSpPr>
          <p:cNvPr id="8" name="Footer Placeholder 5">
            <a:extLst>
              <a:ext uri="{FF2B5EF4-FFF2-40B4-BE49-F238E27FC236}">
                <a16:creationId xmlns:a16="http://schemas.microsoft.com/office/drawing/2014/main" id="{88A77944-8869-4419-A15D-B443D2C8CDCB}"/>
              </a:ext>
            </a:extLst>
          </p:cNvPr>
          <p:cNvSpPr>
            <a:spLocks noGrp="1"/>
          </p:cNvSpPr>
          <p:nvPr>
            <p:ph type="ftr" sz="quarter" idx="17"/>
          </p:nvPr>
        </p:nvSpPr>
        <p:spPr/>
        <p:txBody>
          <a:bodyPr/>
          <a:lstStyle>
            <a:lvl1pPr>
              <a:defRPr/>
            </a:lvl1pPr>
          </a:lstStyle>
          <a:p>
            <a:pPr>
              <a:defRPr/>
            </a:pPr>
            <a:endParaRPr lang="en-US"/>
          </a:p>
        </p:txBody>
      </p:sp>
      <p:sp>
        <p:nvSpPr>
          <p:cNvPr id="10" name="Slide Number Placeholder 6">
            <a:extLst>
              <a:ext uri="{FF2B5EF4-FFF2-40B4-BE49-F238E27FC236}">
                <a16:creationId xmlns:a16="http://schemas.microsoft.com/office/drawing/2014/main" id="{7237D374-C6A6-451F-8B99-6E1966D2A9AE}"/>
              </a:ext>
            </a:extLst>
          </p:cNvPr>
          <p:cNvSpPr>
            <a:spLocks noGrp="1"/>
          </p:cNvSpPr>
          <p:nvPr>
            <p:ph type="sldNum" sz="quarter" idx="18"/>
          </p:nvPr>
        </p:nvSpPr>
        <p:spPr/>
        <p:txBody>
          <a:bodyPr/>
          <a:lstStyle>
            <a:lvl1pPr>
              <a:defRPr/>
            </a:lvl1pPr>
          </a:lstStyle>
          <a:p>
            <a:fld id="{18757280-AB53-4455-BDC7-66DB6C29F283}" type="slidenum">
              <a:rPr lang="en-US" altLang="en-US"/>
              <a:pPr/>
              <a:t>‹#›</a:t>
            </a:fld>
            <a:endParaRPr lang="en-US" altLang="en-US"/>
          </a:p>
        </p:txBody>
      </p:sp>
    </p:spTree>
    <p:extLst>
      <p:ext uri="{BB962C8B-B14F-4D97-AF65-F5344CB8AC3E}">
        <p14:creationId xmlns:p14="http://schemas.microsoft.com/office/powerpoint/2010/main" val="4101365282"/>
      </p:ext>
    </p:extLst>
  </p:cSld>
  <p:clrMapOvr>
    <a:masterClrMapping/>
  </p:clrMapOvr>
  <p:transition spd="med">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White Backgroun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E05098EE-A146-4DB9-8E6E-297FCA60B189}"/>
              </a:ext>
            </a:extLst>
          </p:cNvPr>
          <p:cNvSpPr>
            <a:spLocks noGrp="1"/>
          </p:cNvSpPr>
          <p:nvPr>
            <p:ph type="dt" sz="half" idx="10"/>
          </p:nvPr>
        </p:nvSpPr>
        <p:spPr/>
        <p:txBody>
          <a:bodyPr/>
          <a:lstStyle>
            <a:lvl1pPr>
              <a:defRPr/>
            </a:lvl1pPr>
          </a:lstStyle>
          <a:p>
            <a:fld id="{D5A5AE34-1DA8-3345-A422-73E6B3CCB45D}" type="datetime1">
              <a:rPr lang="en-US" altLang="en-US" smtClean="0"/>
              <a:t>11/11/2022</a:t>
            </a:fld>
            <a:endParaRPr lang="en-US" altLang="en-US"/>
          </a:p>
        </p:txBody>
      </p:sp>
      <p:sp>
        <p:nvSpPr>
          <p:cNvPr id="3" name="Footer Placeholder 4">
            <a:extLst>
              <a:ext uri="{FF2B5EF4-FFF2-40B4-BE49-F238E27FC236}">
                <a16:creationId xmlns:a16="http://schemas.microsoft.com/office/drawing/2014/main" id="{6011B8B8-6AB5-4A47-9D9C-8E22FBCE3044}"/>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1402F0BF-C987-4075-BD9D-08A15E950196}"/>
              </a:ext>
            </a:extLst>
          </p:cNvPr>
          <p:cNvSpPr>
            <a:spLocks noGrp="1"/>
          </p:cNvSpPr>
          <p:nvPr>
            <p:ph type="sldNum" sz="quarter" idx="12"/>
          </p:nvPr>
        </p:nvSpPr>
        <p:spPr/>
        <p:txBody>
          <a:bodyPr/>
          <a:lstStyle>
            <a:lvl1pPr>
              <a:defRPr/>
            </a:lvl1pPr>
          </a:lstStyle>
          <a:p>
            <a:fld id="{A388B84F-FD38-4E34-9A89-7B553CB98EBE}" type="slidenum">
              <a:rPr lang="en-US" altLang="en-US"/>
              <a:pPr/>
              <a:t>‹#›</a:t>
            </a:fld>
            <a:endParaRPr lang="en-US" altLang="en-US"/>
          </a:p>
        </p:txBody>
      </p:sp>
    </p:spTree>
    <p:extLst>
      <p:ext uri="{BB962C8B-B14F-4D97-AF65-F5344CB8AC3E}">
        <p14:creationId xmlns:p14="http://schemas.microsoft.com/office/powerpoint/2010/main" val="3183312232"/>
      </p:ext>
    </p:extLst>
  </p:cSld>
  <p:clrMapOvr>
    <a:masterClrMapping/>
  </p:clrMapOvr>
  <p:transition spd="med">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Headlin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ltLang="en-US"/>
              <a:t>Slide Title </a:t>
            </a:r>
            <a:r>
              <a:rPr lang="en-US" altLang="ja-JP"/>
              <a:t>Arial Black </a:t>
            </a:r>
            <a:r>
              <a:rPr lang="en-US" altLang="en-US"/>
              <a:t>Click To Edit</a:t>
            </a:r>
            <a:br>
              <a:rPr lang="en-US" altLang="en-US"/>
            </a:br>
            <a:r>
              <a:rPr lang="en-US" altLang="ja-JP"/>
              <a:t>Initial Cap </a:t>
            </a:r>
            <a:r>
              <a:rPr lang="en-US"/>
              <a:t>24pt Size</a:t>
            </a:r>
          </a:p>
        </p:txBody>
      </p:sp>
      <p:sp>
        <p:nvSpPr>
          <p:cNvPr id="7" name="Date Placeholder 4">
            <a:extLst>
              <a:ext uri="{FF2B5EF4-FFF2-40B4-BE49-F238E27FC236}">
                <a16:creationId xmlns:a16="http://schemas.microsoft.com/office/drawing/2014/main" id="{BE930964-FE10-45A8-BAD0-724A5D437F15}"/>
              </a:ext>
            </a:extLst>
          </p:cNvPr>
          <p:cNvSpPr>
            <a:spLocks noGrp="1"/>
          </p:cNvSpPr>
          <p:nvPr>
            <p:ph type="dt" sz="half" idx="16"/>
          </p:nvPr>
        </p:nvSpPr>
        <p:spPr/>
        <p:txBody>
          <a:bodyPr/>
          <a:lstStyle>
            <a:lvl1pPr>
              <a:defRPr/>
            </a:lvl1pPr>
          </a:lstStyle>
          <a:p>
            <a:fld id="{1314B325-E9D7-BE48-B37F-60A5AA3842C5}" type="datetime1">
              <a:rPr lang="en-US" altLang="en-US" smtClean="0"/>
              <a:t>11/11/2022</a:t>
            </a:fld>
            <a:endParaRPr lang="en-US" altLang="en-US"/>
          </a:p>
        </p:txBody>
      </p:sp>
      <p:sp>
        <p:nvSpPr>
          <p:cNvPr id="8" name="Footer Placeholder 5">
            <a:extLst>
              <a:ext uri="{FF2B5EF4-FFF2-40B4-BE49-F238E27FC236}">
                <a16:creationId xmlns:a16="http://schemas.microsoft.com/office/drawing/2014/main" id="{88A77944-8869-4419-A15D-B443D2C8CDCB}"/>
              </a:ext>
            </a:extLst>
          </p:cNvPr>
          <p:cNvSpPr>
            <a:spLocks noGrp="1"/>
          </p:cNvSpPr>
          <p:nvPr>
            <p:ph type="ftr" sz="quarter" idx="17"/>
          </p:nvPr>
        </p:nvSpPr>
        <p:spPr/>
        <p:txBody>
          <a:bodyPr/>
          <a:lstStyle>
            <a:lvl1pPr>
              <a:defRPr/>
            </a:lvl1pPr>
          </a:lstStyle>
          <a:p>
            <a:pPr>
              <a:defRPr/>
            </a:pPr>
            <a:endParaRPr lang="en-US"/>
          </a:p>
        </p:txBody>
      </p:sp>
      <p:sp>
        <p:nvSpPr>
          <p:cNvPr id="10" name="Slide Number Placeholder 6">
            <a:extLst>
              <a:ext uri="{FF2B5EF4-FFF2-40B4-BE49-F238E27FC236}">
                <a16:creationId xmlns:a16="http://schemas.microsoft.com/office/drawing/2014/main" id="{7237D374-C6A6-451F-8B99-6E1966D2A9AE}"/>
              </a:ext>
            </a:extLst>
          </p:cNvPr>
          <p:cNvSpPr>
            <a:spLocks noGrp="1"/>
          </p:cNvSpPr>
          <p:nvPr>
            <p:ph type="sldNum" sz="quarter" idx="18"/>
          </p:nvPr>
        </p:nvSpPr>
        <p:spPr/>
        <p:txBody>
          <a:bodyPr/>
          <a:lstStyle>
            <a:lvl1pPr>
              <a:defRPr/>
            </a:lvl1pPr>
          </a:lstStyle>
          <a:p>
            <a:fld id="{18757280-AB53-4455-BDC7-66DB6C29F283}" type="slidenum">
              <a:rPr lang="en-US" altLang="en-US"/>
              <a:pPr/>
              <a:t>‹#›</a:t>
            </a:fld>
            <a:endParaRPr lang="en-US" altLang="en-US"/>
          </a:p>
        </p:txBody>
      </p:sp>
      <p:graphicFrame>
        <p:nvGraphicFramePr>
          <p:cNvPr id="13" name="Table 12">
            <a:extLst>
              <a:ext uri="{FF2B5EF4-FFF2-40B4-BE49-F238E27FC236}">
                <a16:creationId xmlns:a16="http://schemas.microsoft.com/office/drawing/2014/main" id="{38609237-3705-83C6-AC0A-290DE551ED69}"/>
              </a:ext>
            </a:extLst>
          </p:cNvPr>
          <p:cNvGraphicFramePr>
            <a:graphicFrameLocks noGrp="1"/>
          </p:cNvGraphicFramePr>
          <p:nvPr userDrawn="1">
            <p:extLst>
              <p:ext uri="{D42A27DB-BD31-4B8C-83A1-F6EECF244321}">
                <p14:modId xmlns:p14="http://schemas.microsoft.com/office/powerpoint/2010/main" val="322795878"/>
              </p:ext>
            </p:extLst>
          </p:nvPr>
        </p:nvGraphicFramePr>
        <p:xfrm>
          <a:off x="1379997" y="1596392"/>
          <a:ext cx="4424532" cy="4714364"/>
        </p:xfrm>
        <a:graphic>
          <a:graphicData uri="http://schemas.openxmlformats.org/drawingml/2006/table">
            <a:tbl>
              <a:tblPr firstRow="1" bandRow="1"/>
              <a:tblGrid>
                <a:gridCol w="4424532">
                  <a:extLst>
                    <a:ext uri="{9D8B030D-6E8A-4147-A177-3AD203B41FA5}">
                      <a16:colId xmlns:a16="http://schemas.microsoft.com/office/drawing/2014/main" val="4161840612"/>
                    </a:ext>
                  </a:extLst>
                </a:gridCol>
              </a:tblGrid>
              <a:tr h="380796">
                <a:tc>
                  <a:txBody>
                    <a:bodyPr/>
                    <a:lstStyle>
                      <a:lvl1pPr marL="0" algn="l" defTabSz="439588" rtl="0" eaLnBrk="1" latinLnBrk="0" hangingPunct="1">
                        <a:defRPr sz="1700" b="1" kern="1200">
                          <a:solidFill>
                            <a:schemeClr val="lt1"/>
                          </a:solidFill>
                          <a:latin typeface="Arial"/>
                        </a:defRPr>
                      </a:lvl1pPr>
                      <a:lvl2pPr marL="439588" algn="l" defTabSz="439588" rtl="0" eaLnBrk="1" latinLnBrk="0" hangingPunct="1">
                        <a:defRPr sz="1700" b="1" kern="1200">
                          <a:solidFill>
                            <a:schemeClr val="lt1"/>
                          </a:solidFill>
                          <a:latin typeface="Arial"/>
                        </a:defRPr>
                      </a:lvl2pPr>
                      <a:lvl3pPr marL="879176" algn="l" defTabSz="439588" rtl="0" eaLnBrk="1" latinLnBrk="0" hangingPunct="1">
                        <a:defRPr sz="1700" b="1" kern="1200">
                          <a:solidFill>
                            <a:schemeClr val="lt1"/>
                          </a:solidFill>
                          <a:latin typeface="Arial"/>
                        </a:defRPr>
                      </a:lvl3pPr>
                      <a:lvl4pPr marL="1318764" algn="l" defTabSz="439588" rtl="0" eaLnBrk="1" latinLnBrk="0" hangingPunct="1">
                        <a:defRPr sz="1700" b="1" kern="1200">
                          <a:solidFill>
                            <a:schemeClr val="lt1"/>
                          </a:solidFill>
                          <a:latin typeface="Arial"/>
                        </a:defRPr>
                      </a:lvl4pPr>
                      <a:lvl5pPr marL="1758351" algn="l" defTabSz="439588" rtl="0" eaLnBrk="1" latinLnBrk="0" hangingPunct="1">
                        <a:defRPr sz="1700" b="1" kern="1200">
                          <a:solidFill>
                            <a:schemeClr val="lt1"/>
                          </a:solidFill>
                          <a:latin typeface="Arial"/>
                        </a:defRPr>
                      </a:lvl5pPr>
                      <a:lvl6pPr marL="2197939" algn="l" defTabSz="439588" rtl="0" eaLnBrk="1" latinLnBrk="0" hangingPunct="1">
                        <a:defRPr sz="1700" b="1" kern="1200">
                          <a:solidFill>
                            <a:schemeClr val="lt1"/>
                          </a:solidFill>
                          <a:latin typeface="Arial"/>
                        </a:defRPr>
                      </a:lvl6pPr>
                      <a:lvl7pPr marL="2637527" algn="l" defTabSz="439588" rtl="0" eaLnBrk="1" latinLnBrk="0" hangingPunct="1">
                        <a:defRPr sz="1700" b="1" kern="1200">
                          <a:solidFill>
                            <a:schemeClr val="lt1"/>
                          </a:solidFill>
                          <a:latin typeface="Arial"/>
                        </a:defRPr>
                      </a:lvl7pPr>
                      <a:lvl8pPr marL="3077115" algn="l" defTabSz="439588" rtl="0" eaLnBrk="1" latinLnBrk="0" hangingPunct="1">
                        <a:defRPr sz="1700" b="1" kern="1200">
                          <a:solidFill>
                            <a:schemeClr val="lt1"/>
                          </a:solidFill>
                          <a:latin typeface="Arial"/>
                        </a:defRPr>
                      </a:lvl8pPr>
                      <a:lvl9pPr marL="3516703" algn="l" defTabSz="439588" rtl="0" eaLnBrk="1" latinLnBrk="0" hangingPunct="1">
                        <a:defRPr sz="1700" b="1" kern="1200">
                          <a:solidFill>
                            <a:schemeClr val="lt1"/>
                          </a:solidFill>
                          <a:latin typeface="Arial"/>
                        </a:defRPr>
                      </a:lvl9pPr>
                    </a:lstStyle>
                    <a:p>
                      <a:pPr marL="0" marR="0" lvl="0" indent="0" algn="ctr" defTabSz="329691" rtl="0" eaLnBrk="1" fontAlgn="auto" latinLnBrk="0" hangingPunct="1">
                        <a:lnSpc>
                          <a:spcPct val="100000"/>
                        </a:lnSpc>
                        <a:spcBef>
                          <a:spcPts val="0"/>
                        </a:spcBef>
                        <a:spcAft>
                          <a:spcPts val="0"/>
                        </a:spcAft>
                        <a:buClrTx/>
                        <a:buSzTx/>
                        <a:buFontTx/>
                        <a:buNone/>
                        <a:tabLst/>
                        <a:defRPr/>
                      </a:pPr>
                      <a:r>
                        <a:rPr lang="en-US" sz="2400" b="1">
                          <a:solidFill>
                            <a:schemeClr val="bg1"/>
                          </a:solidFill>
                        </a:rPr>
                        <a:t>FROM</a:t>
                      </a:r>
                    </a:p>
                  </a:txBody>
                  <a:tcPr marL="0" marR="0" marT="0" marB="0">
                    <a:lnL w="12700" cap="flat" cmpd="sng" algn="ctr">
                      <a:solidFill>
                        <a:srgbClr val="0055FF"/>
                      </a:solidFill>
                      <a:prstDash val="solid"/>
                      <a:round/>
                      <a:headEnd type="none" w="med" len="med"/>
                      <a:tailEnd type="none" w="med" len="med"/>
                    </a:lnL>
                    <a:lnR w="12700" cap="flat" cmpd="sng" algn="ctr">
                      <a:solidFill>
                        <a:srgbClr val="0055FF"/>
                      </a:solidFill>
                      <a:prstDash val="solid"/>
                      <a:round/>
                      <a:headEnd type="none" w="med" len="med"/>
                      <a:tailEnd type="none" w="med" len="med"/>
                    </a:lnR>
                    <a:lnT w="12700" cap="flat" cmpd="sng" algn="ctr">
                      <a:solidFill>
                        <a:srgbClr val="0055FF"/>
                      </a:solidFill>
                      <a:prstDash val="solid"/>
                      <a:round/>
                      <a:headEnd type="none" w="med" len="med"/>
                      <a:tailEnd type="none" w="med" len="med"/>
                    </a:lnT>
                    <a:lnB w="12700" cap="flat" cmpd="sng" algn="ctr">
                      <a:solidFill>
                        <a:srgbClr val="0055FF"/>
                      </a:solidFill>
                      <a:prstDash val="solid"/>
                      <a:round/>
                      <a:headEnd type="none" w="med" len="med"/>
                      <a:tailEnd type="none" w="med" len="med"/>
                    </a:lnB>
                    <a:lnTlToBr w="12700" cmpd="sng">
                      <a:noFill/>
                      <a:prstDash val="solid"/>
                    </a:lnTlToBr>
                    <a:lnBlToTr w="12700" cmpd="sng">
                      <a:noFill/>
                      <a:prstDash val="solid"/>
                    </a:lnBlToTr>
                    <a:solidFill>
                      <a:srgbClr val="0055FF"/>
                    </a:solidFill>
                  </a:tcPr>
                </a:tc>
                <a:extLst>
                  <a:ext uri="{0D108BD9-81ED-4DB2-BD59-A6C34878D82A}">
                    <a16:rowId xmlns:a16="http://schemas.microsoft.com/office/drawing/2014/main" val="4218299030"/>
                  </a:ext>
                </a:extLst>
              </a:tr>
              <a:tr h="411751">
                <a:tc>
                  <a:txBody>
                    <a:bodyPr/>
                    <a:lstStyle>
                      <a:lvl1pPr marL="0" algn="l" defTabSz="439588" rtl="0" eaLnBrk="1" latinLnBrk="0" hangingPunct="1">
                        <a:defRPr sz="1700" kern="1200">
                          <a:solidFill>
                            <a:schemeClr val="dk1"/>
                          </a:solidFill>
                          <a:latin typeface="Arial"/>
                        </a:defRPr>
                      </a:lvl1pPr>
                      <a:lvl2pPr marL="439588" algn="l" defTabSz="439588" rtl="0" eaLnBrk="1" latinLnBrk="0" hangingPunct="1">
                        <a:defRPr sz="1700" kern="1200">
                          <a:solidFill>
                            <a:schemeClr val="dk1"/>
                          </a:solidFill>
                          <a:latin typeface="Arial"/>
                        </a:defRPr>
                      </a:lvl2pPr>
                      <a:lvl3pPr marL="879176" algn="l" defTabSz="439588" rtl="0" eaLnBrk="1" latinLnBrk="0" hangingPunct="1">
                        <a:defRPr sz="1700" kern="1200">
                          <a:solidFill>
                            <a:schemeClr val="dk1"/>
                          </a:solidFill>
                          <a:latin typeface="Arial"/>
                        </a:defRPr>
                      </a:lvl3pPr>
                      <a:lvl4pPr marL="1318764" algn="l" defTabSz="439588" rtl="0" eaLnBrk="1" latinLnBrk="0" hangingPunct="1">
                        <a:defRPr sz="1700" kern="1200">
                          <a:solidFill>
                            <a:schemeClr val="dk1"/>
                          </a:solidFill>
                          <a:latin typeface="Arial"/>
                        </a:defRPr>
                      </a:lvl4pPr>
                      <a:lvl5pPr marL="1758351" algn="l" defTabSz="439588" rtl="0" eaLnBrk="1" latinLnBrk="0" hangingPunct="1">
                        <a:defRPr sz="1700" kern="1200">
                          <a:solidFill>
                            <a:schemeClr val="dk1"/>
                          </a:solidFill>
                          <a:latin typeface="Arial"/>
                        </a:defRPr>
                      </a:lvl5pPr>
                      <a:lvl6pPr marL="2197939" algn="l" defTabSz="439588" rtl="0" eaLnBrk="1" latinLnBrk="0" hangingPunct="1">
                        <a:defRPr sz="1700" kern="1200">
                          <a:solidFill>
                            <a:schemeClr val="dk1"/>
                          </a:solidFill>
                          <a:latin typeface="Arial"/>
                        </a:defRPr>
                      </a:lvl6pPr>
                      <a:lvl7pPr marL="2637527" algn="l" defTabSz="439588" rtl="0" eaLnBrk="1" latinLnBrk="0" hangingPunct="1">
                        <a:defRPr sz="1700" kern="1200">
                          <a:solidFill>
                            <a:schemeClr val="dk1"/>
                          </a:solidFill>
                          <a:latin typeface="Arial"/>
                        </a:defRPr>
                      </a:lvl7pPr>
                      <a:lvl8pPr marL="3077115" algn="l" defTabSz="439588" rtl="0" eaLnBrk="1" latinLnBrk="0" hangingPunct="1">
                        <a:defRPr sz="1700" kern="1200">
                          <a:solidFill>
                            <a:schemeClr val="dk1"/>
                          </a:solidFill>
                          <a:latin typeface="Arial"/>
                        </a:defRPr>
                      </a:lvl8pPr>
                      <a:lvl9pPr marL="3516703" algn="l" defTabSz="439588" rtl="0" eaLnBrk="1" latinLnBrk="0" hangingPunct="1">
                        <a:defRPr sz="1700" kern="1200">
                          <a:solidFill>
                            <a:schemeClr val="dk1"/>
                          </a:solidFill>
                          <a:latin typeface="Arial"/>
                        </a:defRPr>
                      </a:lvl9pPr>
                    </a:lstStyle>
                    <a:p>
                      <a:pPr marL="0" marR="0" lvl="0" indent="0" algn="ctr" defTabSz="586088"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a:ln>
                            <a:noFill/>
                          </a:ln>
                          <a:solidFill>
                            <a:schemeClr val="accent3">
                              <a:lumMod val="25000"/>
                            </a:schemeClr>
                          </a:solidFill>
                          <a:effectLst/>
                          <a:uLnTx/>
                          <a:uFillTx/>
                          <a:latin typeface="+mn-lt"/>
                          <a:ea typeface="+mn-ea"/>
                          <a:cs typeface="Calibri"/>
                          <a:sym typeface="Arial"/>
                        </a:rPr>
                        <a:t>Tactical</a:t>
                      </a:r>
                    </a:p>
                  </a:txBody>
                  <a:tcPr marL="0" marR="0" marT="0" marB="0" anchor="ctr">
                    <a:lnL w="12700" cap="flat" cmpd="sng" algn="ctr">
                      <a:solidFill>
                        <a:srgbClr val="0055FF"/>
                      </a:solidFill>
                      <a:prstDash val="solid"/>
                      <a:round/>
                      <a:headEnd type="none" w="med" len="med"/>
                      <a:tailEnd type="none" w="med" len="med"/>
                    </a:lnL>
                    <a:lnR w="12700" cap="flat" cmpd="sng" algn="ctr">
                      <a:solidFill>
                        <a:srgbClr val="0055FF"/>
                      </a:solidFill>
                      <a:prstDash val="solid"/>
                      <a:round/>
                      <a:headEnd type="none" w="med" len="med"/>
                      <a:tailEnd type="none" w="med" len="med"/>
                    </a:lnR>
                    <a:lnT w="12700" cap="flat" cmpd="sng" algn="ctr">
                      <a:solidFill>
                        <a:srgbClr val="0055FF"/>
                      </a:solidFill>
                      <a:prstDash val="solid"/>
                      <a:round/>
                      <a:headEnd type="none" w="med" len="med"/>
                      <a:tailEnd type="none" w="med" len="med"/>
                    </a:lnT>
                    <a:lnB w="12700" cap="flat" cmpd="sng" algn="ctr">
                      <a:solidFill>
                        <a:srgbClr val="0055FF"/>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692806208"/>
                  </a:ext>
                </a:extLst>
              </a:tr>
              <a:tr h="335212">
                <a:tc>
                  <a:txBody>
                    <a:bodyPr/>
                    <a:lstStyle>
                      <a:lvl1pPr marL="0" algn="l" defTabSz="439588" rtl="0" eaLnBrk="1" latinLnBrk="0" hangingPunct="1">
                        <a:defRPr sz="1700" kern="1200">
                          <a:solidFill>
                            <a:schemeClr val="dk1"/>
                          </a:solidFill>
                          <a:latin typeface="Arial"/>
                        </a:defRPr>
                      </a:lvl1pPr>
                      <a:lvl2pPr marL="439588" algn="l" defTabSz="439588" rtl="0" eaLnBrk="1" latinLnBrk="0" hangingPunct="1">
                        <a:defRPr sz="1700" kern="1200">
                          <a:solidFill>
                            <a:schemeClr val="dk1"/>
                          </a:solidFill>
                          <a:latin typeface="Arial"/>
                        </a:defRPr>
                      </a:lvl2pPr>
                      <a:lvl3pPr marL="879176" algn="l" defTabSz="439588" rtl="0" eaLnBrk="1" latinLnBrk="0" hangingPunct="1">
                        <a:defRPr sz="1700" kern="1200">
                          <a:solidFill>
                            <a:schemeClr val="dk1"/>
                          </a:solidFill>
                          <a:latin typeface="Arial"/>
                        </a:defRPr>
                      </a:lvl3pPr>
                      <a:lvl4pPr marL="1318764" algn="l" defTabSz="439588" rtl="0" eaLnBrk="1" latinLnBrk="0" hangingPunct="1">
                        <a:defRPr sz="1700" kern="1200">
                          <a:solidFill>
                            <a:schemeClr val="dk1"/>
                          </a:solidFill>
                          <a:latin typeface="Arial"/>
                        </a:defRPr>
                      </a:lvl4pPr>
                      <a:lvl5pPr marL="1758351" algn="l" defTabSz="439588" rtl="0" eaLnBrk="1" latinLnBrk="0" hangingPunct="1">
                        <a:defRPr sz="1700" kern="1200">
                          <a:solidFill>
                            <a:schemeClr val="dk1"/>
                          </a:solidFill>
                          <a:latin typeface="Arial"/>
                        </a:defRPr>
                      </a:lvl5pPr>
                      <a:lvl6pPr marL="2197939" algn="l" defTabSz="439588" rtl="0" eaLnBrk="1" latinLnBrk="0" hangingPunct="1">
                        <a:defRPr sz="1700" kern="1200">
                          <a:solidFill>
                            <a:schemeClr val="dk1"/>
                          </a:solidFill>
                          <a:latin typeface="Arial"/>
                        </a:defRPr>
                      </a:lvl6pPr>
                      <a:lvl7pPr marL="2637527" algn="l" defTabSz="439588" rtl="0" eaLnBrk="1" latinLnBrk="0" hangingPunct="1">
                        <a:defRPr sz="1700" kern="1200">
                          <a:solidFill>
                            <a:schemeClr val="dk1"/>
                          </a:solidFill>
                          <a:latin typeface="Arial"/>
                        </a:defRPr>
                      </a:lvl7pPr>
                      <a:lvl8pPr marL="3077115" algn="l" defTabSz="439588" rtl="0" eaLnBrk="1" latinLnBrk="0" hangingPunct="1">
                        <a:defRPr sz="1700" kern="1200">
                          <a:solidFill>
                            <a:schemeClr val="dk1"/>
                          </a:solidFill>
                          <a:latin typeface="Arial"/>
                        </a:defRPr>
                      </a:lvl8pPr>
                      <a:lvl9pPr marL="3516703" algn="l" defTabSz="439588" rtl="0" eaLnBrk="1" latinLnBrk="0" hangingPunct="1">
                        <a:defRPr sz="1700" kern="1200">
                          <a:solidFill>
                            <a:schemeClr val="dk1"/>
                          </a:solidFill>
                          <a:latin typeface="Arial"/>
                        </a:defRPr>
                      </a:lvl9pPr>
                    </a:lstStyle>
                    <a:p>
                      <a:pPr marL="0" marR="0" lvl="0" indent="0" algn="ctr" defTabSz="586088"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a:ln>
                            <a:noFill/>
                          </a:ln>
                          <a:solidFill>
                            <a:schemeClr val="accent3">
                              <a:lumMod val="25000"/>
                            </a:schemeClr>
                          </a:solidFill>
                          <a:effectLst/>
                          <a:uLnTx/>
                          <a:uFillTx/>
                          <a:latin typeface="+mn-lt"/>
                          <a:ea typeface="+mn-ea"/>
                          <a:cs typeface="Calibri"/>
                          <a:sym typeface="Arial"/>
                        </a:rPr>
                        <a:t>Dense and complicated</a:t>
                      </a:r>
                    </a:p>
                  </a:txBody>
                  <a:tcPr marL="0" marR="0" marT="0" marB="0" anchor="ctr">
                    <a:lnL w="12700" cap="flat" cmpd="sng" algn="ctr">
                      <a:solidFill>
                        <a:srgbClr val="0055FF"/>
                      </a:solidFill>
                      <a:prstDash val="solid"/>
                      <a:round/>
                      <a:headEnd type="none" w="med" len="med"/>
                      <a:tailEnd type="none" w="med" len="med"/>
                    </a:lnL>
                    <a:lnR w="12700" cap="flat" cmpd="sng" algn="ctr">
                      <a:solidFill>
                        <a:srgbClr val="0055FF"/>
                      </a:solidFill>
                      <a:prstDash val="solid"/>
                      <a:round/>
                      <a:headEnd type="none" w="med" len="med"/>
                      <a:tailEnd type="none" w="med" len="med"/>
                    </a:lnR>
                    <a:lnT w="12700" cap="flat" cmpd="sng" algn="ctr">
                      <a:solidFill>
                        <a:srgbClr val="0055FF"/>
                      </a:solidFill>
                      <a:prstDash val="solid"/>
                      <a:round/>
                      <a:headEnd type="none" w="med" len="med"/>
                      <a:tailEnd type="none" w="med" len="med"/>
                    </a:lnT>
                    <a:lnB w="12700" cap="flat" cmpd="sng" algn="ctr">
                      <a:solidFill>
                        <a:srgbClr val="0055FF"/>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025566993"/>
                  </a:ext>
                </a:extLst>
              </a:tr>
              <a:tr h="411751">
                <a:tc>
                  <a:txBody>
                    <a:bodyPr/>
                    <a:lstStyle>
                      <a:lvl1pPr marL="0" algn="l" defTabSz="439588" rtl="0" eaLnBrk="1" latinLnBrk="0" hangingPunct="1">
                        <a:defRPr sz="1700" kern="1200">
                          <a:solidFill>
                            <a:schemeClr val="dk1"/>
                          </a:solidFill>
                          <a:latin typeface="Arial"/>
                        </a:defRPr>
                      </a:lvl1pPr>
                      <a:lvl2pPr marL="439588" algn="l" defTabSz="439588" rtl="0" eaLnBrk="1" latinLnBrk="0" hangingPunct="1">
                        <a:defRPr sz="1700" kern="1200">
                          <a:solidFill>
                            <a:schemeClr val="dk1"/>
                          </a:solidFill>
                          <a:latin typeface="Arial"/>
                        </a:defRPr>
                      </a:lvl2pPr>
                      <a:lvl3pPr marL="879176" algn="l" defTabSz="439588" rtl="0" eaLnBrk="1" latinLnBrk="0" hangingPunct="1">
                        <a:defRPr sz="1700" kern="1200">
                          <a:solidFill>
                            <a:schemeClr val="dk1"/>
                          </a:solidFill>
                          <a:latin typeface="Arial"/>
                        </a:defRPr>
                      </a:lvl3pPr>
                      <a:lvl4pPr marL="1318764" algn="l" defTabSz="439588" rtl="0" eaLnBrk="1" latinLnBrk="0" hangingPunct="1">
                        <a:defRPr sz="1700" kern="1200">
                          <a:solidFill>
                            <a:schemeClr val="dk1"/>
                          </a:solidFill>
                          <a:latin typeface="Arial"/>
                        </a:defRPr>
                      </a:lvl4pPr>
                      <a:lvl5pPr marL="1758351" algn="l" defTabSz="439588" rtl="0" eaLnBrk="1" latinLnBrk="0" hangingPunct="1">
                        <a:defRPr sz="1700" kern="1200">
                          <a:solidFill>
                            <a:schemeClr val="dk1"/>
                          </a:solidFill>
                          <a:latin typeface="Arial"/>
                        </a:defRPr>
                      </a:lvl5pPr>
                      <a:lvl6pPr marL="2197939" algn="l" defTabSz="439588" rtl="0" eaLnBrk="1" latinLnBrk="0" hangingPunct="1">
                        <a:defRPr sz="1700" kern="1200">
                          <a:solidFill>
                            <a:schemeClr val="dk1"/>
                          </a:solidFill>
                          <a:latin typeface="Arial"/>
                        </a:defRPr>
                      </a:lvl6pPr>
                      <a:lvl7pPr marL="2637527" algn="l" defTabSz="439588" rtl="0" eaLnBrk="1" latinLnBrk="0" hangingPunct="1">
                        <a:defRPr sz="1700" kern="1200">
                          <a:solidFill>
                            <a:schemeClr val="dk1"/>
                          </a:solidFill>
                          <a:latin typeface="Arial"/>
                        </a:defRPr>
                      </a:lvl7pPr>
                      <a:lvl8pPr marL="3077115" algn="l" defTabSz="439588" rtl="0" eaLnBrk="1" latinLnBrk="0" hangingPunct="1">
                        <a:defRPr sz="1700" kern="1200">
                          <a:solidFill>
                            <a:schemeClr val="dk1"/>
                          </a:solidFill>
                          <a:latin typeface="Arial"/>
                        </a:defRPr>
                      </a:lvl8pPr>
                      <a:lvl9pPr marL="3516703" algn="l" defTabSz="439588" rtl="0" eaLnBrk="1" latinLnBrk="0" hangingPunct="1">
                        <a:defRPr sz="1700" kern="1200">
                          <a:solidFill>
                            <a:schemeClr val="dk1"/>
                          </a:solidFill>
                          <a:latin typeface="Arial"/>
                        </a:defRPr>
                      </a:lvl9pPr>
                    </a:lstStyle>
                    <a:p>
                      <a:pPr marL="0" marR="0" lvl="0" indent="0" algn="ctr" defTabSz="586088"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a:ln>
                            <a:noFill/>
                          </a:ln>
                          <a:solidFill>
                            <a:schemeClr val="accent3">
                              <a:lumMod val="25000"/>
                            </a:schemeClr>
                          </a:solidFill>
                          <a:effectLst/>
                          <a:uLnTx/>
                          <a:uFillTx/>
                          <a:latin typeface="+mn-lt"/>
                          <a:ea typeface="+mn-ea"/>
                          <a:cs typeface="Calibri"/>
                        </a:rPr>
                        <a:t>Reactive</a:t>
                      </a:r>
                    </a:p>
                  </a:txBody>
                  <a:tcPr marL="0" marR="0" marT="0" marB="0" anchor="ctr">
                    <a:lnL w="12700" cap="flat" cmpd="sng" algn="ctr">
                      <a:solidFill>
                        <a:srgbClr val="0055FF"/>
                      </a:solidFill>
                      <a:prstDash val="solid"/>
                      <a:round/>
                      <a:headEnd type="none" w="med" len="med"/>
                      <a:tailEnd type="none" w="med" len="med"/>
                    </a:lnL>
                    <a:lnR w="12700" cap="flat" cmpd="sng" algn="ctr">
                      <a:solidFill>
                        <a:srgbClr val="0055FF"/>
                      </a:solidFill>
                      <a:prstDash val="solid"/>
                      <a:round/>
                      <a:headEnd type="none" w="med" len="med"/>
                      <a:tailEnd type="none" w="med" len="med"/>
                    </a:lnR>
                    <a:lnT w="12700" cap="flat" cmpd="sng" algn="ctr">
                      <a:solidFill>
                        <a:srgbClr val="0055FF"/>
                      </a:solidFill>
                      <a:prstDash val="solid"/>
                      <a:round/>
                      <a:headEnd type="none" w="med" len="med"/>
                      <a:tailEnd type="none" w="med" len="med"/>
                    </a:lnT>
                    <a:lnB w="12700" cap="flat" cmpd="sng" algn="ctr">
                      <a:solidFill>
                        <a:srgbClr val="0055FF"/>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715838275"/>
                  </a:ext>
                </a:extLst>
              </a:tr>
              <a:tr h="611535">
                <a:tc>
                  <a:txBody>
                    <a:bodyPr/>
                    <a:lstStyle>
                      <a:lvl1pPr marL="0" algn="l" defTabSz="439588" rtl="0" eaLnBrk="1" latinLnBrk="0" hangingPunct="1">
                        <a:defRPr sz="1700" kern="1200">
                          <a:solidFill>
                            <a:schemeClr val="dk1"/>
                          </a:solidFill>
                          <a:latin typeface="Arial"/>
                        </a:defRPr>
                      </a:lvl1pPr>
                      <a:lvl2pPr marL="439588" algn="l" defTabSz="439588" rtl="0" eaLnBrk="1" latinLnBrk="0" hangingPunct="1">
                        <a:defRPr sz="1700" kern="1200">
                          <a:solidFill>
                            <a:schemeClr val="dk1"/>
                          </a:solidFill>
                          <a:latin typeface="Arial"/>
                        </a:defRPr>
                      </a:lvl2pPr>
                      <a:lvl3pPr marL="879176" algn="l" defTabSz="439588" rtl="0" eaLnBrk="1" latinLnBrk="0" hangingPunct="1">
                        <a:defRPr sz="1700" kern="1200">
                          <a:solidFill>
                            <a:schemeClr val="dk1"/>
                          </a:solidFill>
                          <a:latin typeface="Arial"/>
                        </a:defRPr>
                      </a:lvl3pPr>
                      <a:lvl4pPr marL="1318764" algn="l" defTabSz="439588" rtl="0" eaLnBrk="1" latinLnBrk="0" hangingPunct="1">
                        <a:defRPr sz="1700" kern="1200">
                          <a:solidFill>
                            <a:schemeClr val="dk1"/>
                          </a:solidFill>
                          <a:latin typeface="Arial"/>
                        </a:defRPr>
                      </a:lvl4pPr>
                      <a:lvl5pPr marL="1758351" algn="l" defTabSz="439588" rtl="0" eaLnBrk="1" latinLnBrk="0" hangingPunct="1">
                        <a:defRPr sz="1700" kern="1200">
                          <a:solidFill>
                            <a:schemeClr val="dk1"/>
                          </a:solidFill>
                          <a:latin typeface="Arial"/>
                        </a:defRPr>
                      </a:lvl5pPr>
                      <a:lvl6pPr marL="2197939" algn="l" defTabSz="439588" rtl="0" eaLnBrk="1" latinLnBrk="0" hangingPunct="1">
                        <a:defRPr sz="1700" kern="1200">
                          <a:solidFill>
                            <a:schemeClr val="dk1"/>
                          </a:solidFill>
                          <a:latin typeface="Arial"/>
                        </a:defRPr>
                      </a:lvl6pPr>
                      <a:lvl7pPr marL="2637527" algn="l" defTabSz="439588" rtl="0" eaLnBrk="1" latinLnBrk="0" hangingPunct="1">
                        <a:defRPr sz="1700" kern="1200">
                          <a:solidFill>
                            <a:schemeClr val="dk1"/>
                          </a:solidFill>
                          <a:latin typeface="Arial"/>
                        </a:defRPr>
                      </a:lvl7pPr>
                      <a:lvl8pPr marL="3077115" algn="l" defTabSz="439588" rtl="0" eaLnBrk="1" latinLnBrk="0" hangingPunct="1">
                        <a:defRPr sz="1700" kern="1200">
                          <a:solidFill>
                            <a:schemeClr val="dk1"/>
                          </a:solidFill>
                          <a:latin typeface="Arial"/>
                        </a:defRPr>
                      </a:lvl8pPr>
                      <a:lvl9pPr marL="3516703" algn="l" defTabSz="439588" rtl="0" eaLnBrk="1" latinLnBrk="0" hangingPunct="1">
                        <a:defRPr sz="1700" kern="1200">
                          <a:solidFill>
                            <a:schemeClr val="dk1"/>
                          </a:solidFill>
                          <a:latin typeface="Arial"/>
                        </a:defRPr>
                      </a:lvl9pPr>
                    </a:lstStyle>
                    <a:p>
                      <a:pPr marL="0" marR="0" lvl="0" indent="0" algn="ctr" defTabSz="586088"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a:ln>
                            <a:noFill/>
                          </a:ln>
                          <a:solidFill>
                            <a:schemeClr val="accent3">
                              <a:lumMod val="25000"/>
                            </a:schemeClr>
                          </a:solidFill>
                          <a:effectLst/>
                          <a:uLnTx/>
                          <a:uFillTx/>
                          <a:latin typeface="+mn-lt"/>
                          <a:ea typeface="+mn-ea"/>
                          <a:cs typeface="Calibri"/>
                        </a:rPr>
                        <a:t>Too humble</a:t>
                      </a:r>
                    </a:p>
                  </a:txBody>
                  <a:tcPr marL="0" marR="0" marT="0" marB="0" anchor="ctr">
                    <a:lnL w="12700" cap="flat" cmpd="sng" algn="ctr">
                      <a:solidFill>
                        <a:srgbClr val="0055FF"/>
                      </a:solidFill>
                      <a:prstDash val="solid"/>
                      <a:round/>
                      <a:headEnd type="none" w="med" len="med"/>
                      <a:tailEnd type="none" w="med" len="med"/>
                    </a:lnL>
                    <a:lnR w="12700" cap="flat" cmpd="sng" algn="ctr">
                      <a:solidFill>
                        <a:srgbClr val="0055FF"/>
                      </a:solidFill>
                      <a:prstDash val="solid"/>
                      <a:round/>
                      <a:headEnd type="none" w="med" len="med"/>
                      <a:tailEnd type="none" w="med" len="med"/>
                    </a:lnR>
                    <a:lnT w="12700" cap="flat" cmpd="sng" algn="ctr">
                      <a:solidFill>
                        <a:srgbClr val="0055FF"/>
                      </a:solidFill>
                      <a:prstDash val="solid"/>
                      <a:round/>
                      <a:headEnd type="none" w="med" len="med"/>
                      <a:tailEnd type="none" w="med" len="med"/>
                    </a:lnT>
                    <a:lnB w="12700" cap="flat" cmpd="sng" algn="ctr">
                      <a:solidFill>
                        <a:srgbClr val="0055FF"/>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308454609"/>
                  </a:ext>
                </a:extLst>
              </a:tr>
              <a:tr h="372176">
                <a:tc>
                  <a:txBody>
                    <a:bodyPr/>
                    <a:lstStyle>
                      <a:lvl1pPr marL="0" algn="l" defTabSz="439588" rtl="0" eaLnBrk="1" latinLnBrk="0" hangingPunct="1">
                        <a:defRPr sz="1700" kern="1200">
                          <a:solidFill>
                            <a:schemeClr val="dk1"/>
                          </a:solidFill>
                          <a:latin typeface="Arial"/>
                        </a:defRPr>
                      </a:lvl1pPr>
                      <a:lvl2pPr marL="439588" algn="l" defTabSz="439588" rtl="0" eaLnBrk="1" latinLnBrk="0" hangingPunct="1">
                        <a:defRPr sz="1700" kern="1200">
                          <a:solidFill>
                            <a:schemeClr val="dk1"/>
                          </a:solidFill>
                          <a:latin typeface="Arial"/>
                        </a:defRPr>
                      </a:lvl2pPr>
                      <a:lvl3pPr marL="879176" algn="l" defTabSz="439588" rtl="0" eaLnBrk="1" latinLnBrk="0" hangingPunct="1">
                        <a:defRPr sz="1700" kern="1200">
                          <a:solidFill>
                            <a:schemeClr val="dk1"/>
                          </a:solidFill>
                          <a:latin typeface="Arial"/>
                        </a:defRPr>
                      </a:lvl3pPr>
                      <a:lvl4pPr marL="1318764" algn="l" defTabSz="439588" rtl="0" eaLnBrk="1" latinLnBrk="0" hangingPunct="1">
                        <a:defRPr sz="1700" kern="1200">
                          <a:solidFill>
                            <a:schemeClr val="dk1"/>
                          </a:solidFill>
                          <a:latin typeface="Arial"/>
                        </a:defRPr>
                      </a:lvl4pPr>
                      <a:lvl5pPr marL="1758351" algn="l" defTabSz="439588" rtl="0" eaLnBrk="1" latinLnBrk="0" hangingPunct="1">
                        <a:defRPr sz="1700" kern="1200">
                          <a:solidFill>
                            <a:schemeClr val="dk1"/>
                          </a:solidFill>
                          <a:latin typeface="Arial"/>
                        </a:defRPr>
                      </a:lvl5pPr>
                      <a:lvl6pPr marL="2197939" algn="l" defTabSz="439588" rtl="0" eaLnBrk="1" latinLnBrk="0" hangingPunct="1">
                        <a:defRPr sz="1700" kern="1200">
                          <a:solidFill>
                            <a:schemeClr val="dk1"/>
                          </a:solidFill>
                          <a:latin typeface="Arial"/>
                        </a:defRPr>
                      </a:lvl6pPr>
                      <a:lvl7pPr marL="2637527" algn="l" defTabSz="439588" rtl="0" eaLnBrk="1" latinLnBrk="0" hangingPunct="1">
                        <a:defRPr sz="1700" kern="1200">
                          <a:solidFill>
                            <a:schemeClr val="dk1"/>
                          </a:solidFill>
                          <a:latin typeface="Arial"/>
                        </a:defRPr>
                      </a:lvl7pPr>
                      <a:lvl8pPr marL="3077115" algn="l" defTabSz="439588" rtl="0" eaLnBrk="1" latinLnBrk="0" hangingPunct="1">
                        <a:defRPr sz="1700" kern="1200">
                          <a:solidFill>
                            <a:schemeClr val="dk1"/>
                          </a:solidFill>
                          <a:latin typeface="Arial"/>
                        </a:defRPr>
                      </a:lvl8pPr>
                      <a:lvl9pPr marL="3516703" algn="l" defTabSz="439588" rtl="0" eaLnBrk="1" latinLnBrk="0" hangingPunct="1">
                        <a:defRPr sz="1700" kern="1200">
                          <a:solidFill>
                            <a:schemeClr val="dk1"/>
                          </a:solidFill>
                          <a:latin typeface="Arial"/>
                        </a:defRPr>
                      </a:lvl9pPr>
                    </a:lstStyle>
                    <a:p>
                      <a:pPr marL="0" marR="0" lvl="0" indent="0" algn="ctr" defTabSz="586088"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a:ln>
                            <a:noFill/>
                          </a:ln>
                          <a:solidFill>
                            <a:schemeClr val="accent3">
                              <a:lumMod val="25000"/>
                            </a:schemeClr>
                          </a:solidFill>
                          <a:effectLst/>
                          <a:uLnTx/>
                          <a:uFillTx/>
                          <a:latin typeface="+mn-lt"/>
                          <a:ea typeface="+mn-ea"/>
                          <a:cs typeface="Calibri" panose="020F0502020204030204" pitchFamily="34" charset="0"/>
                        </a:rPr>
                        <a:t>One-offs</a:t>
                      </a:r>
                    </a:p>
                  </a:txBody>
                  <a:tcPr marL="0" marR="0" marT="0" marB="0" anchor="ctr">
                    <a:lnL w="12700" cap="flat" cmpd="sng" algn="ctr">
                      <a:solidFill>
                        <a:srgbClr val="0055FF"/>
                      </a:solidFill>
                      <a:prstDash val="solid"/>
                      <a:round/>
                      <a:headEnd type="none" w="med" len="med"/>
                      <a:tailEnd type="none" w="med" len="med"/>
                    </a:lnL>
                    <a:lnR w="12700" cap="flat" cmpd="sng" algn="ctr">
                      <a:solidFill>
                        <a:srgbClr val="0055FF"/>
                      </a:solidFill>
                      <a:prstDash val="solid"/>
                      <a:round/>
                      <a:headEnd type="none" w="med" len="med"/>
                      <a:tailEnd type="none" w="med" len="med"/>
                    </a:lnR>
                    <a:lnT w="12700" cap="flat" cmpd="sng" algn="ctr">
                      <a:solidFill>
                        <a:srgbClr val="0055FF"/>
                      </a:solidFill>
                      <a:prstDash val="solid"/>
                      <a:round/>
                      <a:headEnd type="none" w="med" len="med"/>
                      <a:tailEnd type="none" w="med" len="med"/>
                    </a:lnT>
                    <a:lnB w="12700" cap="flat" cmpd="sng" algn="ctr">
                      <a:solidFill>
                        <a:srgbClr val="0055FF"/>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046198636"/>
                  </a:ext>
                </a:extLst>
              </a:tr>
              <a:tr h="383997">
                <a:tc>
                  <a:txBody>
                    <a:bodyPr/>
                    <a:lstStyle>
                      <a:lvl1pPr marL="0" algn="l" defTabSz="439588" rtl="0" eaLnBrk="1" latinLnBrk="0" hangingPunct="1">
                        <a:defRPr sz="1700" kern="1200">
                          <a:solidFill>
                            <a:schemeClr val="dk1"/>
                          </a:solidFill>
                          <a:latin typeface="Arial"/>
                        </a:defRPr>
                      </a:lvl1pPr>
                      <a:lvl2pPr marL="439588" algn="l" defTabSz="439588" rtl="0" eaLnBrk="1" latinLnBrk="0" hangingPunct="1">
                        <a:defRPr sz="1700" kern="1200">
                          <a:solidFill>
                            <a:schemeClr val="dk1"/>
                          </a:solidFill>
                          <a:latin typeface="Arial"/>
                        </a:defRPr>
                      </a:lvl2pPr>
                      <a:lvl3pPr marL="879176" algn="l" defTabSz="439588" rtl="0" eaLnBrk="1" latinLnBrk="0" hangingPunct="1">
                        <a:defRPr sz="1700" kern="1200">
                          <a:solidFill>
                            <a:schemeClr val="dk1"/>
                          </a:solidFill>
                          <a:latin typeface="Arial"/>
                        </a:defRPr>
                      </a:lvl3pPr>
                      <a:lvl4pPr marL="1318764" algn="l" defTabSz="439588" rtl="0" eaLnBrk="1" latinLnBrk="0" hangingPunct="1">
                        <a:defRPr sz="1700" kern="1200">
                          <a:solidFill>
                            <a:schemeClr val="dk1"/>
                          </a:solidFill>
                          <a:latin typeface="Arial"/>
                        </a:defRPr>
                      </a:lvl4pPr>
                      <a:lvl5pPr marL="1758351" algn="l" defTabSz="439588" rtl="0" eaLnBrk="1" latinLnBrk="0" hangingPunct="1">
                        <a:defRPr sz="1700" kern="1200">
                          <a:solidFill>
                            <a:schemeClr val="dk1"/>
                          </a:solidFill>
                          <a:latin typeface="Arial"/>
                        </a:defRPr>
                      </a:lvl5pPr>
                      <a:lvl6pPr marL="2197939" algn="l" defTabSz="439588" rtl="0" eaLnBrk="1" latinLnBrk="0" hangingPunct="1">
                        <a:defRPr sz="1700" kern="1200">
                          <a:solidFill>
                            <a:schemeClr val="dk1"/>
                          </a:solidFill>
                          <a:latin typeface="Arial"/>
                        </a:defRPr>
                      </a:lvl6pPr>
                      <a:lvl7pPr marL="2637527" algn="l" defTabSz="439588" rtl="0" eaLnBrk="1" latinLnBrk="0" hangingPunct="1">
                        <a:defRPr sz="1700" kern="1200">
                          <a:solidFill>
                            <a:schemeClr val="dk1"/>
                          </a:solidFill>
                          <a:latin typeface="Arial"/>
                        </a:defRPr>
                      </a:lvl7pPr>
                      <a:lvl8pPr marL="3077115" algn="l" defTabSz="439588" rtl="0" eaLnBrk="1" latinLnBrk="0" hangingPunct="1">
                        <a:defRPr sz="1700" kern="1200">
                          <a:solidFill>
                            <a:schemeClr val="dk1"/>
                          </a:solidFill>
                          <a:latin typeface="Arial"/>
                        </a:defRPr>
                      </a:lvl8pPr>
                      <a:lvl9pPr marL="3516703" algn="l" defTabSz="439588" rtl="0" eaLnBrk="1" latinLnBrk="0" hangingPunct="1">
                        <a:defRPr sz="1700" kern="1200">
                          <a:solidFill>
                            <a:schemeClr val="dk1"/>
                          </a:solidFill>
                          <a:latin typeface="Arial"/>
                        </a:defRPr>
                      </a:lvl9pPr>
                    </a:lstStyle>
                    <a:p>
                      <a:pPr marL="0" marR="0" lvl="0" indent="0" algn="ctr" defTabSz="586088"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a:ln>
                            <a:noFill/>
                          </a:ln>
                          <a:solidFill>
                            <a:schemeClr val="accent3">
                              <a:lumMod val="25000"/>
                            </a:schemeClr>
                          </a:solidFill>
                          <a:effectLst/>
                          <a:uLnTx/>
                          <a:uFillTx/>
                          <a:latin typeface="+mn-lt"/>
                          <a:ea typeface="+mn-ea"/>
                          <a:cs typeface="Calibri" panose="020F0502020204030204" pitchFamily="34" charset="0"/>
                        </a:rPr>
                        <a:t>Sub-optimal data quality</a:t>
                      </a:r>
                    </a:p>
                  </a:txBody>
                  <a:tcPr marL="0" marR="0" marT="0" marB="0" anchor="ctr">
                    <a:lnL w="12700" cap="flat" cmpd="sng" algn="ctr">
                      <a:solidFill>
                        <a:srgbClr val="0055FF"/>
                      </a:solidFill>
                      <a:prstDash val="solid"/>
                      <a:round/>
                      <a:headEnd type="none" w="med" len="med"/>
                      <a:tailEnd type="none" w="med" len="med"/>
                    </a:lnL>
                    <a:lnR w="12700" cap="flat" cmpd="sng" algn="ctr">
                      <a:solidFill>
                        <a:srgbClr val="0055FF"/>
                      </a:solidFill>
                      <a:prstDash val="solid"/>
                      <a:round/>
                      <a:headEnd type="none" w="med" len="med"/>
                      <a:tailEnd type="none" w="med" len="med"/>
                    </a:lnR>
                    <a:lnT w="12700" cap="flat" cmpd="sng" algn="ctr">
                      <a:solidFill>
                        <a:srgbClr val="0055FF"/>
                      </a:solidFill>
                      <a:prstDash val="solid"/>
                      <a:round/>
                      <a:headEnd type="none" w="med" len="med"/>
                      <a:tailEnd type="none" w="med" len="med"/>
                    </a:lnT>
                    <a:lnB w="12700" cap="flat" cmpd="sng" algn="ctr">
                      <a:solidFill>
                        <a:srgbClr val="0055FF"/>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619568469"/>
                  </a:ext>
                </a:extLst>
              </a:tr>
              <a:tr h="565696">
                <a:tc>
                  <a:txBody>
                    <a:bodyPr/>
                    <a:lstStyle>
                      <a:lvl1pPr marL="0" algn="l" defTabSz="439588" rtl="0" eaLnBrk="1" latinLnBrk="0" hangingPunct="1">
                        <a:defRPr sz="1700" kern="1200">
                          <a:solidFill>
                            <a:schemeClr val="dk1"/>
                          </a:solidFill>
                          <a:latin typeface="Arial"/>
                        </a:defRPr>
                      </a:lvl1pPr>
                      <a:lvl2pPr marL="439588" algn="l" defTabSz="439588" rtl="0" eaLnBrk="1" latinLnBrk="0" hangingPunct="1">
                        <a:defRPr sz="1700" kern="1200">
                          <a:solidFill>
                            <a:schemeClr val="dk1"/>
                          </a:solidFill>
                          <a:latin typeface="Arial"/>
                        </a:defRPr>
                      </a:lvl2pPr>
                      <a:lvl3pPr marL="879176" algn="l" defTabSz="439588" rtl="0" eaLnBrk="1" latinLnBrk="0" hangingPunct="1">
                        <a:defRPr sz="1700" kern="1200">
                          <a:solidFill>
                            <a:schemeClr val="dk1"/>
                          </a:solidFill>
                          <a:latin typeface="Arial"/>
                        </a:defRPr>
                      </a:lvl3pPr>
                      <a:lvl4pPr marL="1318764" algn="l" defTabSz="439588" rtl="0" eaLnBrk="1" latinLnBrk="0" hangingPunct="1">
                        <a:defRPr sz="1700" kern="1200">
                          <a:solidFill>
                            <a:schemeClr val="dk1"/>
                          </a:solidFill>
                          <a:latin typeface="Arial"/>
                        </a:defRPr>
                      </a:lvl4pPr>
                      <a:lvl5pPr marL="1758351" algn="l" defTabSz="439588" rtl="0" eaLnBrk="1" latinLnBrk="0" hangingPunct="1">
                        <a:defRPr sz="1700" kern="1200">
                          <a:solidFill>
                            <a:schemeClr val="dk1"/>
                          </a:solidFill>
                          <a:latin typeface="Arial"/>
                        </a:defRPr>
                      </a:lvl5pPr>
                      <a:lvl6pPr marL="2197939" algn="l" defTabSz="439588" rtl="0" eaLnBrk="1" latinLnBrk="0" hangingPunct="1">
                        <a:defRPr sz="1700" kern="1200">
                          <a:solidFill>
                            <a:schemeClr val="dk1"/>
                          </a:solidFill>
                          <a:latin typeface="Arial"/>
                        </a:defRPr>
                      </a:lvl6pPr>
                      <a:lvl7pPr marL="2637527" algn="l" defTabSz="439588" rtl="0" eaLnBrk="1" latinLnBrk="0" hangingPunct="1">
                        <a:defRPr sz="1700" kern="1200">
                          <a:solidFill>
                            <a:schemeClr val="dk1"/>
                          </a:solidFill>
                          <a:latin typeface="Arial"/>
                        </a:defRPr>
                      </a:lvl7pPr>
                      <a:lvl8pPr marL="3077115" algn="l" defTabSz="439588" rtl="0" eaLnBrk="1" latinLnBrk="0" hangingPunct="1">
                        <a:defRPr sz="1700" kern="1200">
                          <a:solidFill>
                            <a:schemeClr val="dk1"/>
                          </a:solidFill>
                          <a:latin typeface="Arial"/>
                        </a:defRPr>
                      </a:lvl8pPr>
                      <a:lvl9pPr marL="3516703" algn="l" defTabSz="439588" rtl="0" eaLnBrk="1" latinLnBrk="0" hangingPunct="1">
                        <a:defRPr sz="1700" kern="1200">
                          <a:solidFill>
                            <a:schemeClr val="dk1"/>
                          </a:solidFill>
                          <a:latin typeface="Arial"/>
                        </a:defRPr>
                      </a:lvl9pPr>
                    </a:lstStyle>
                    <a:p>
                      <a:pPr marL="0" marR="0" lvl="0" indent="0" algn="ctr" defTabSz="586088"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a:ln>
                            <a:noFill/>
                          </a:ln>
                          <a:solidFill>
                            <a:schemeClr val="accent3">
                              <a:lumMod val="25000"/>
                            </a:schemeClr>
                          </a:solidFill>
                          <a:effectLst/>
                          <a:uLnTx/>
                          <a:uFillTx/>
                          <a:latin typeface="+mn-lt"/>
                          <a:ea typeface="+mn-ea"/>
                          <a:cs typeface="Calibri" panose="020F0502020204030204" pitchFamily="34" charset="0"/>
                        </a:rPr>
                        <a:t>No marketing data strategy</a:t>
                      </a:r>
                    </a:p>
                  </a:txBody>
                  <a:tcPr marL="0" marR="0" marT="0" marB="0" anchor="ctr">
                    <a:lnL w="12700" cap="flat" cmpd="sng" algn="ctr">
                      <a:solidFill>
                        <a:srgbClr val="0055FF"/>
                      </a:solidFill>
                      <a:prstDash val="solid"/>
                      <a:round/>
                      <a:headEnd type="none" w="med" len="med"/>
                      <a:tailEnd type="none" w="med" len="med"/>
                    </a:lnL>
                    <a:lnR w="12700" cap="flat" cmpd="sng" algn="ctr">
                      <a:solidFill>
                        <a:srgbClr val="0055FF"/>
                      </a:solidFill>
                      <a:prstDash val="solid"/>
                      <a:round/>
                      <a:headEnd type="none" w="med" len="med"/>
                      <a:tailEnd type="none" w="med" len="med"/>
                    </a:lnR>
                    <a:lnT w="12700" cap="flat" cmpd="sng" algn="ctr">
                      <a:solidFill>
                        <a:srgbClr val="0055FF"/>
                      </a:solidFill>
                      <a:prstDash val="solid"/>
                      <a:round/>
                      <a:headEnd type="none" w="med" len="med"/>
                      <a:tailEnd type="none" w="med" len="med"/>
                    </a:lnT>
                    <a:lnB w="12700" cap="flat" cmpd="sng" algn="ctr">
                      <a:solidFill>
                        <a:srgbClr val="0055FF"/>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537507552"/>
                  </a:ext>
                </a:extLst>
              </a:tr>
              <a:tr h="411751">
                <a:tc>
                  <a:txBody>
                    <a:bodyPr/>
                    <a:lstStyle>
                      <a:lvl1pPr marL="0" algn="l" defTabSz="439588" rtl="0" eaLnBrk="1" latinLnBrk="0" hangingPunct="1">
                        <a:defRPr sz="1700" kern="1200">
                          <a:solidFill>
                            <a:schemeClr val="dk1"/>
                          </a:solidFill>
                          <a:latin typeface="Arial"/>
                        </a:defRPr>
                      </a:lvl1pPr>
                      <a:lvl2pPr marL="439588" algn="l" defTabSz="439588" rtl="0" eaLnBrk="1" latinLnBrk="0" hangingPunct="1">
                        <a:defRPr sz="1700" kern="1200">
                          <a:solidFill>
                            <a:schemeClr val="dk1"/>
                          </a:solidFill>
                          <a:latin typeface="Arial"/>
                        </a:defRPr>
                      </a:lvl2pPr>
                      <a:lvl3pPr marL="879176" algn="l" defTabSz="439588" rtl="0" eaLnBrk="1" latinLnBrk="0" hangingPunct="1">
                        <a:defRPr sz="1700" kern="1200">
                          <a:solidFill>
                            <a:schemeClr val="dk1"/>
                          </a:solidFill>
                          <a:latin typeface="Arial"/>
                        </a:defRPr>
                      </a:lvl3pPr>
                      <a:lvl4pPr marL="1318764" algn="l" defTabSz="439588" rtl="0" eaLnBrk="1" latinLnBrk="0" hangingPunct="1">
                        <a:defRPr sz="1700" kern="1200">
                          <a:solidFill>
                            <a:schemeClr val="dk1"/>
                          </a:solidFill>
                          <a:latin typeface="Arial"/>
                        </a:defRPr>
                      </a:lvl4pPr>
                      <a:lvl5pPr marL="1758351" algn="l" defTabSz="439588" rtl="0" eaLnBrk="1" latinLnBrk="0" hangingPunct="1">
                        <a:defRPr sz="1700" kern="1200">
                          <a:solidFill>
                            <a:schemeClr val="dk1"/>
                          </a:solidFill>
                          <a:latin typeface="Arial"/>
                        </a:defRPr>
                      </a:lvl5pPr>
                      <a:lvl6pPr marL="2197939" algn="l" defTabSz="439588" rtl="0" eaLnBrk="1" latinLnBrk="0" hangingPunct="1">
                        <a:defRPr sz="1700" kern="1200">
                          <a:solidFill>
                            <a:schemeClr val="dk1"/>
                          </a:solidFill>
                          <a:latin typeface="Arial"/>
                        </a:defRPr>
                      </a:lvl6pPr>
                      <a:lvl7pPr marL="2637527" algn="l" defTabSz="439588" rtl="0" eaLnBrk="1" latinLnBrk="0" hangingPunct="1">
                        <a:defRPr sz="1700" kern="1200">
                          <a:solidFill>
                            <a:schemeClr val="dk1"/>
                          </a:solidFill>
                          <a:latin typeface="Arial"/>
                        </a:defRPr>
                      </a:lvl7pPr>
                      <a:lvl8pPr marL="3077115" algn="l" defTabSz="439588" rtl="0" eaLnBrk="1" latinLnBrk="0" hangingPunct="1">
                        <a:defRPr sz="1700" kern="1200">
                          <a:solidFill>
                            <a:schemeClr val="dk1"/>
                          </a:solidFill>
                          <a:latin typeface="Arial"/>
                        </a:defRPr>
                      </a:lvl8pPr>
                      <a:lvl9pPr marL="3516703" algn="l" defTabSz="439588" rtl="0" eaLnBrk="1" latinLnBrk="0" hangingPunct="1">
                        <a:defRPr sz="1700" kern="1200">
                          <a:solidFill>
                            <a:schemeClr val="dk1"/>
                          </a:solidFill>
                          <a:latin typeface="Arial"/>
                        </a:defRPr>
                      </a:lvl9pPr>
                    </a:lstStyle>
                    <a:p>
                      <a:pPr marL="0" marR="0" lvl="0" indent="0" algn="ctr" defTabSz="586088"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a:ln>
                            <a:noFill/>
                          </a:ln>
                          <a:solidFill>
                            <a:schemeClr val="accent3">
                              <a:lumMod val="25000"/>
                            </a:schemeClr>
                          </a:solidFill>
                          <a:effectLst/>
                          <a:uLnTx/>
                          <a:uFillTx/>
                          <a:latin typeface="+mn-lt"/>
                          <a:ea typeface="+mn-ea"/>
                          <a:cs typeface="Calibri" panose="020F0502020204030204" pitchFamily="34" charset="0"/>
                        </a:rPr>
                        <a:t>Chapter-driven</a:t>
                      </a:r>
                    </a:p>
                  </a:txBody>
                  <a:tcPr marL="0" marR="0" marT="0" marB="0" anchor="ctr">
                    <a:lnL w="12700" cap="flat" cmpd="sng" algn="ctr">
                      <a:solidFill>
                        <a:srgbClr val="0055FF"/>
                      </a:solidFill>
                      <a:prstDash val="solid"/>
                      <a:round/>
                      <a:headEnd type="none" w="med" len="med"/>
                      <a:tailEnd type="none" w="med" len="med"/>
                    </a:lnL>
                    <a:lnR w="12700" cap="flat" cmpd="sng" algn="ctr">
                      <a:solidFill>
                        <a:srgbClr val="0055FF"/>
                      </a:solidFill>
                      <a:prstDash val="solid"/>
                      <a:round/>
                      <a:headEnd type="none" w="med" len="med"/>
                      <a:tailEnd type="none" w="med" len="med"/>
                    </a:lnR>
                    <a:lnT w="12700" cap="flat" cmpd="sng" algn="ctr">
                      <a:solidFill>
                        <a:srgbClr val="0055FF"/>
                      </a:solidFill>
                      <a:prstDash val="solid"/>
                      <a:round/>
                      <a:headEnd type="none" w="med" len="med"/>
                      <a:tailEnd type="none" w="med" len="med"/>
                    </a:lnT>
                    <a:lnB w="12700" cap="flat" cmpd="sng" algn="ctr">
                      <a:solidFill>
                        <a:srgbClr val="0055FF"/>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443883990"/>
                  </a:ext>
                </a:extLst>
              </a:tr>
              <a:tr h="378263">
                <a:tc>
                  <a:txBody>
                    <a:bodyPr/>
                    <a:lstStyle>
                      <a:lvl1pPr marL="0" algn="l" defTabSz="439588" rtl="0" eaLnBrk="1" latinLnBrk="0" hangingPunct="1">
                        <a:defRPr sz="1700" kern="1200">
                          <a:solidFill>
                            <a:schemeClr val="dk1"/>
                          </a:solidFill>
                          <a:latin typeface="Arial"/>
                        </a:defRPr>
                      </a:lvl1pPr>
                      <a:lvl2pPr marL="439588" algn="l" defTabSz="439588" rtl="0" eaLnBrk="1" latinLnBrk="0" hangingPunct="1">
                        <a:defRPr sz="1700" kern="1200">
                          <a:solidFill>
                            <a:schemeClr val="dk1"/>
                          </a:solidFill>
                          <a:latin typeface="Arial"/>
                        </a:defRPr>
                      </a:lvl2pPr>
                      <a:lvl3pPr marL="879176" algn="l" defTabSz="439588" rtl="0" eaLnBrk="1" latinLnBrk="0" hangingPunct="1">
                        <a:defRPr sz="1700" kern="1200">
                          <a:solidFill>
                            <a:schemeClr val="dk1"/>
                          </a:solidFill>
                          <a:latin typeface="Arial"/>
                        </a:defRPr>
                      </a:lvl3pPr>
                      <a:lvl4pPr marL="1318764" algn="l" defTabSz="439588" rtl="0" eaLnBrk="1" latinLnBrk="0" hangingPunct="1">
                        <a:defRPr sz="1700" kern="1200">
                          <a:solidFill>
                            <a:schemeClr val="dk1"/>
                          </a:solidFill>
                          <a:latin typeface="Arial"/>
                        </a:defRPr>
                      </a:lvl4pPr>
                      <a:lvl5pPr marL="1758351" algn="l" defTabSz="439588" rtl="0" eaLnBrk="1" latinLnBrk="0" hangingPunct="1">
                        <a:defRPr sz="1700" kern="1200">
                          <a:solidFill>
                            <a:schemeClr val="dk1"/>
                          </a:solidFill>
                          <a:latin typeface="Arial"/>
                        </a:defRPr>
                      </a:lvl5pPr>
                      <a:lvl6pPr marL="2197939" algn="l" defTabSz="439588" rtl="0" eaLnBrk="1" latinLnBrk="0" hangingPunct="1">
                        <a:defRPr sz="1700" kern="1200">
                          <a:solidFill>
                            <a:schemeClr val="dk1"/>
                          </a:solidFill>
                          <a:latin typeface="Arial"/>
                        </a:defRPr>
                      </a:lvl6pPr>
                      <a:lvl7pPr marL="2637527" algn="l" defTabSz="439588" rtl="0" eaLnBrk="1" latinLnBrk="0" hangingPunct="1">
                        <a:defRPr sz="1700" kern="1200">
                          <a:solidFill>
                            <a:schemeClr val="dk1"/>
                          </a:solidFill>
                          <a:latin typeface="Arial"/>
                        </a:defRPr>
                      </a:lvl7pPr>
                      <a:lvl8pPr marL="3077115" algn="l" defTabSz="439588" rtl="0" eaLnBrk="1" latinLnBrk="0" hangingPunct="1">
                        <a:defRPr sz="1700" kern="1200">
                          <a:solidFill>
                            <a:schemeClr val="dk1"/>
                          </a:solidFill>
                          <a:latin typeface="Arial"/>
                        </a:defRPr>
                      </a:lvl8pPr>
                      <a:lvl9pPr marL="3516703" algn="l" defTabSz="439588" rtl="0" eaLnBrk="1" latinLnBrk="0" hangingPunct="1">
                        <a:defRPr sz="1700" kern="1200">
                          <a:solidFill>
                            <a:schemeClr val="dk1"/>
                          </a:solidFill>
                          <a:latin typeface="Arial"/>
                        </a:defRPr>
                      </a:lvl9pPr>
                    </a:lstStyle>
                    <a:p>
                      <a:pPr marL="0" marR="0" lvl="0" indent="0" algn="ctr" defTabSz="586088"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a:ln>
                            <a:noFill/>
                          </a:ln>
                          <a:solidFill>
                            <a:schemeClr val="accent3">
                              <a:lumMod val="25000"/>
                            </a:schemeClr>
                          </a:solidFill>
                          <a:effectLst/>
                          <a:uLnTx/>
                          <a:uFillTx/>
                          <a:latin typeface="+mn-lt"/>
                          <a:ea typeface="+mn-ea"/>
                          <a:cs typeface="Calibri" panose="020F0502020204030204" pitchFamily="34" charset="0"/>
                        </a:rPr>
                        <a:t>High volume “technical” comms</a:t>
                      </a:r>
                    </a:p>
                  </a:txBody>
                  <a:tcPr marL="0" marR="0" marT="0" marB="0" anchor="ctr">
                    <a:lnL w="12700" cap="flat" cmpd="sng" algn="ctr">
                      <a:solidFill>
                        <a:srgbClr val="0055FF"/>
                      </a:solidFill>
                      <a:prstDash val="solid"/>
                      <a:round/>
                      <a:headEnd type="none" w="med" len="med"/>
                      <a:tailEnd type="none" w="med" len="med"/>
                    </a:lnL>
                    <a:lnR w="12700" cap="flat" cmpd="sng" algn="ctr">
                      <a:solidFill>
                        <a:srgbClr val="0055FF"/>
                      </a:solidFill>
                      <a:prstDash val="solid"/>
                      <a:round/>
                      <a:headEnd type="none" w="med" len="med"/>
                      <a:tailEnd type="none" w="med" len="med"/>
                    </a:lnR>
                    <a:lnT w="12700" cap="flat" cmpd="sng" algn="ctr">
                      <a:solidFill>
                        <a:srgbClr val="0055FF"/>
                      </a:solidFill>
                      <a:prstDash val="solid"/>
                      <a:round/>
                      <a:headEnd type="none" w="med" len="med"/>
                      <a:tailEnd type="none" w="med" len="med"/>
                    </a:lnT>
                    <a:lnB w="12700" cap="flat" cmpd="sng" algn="ctr">
                      <a:solidFill>
                        <a:srgbClr val="0055FF"/>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085732665"/>
                  </a:ext>
                </a:extLst>
              </a:tr>
              <a:tr h="451436">
                <a:tc>
                  <a:txBody>
                    <a:bodyPr/>
                    <a:lstStyle>
                      <a:lvl1pPr marL="0" algn="l" defTabSz="439588" rtl="0" eaLnBrk="1" latinLnBrk="0" hangingPunct="1">
                        <a:defRPr sz="1700" kern="1200">
                          <a:solidFill>
                            <a:schemeClr val="dk1"/>
                          </a:solidFill>
                          <a:latin typeface="Arial"/>
                        </a:defRPr>
                      </a:lvl1pPr>
                      <a:lvl2pPr marL="439588" algn="l" defTabSz="439588" rtl="0" eaLnBrk="1" latinLnBrk="0" hangingPunct="1">
                        <a:defRPr sz="1700" kern="1200">
                          <a:solidFill>
                            <a:schemeClr val="dk1"/>
                          </a:solidFill>
                          <a:latin typeface="Arial"/>
                        </a:defRPr>
                      </a:lvl2pPr>
                      <a:lvl3pPr marL="879176" algn="l" defTabSz="439588" rtl="0" eaLnBrk="1" latinLnBrk="0" hangingPunct="1">
                        <a:defRPr sz="1700" kern="1200">
                          <a:solidFill>
                            <a:schemeClr val="dk1"/>
                          </a:solidFill>
                          <a:latin typeface="Arial"/>
                        </a:defRPr>
                      </a:lvl3pPr>
                      <a:lvl4pPr marL="1318764" algn="l" defTabSz="439588" rtl="0" eaLnBrk="1" latinLnBrk="0" hangingPunct="1">
                        <a:defRPr sz="1700" kern="1200">
                          <a:solidFill>
                            <a:schemeClr val="dk1"/>
                          </a:solidFill>
                          <a:latin typeface="Arial"/>
                        </a:defRPr>
                      </a:lvl4pPr>
                      <a:lvl5pPr marL="1758351" algn="l" defTabSz="439588" rtl="0" eaLnBrk="1" latinLnBrk="0" hangingPunct="1">
                        <a:defRPr sz="1700" kern="1200">
                          <a:solidFill>
                            <a:schemeClr val="dk1"/>
                          </a:solidFill>
                          <a:latin typeface="Arial"/>
                        </a:defRPr>
                      </a:lvl5pPr>
                      <a:lvl6pPr marL="2197939" algn="l" defTabSz="439588" rtl="0" eaLnBrk="1" latinLnBrk="0" hangingPunct="1">
                        <a:defRPr sz="1700" kern="1200">
                          <a:solidFill>
                            <a:schemeClr val="dk1"/>
                          </a:solidFill>
                          <a:latin typeface="Arial"/>
                        </a:defRPr>
                      </a:lvl6pPr>
                      <a:lvl7pPr marL="2637527" algn="l" defTabSz="439588" rtl="0" eaLnBrk="1" latinLnBrk="0" hangingPunct="1">
                        <a:defRPr sz="1700" kern="1200">
                          <a:solidFill>
                            <a:schemeClr val="dk1"/>
                          </a:solidFill>
                          <a:latin typeface="Arial"/>
                        </a:defRPr>
                      </a:lvl7pPr>
                      <a:lvl8pPr marL="3077115" algn="l" defTabSz="439588" rtl="0" eaLnBrk="1" latinLnBrk="0" hangingPunct="1">
                        <a:defRPr sz="1700" kern="1200">
                          <a:solidFill>
                            <a:schemeClr val="dk1"/>
                          </a:solidFill>
                          <a:latin typeface="Arial"/>
                        </a:defRPr>
                      </a:lvl8pPr>
                      <a:lvl9pPr marL="3516703" algn="l" defTabSz="439588" rtl="0" eaLnBrk="1" latinLnBrk="0" hangingPunct="1">
                        <a:defRPr sz="1700" kern="1200">
                          <a:solidFill>
                            <a:schemeClr val="dk1"/>
                          </a:solidFill>
                          <a:latin typeface="Arial"/>
                        </a:defRPr>
                      </a:lvl9pPr>
                    </a:lstStyle>
                    <a:p>
                      <a:pPr marL="0" marR="0" lvl="0" indent="0" algn="ctr" defTabSz="586088"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a:ln>
                            <a:noFill/>
                          </a:ln>
                          <a:solidFill>
                            <a:schemeClr val="accent3">
                              <a:lumMod val="25000"/>
                            </a:schemeClr>
                          </a:solidFill>
                          <a:effectLst/>
                          <a:uLnTx/>
                          <a:uFillTx/>
                          <a:latin typeface="+mn-lt"/>
                          <a:ea typeface="+mn-ea"/>
                          <a:cs typeface="Calibri" panose="020F0502020204030204" pitchFamily="34" charset="0"/>
                        </a:rPr>
                        <a:t>Siloed Affiliates</a:t>
                      </a:r>
                    </a:p>
                  </a:txBody>
                  <a:tcPr marL="0" marR="0" marT="0" marB="0" anchor="ctr">
                    <a:lnL w="12700" cap="flat" cmpd="sng" algn="ctr">
                      <a:solidFill>
                        <a:srgbClr val="0055FF"/>
                      </a:solidFill>
                      <a:prstDash val="solid"/>
                      <a:round/>
                      <a:headEnd type="none" w="med" len="med"/>
                      <a:tailEnd type="none" w="med" len="med"/>
                    </a:lnL>
                    <a:lnR w="12700" cap="flat" cmpd="sng" algn="ctr">
                      <a:solidFill>
                        <a:srgbClr val="0055FF"/>
                      </a:solidFill>
                      <a:prstDash val="solid"/>
                      <a:round/>
                      <a:headEnd type="none" w="med" len="med"/>
                      <a:tailEnd type="none" w="med" len="med"/>
                    </a:lnR>
                    <a:lnT w="12700" cap="flat" cmpd="sng" algn="ctr">
                      <a:solidFill>
                        <a:srgbClr val="0055FF"/>
                      </a:solidFill>
                      <a:prstDash val="solid"/>
                      <a:round/>
                      <a:headEnd type="none" w="med" len="med"/>
                      <a:tailEnd type="none" w="med" len="med"/>
                    </a:lnT>
                    <a:lnB w="12700" cap="flat" cmpd="sng" algn="ctr">
                      <a:solidFill>
                        <a:srgbClr val="0055FF"/>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491476225"/>
                  </a:ext>
                </a:extLst>
              </a:tr>
            </a:tbl>
          </a:graphicData>
        </a:graphic>
      </p:graphicFrame>
      <p:graphicFrame>
        <p:nvGraphicFramePr>
          <p:cNvPr id="14" name="Table 13">
            <a:extLst>
              <a:ext uri="{FF2B5EF4-FFF2-40B4-BE49-F238E27FC236}">
                <a16:creationId xmlns:a16="http://schemas.microsoft.com/office/drawing/2014/main" id="{32DFDFF9-39F1-F84D-FA38-DADAB94C7912}"/>
              </a:ext>
            </a:extLst>
          </p:cNvPr>
          <p:cNvGraphicFramePr>
            <a:graphicFrameLocks noGrp="1"/>
          </p:cNvGraphicFramePr>
          <p:nvPr userDrawn="1">
            <p:extLst>
              <p:ext uri="{D42A27DB-BD31-4B8C-83A1-F6EECF244321}">
                <p14:modId xmlns:p14="http://schemas.microsoft.com/office/powerpoint/2010/main" val="1942319705"/>
              </p:ext>
            </p:extLst>
          </p:nvPr>
        </p:nvGraphicFramePr>
        <p:xfrm>
          <a:off x="6400801" y="1577344"/>
          <a:ext cx="4411204" cy="4755135"/>
        </p:xfrm>
        <a:graphic>
          <a:graphicData uri="http://schemas.openxmlformats.org/drawingml/2006/table">
            <a:tbl>
              <a:tblPr firstRow="1" bandRow="1"/>
              <a:tblGrid>
                <a:gridCol w="4411204">
                  <a:extLst>
                    <a:ext uri="{9D8B030D-6E8A-4147-A177-3AD203B41FA5}">
                      <a16:colId xmlns:a16="http://schemas.microsoft.com/office/drawing/2014/main" val="2867464595"/>
                    </a:ext>
                  </a:extLst>
                </a:gridCol>
              </a:tblGrid>
              <a:tr h="367031">
                <a:tc>
                  <a:txBody>
                    <a:bodyPr/>
                    <a:lstStyle>
                      <a:lvl1pPr marL="0" algn="l" defTabSz="439588" rtl="0" eaLnBrk="1" latinLnBrk="0" hangingPunct="1">
                        <a:defRPr sz="1700" b="1" kern="1200">
                          <a:solidFill>
                            <a:schemeClr val="lt1"/>
                          </a:solidFill>
                          <a:latin typeface="Arial"/>
                        </a:defRPr>
                      </a:lvl1pPr>
                      <a:lvl2pPr marL="439588" algn="l" defTabSz="439588" rtl="0" eaLnBrk="1" latinLnBrk="0" hangingPunct="1">
                        <a:defRPr sz="1700" b="1" kern="1200">
                          <a:solidFill>
                            <a:schemeClr val="lt1"/>
                          </a:solidFill>
                          <a:latin typeface="Arial"/>
                        </a:defRPr>
                      </a:lvl2pPr>
                      <a:lvl3pPr marL="879176" algn="l" defTabSz="439588" rtl="0" eaLnBrk="1" latinLnBrk="0" hangingPunct="1">
                        <a:defRPr sz="1700" b="1" kern="1200">
                          <a:solidFill>
                            <a:schemeClr val="lt1"/>
                          </a:solidFill>
                          <a:latin typeface="Arial"/>
                        </a:defRPr>
                      </a:lvl3pPr>
                      <a:lvl4pPr marL="1318764" algn="l" defTabSz="439588" rtl="0" eaLnBrk="1" latinLnBrk="0" hangingPunct="1">
                        <a:defRPr sz="1700" b="1" kern="1200">
                          <a:solidFill>
                            <a:schemeClr val="lt1"/>
                          </a:solidFill>
                          <a:latin typeface="Arial"/>
                        </a:defRPr>
                      </a:lvl4pPr>
                      <a:lvl5pPr marL="1758351" algn="l" defTabSz="439588" rtl="0" eaLnBrk="1" latinLnBrk="0" hangingPunct="1">
                        <a:defRPr sz="1700" b="1" kern="1200">
                          <a:solidFill>
                            <a:schemeClr val="lt1"/>
                          </a:solidFill>
                          <a:latin typeface="Arial"/>
                        </a:defRPr>
                      </a:lvl5pPr>
                      <a:lvl6pPr marL="2197939" algn="l" defTabSz="439588" rtl="0" eaLnBrk="1" latinLnBrk="0" hangingPunct="1">
                        <a:defRPr sz="1700" b="1" kern="1200">
                          <a:solidFill>
                            <a:schemeClr val="lt1"/>
                          </a:solidFill>
                          <a:latin typeface="Arial"/>
                        </a:defRPr>
                      </a:lvl6pPr>
                      <a:lvl7pPr marL="2637527" algn="l" defTabSz="439588" rtl="0" eaLnBrk="1" latinLnBrk="0" hangingPunct="1">
                        <a:defRPr sz="1700" b="1" kern="1200">
                          <a:solidFill>
                            <a:schemeClr val="lt1"/>
                          </a:solidFill>
                          <a:latin typeface="Arial"/>
                        </a:defRPr>
                      </a:lvl7pPr>
                      <a:lvl8pPr marL="3077115" algn="l" defTabSz="439588" rtl="0" eaLnBrk="1" latinLnBrk="0" hangingPunct="1">
                        <a:defRPr sz="1700" b="1" kern="1200">
                          <a:solidFill>
                            <a:schemeClr val="lt1"/>
                          </a:solidFill>
                          <a:latin typeface="Arial"/>
                        </a:defRPr>
                      </a:lvl8pPr>
                      <a:lvl9pPr marL="3516703" algn="l" defTabSz="439588" rtl="0" eaLnBrk="1" latinLnBrk="0" hangingPunct="1">
                        <a:defRPr sz="1700" b="1" kern="1200">
                          <a:solidFill>
                            <a:schemeClr val="lt1"/>
                          </a:solidFill>
                          <a:latin typeface="Arial"/>
                        </a:defRPr>
                      </a:lvl9pPr>
                    </a:lstStyle>
                    <a:p>
                      <a:pPr algn="ctr"/>
                      <a:r>
                        <a:rPr lang="en-US" sz="2400"/>
                        <a:t>TO</a:t>
                      </a:r>
                    </a:p>
                  </a:txBody>
                  <a:tcPr marL="0" marR="0" marT="0" marB="0" anchor="ctr">
                    <a:lnL w="12700" cap="flat" cmpd="sng" algn="ctr">
                      <a:solidFill>
                        <a:srgbClr val="0055FF"/>
                      </a:solidFill>
                      <a:prstDash val="solid"/>
                      <a:round/>
                      <a:headEnd type="none" w="med" len="med"/>
                      <a:tailEnd type="none" w="med" len="med"/>
                    </a:lnL>
                    <a:lnR w="12700" cap="flat" cmpd="sng" algn="ctr">
                      <a:solidFill>
                        <a:srgbClr val="0055FF"/>
                      </a:solidFill>
                      <a:prstDash val="solid"/>
                      <a:round/>
                      <a:headEnd type="none" w="med" len="med"/>
                      <a:tailEnd type="none" w="med" len="med"/>
                    </a:lnR>
                    <a:lnT w="12700" cap="flat" cmpd="sng" algn="ctr">
                      <a:solidFill>
                        <a:srgbClr val="0055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55FF"/>
                    </a:solidFill>
                  </a:tcPr>
                </a:tc>
                <a:extLst>
                  <a:ext uri="{0D108BD9-81ED-4DB2-BD59-A6C34878D82A}">
                    <a16:rowId xmlns:a16="http://schemas.microsoft.com/office/drawing/2014/main" val="4218299030"/>
                  </a:ext>
                </a:extLst>
              </a:tr>
              <a:tr h="403733">
                <a:tc>
                  <a:txBody>
                    <a:bodyPr/>
                    <a:lstStyle>
                      <a:lvl1pPr marL="0" algn="l" defTabSz="439588" rtl="0" eaLnBrk="1" latinLnBrk="0" hangingPunct="1">
                        <a:defRPr sz="1700" kern="1200">
                          <a:solidFill>
                            <a:schemeClr val="dk1"/>
                          </a:solidFill>
                          <a:latin typeface="Arial"/>
                        </a:defRPr>
                      </a:lvl1pPr>
                      <a:lvl2pPr marL="439588" algn="l" defTabSz="439588" rtl="0" eaLnBrk="1" latinLnBrk="0" hangingPunct="1">
                        <a:defRPr sz="1700" kern="1200">
                          <a:solidFill>
                            <a:schemeClr val="dk1"/>
                          </a:solidFill>
                          <a:latin typeface="Arial"/>
                        </a:defRPr>
                      </a:lvl2pPr>
                      <a:lvl3pPr marL="879176" algn="l" defTabSz="439588" rtl="0" eaLnBrk="1" latinLnBrk="0" hangingPunct="1">
                        <a:defRPr sz="1700" kern="1200">
                          <a:solidFill>
                            <a:schemeClr val="dk1"/>
                          </a:solidFill>
                          <a:latin typeface="Arial"/>
                        </a:defRPr>
                      </a:lvl3pPr>
                      <a:lvl4pPr marL="1318764" algn="l" defTabSz="439588" rtl="0" eaLnBrk="1" latinLnBrk="0" hangingPunct="1">
                        <a:defRPr sz="1700" kern="1200">
                          <a:solidFill>
                            <a:schemeClr val="dk1"/>
                          </a:solidFill>
                          <a:latin typeface="Arial"/>
                        </a:defRPr>
                      </a:lvl4pPr>
                      <a:lvl5pPr marL="1758351" algn="l" defTabSz="439588" rtl="0" eaLnBrk="1" latinLnBrk="0" hangingPunct="1">
                        <a:defRPr sz="1700" kern="1200">
                          <a:solidFill>
                            <a:schemeClr val="dk1"/>
                          </a:solidFill>
                          <a:latin typeface="Arial"/>
                        </a:defRPr>
                      </a:lvl5pPr>
                      <a:lvl6pPr marL="2197939" algn="l" defTabSz="439588" rtl="0" eaLnBrk="1" latinLnBrk="0" hangingPunct="1">
                        <a:defRPr sz="1700" kern="1200">
                          <a:solidFill>
                            <a:schemeClr val="dk1"/>
                          </a:solidFill>
                          <a:latin typeface="Arial"/>
                        </a:defRPr>
                      </a:lvl6pPr>
                      <a:lvl7pPr marL="2637527" algn="l" defTabSz="439588" rtl="0" eaLnBrk="1" latinLnBrk="0" hangingPunct="1">
                        <a:defRPr sz="1700" kern="1200">
                          <a:solidFill>
                            <a:schemeClr val="dk1"/>
                          </a:solidFill>
                          <a:latin typeface="Arial"/>
                        </a:defRPr>
                      </a:lvl7pPr>
                      <a:lvl8pPr marL="3077115" algn="l" defTabSz="439588" rtl="0" eaLnBrk="1" latinLnBrk="0" hangingPunct="1">
                        <a:defRPr sz="1700" kern="1200">
                          <a:solidFill>
                            <a:schemeClr val="dk1"/>
                          </a:solidFill>
                          <a:latin typeface="Arial"/>
                        </a:defRPr>
                      </a:lvl8pPr>
                      <a:lvl9pPr marL="3516703" algn="l" defTabSz="439588" rtl="0" eaLnBrk="1" latinLnBrk="0" hangingPunct="1">
                        <a:defRPr sz="1700" kern="1200">
                          <a:solidFill>
                            <a:schemeClr val="dk1"/>
                          </a:solidFill>
                          <a:latin typeface="Arial"/>
                        </a:defRPr>
                      </a:lvl9pPr>
                    </a:lstStyle>
                    <a:p>
                      <a:pPr lvl="0" algn="ctr"/>
                      <a:r>
                        <a:rPr lang="en-US" sz="1900">
                          <a:solidFill>
                            <a:schemeClr val="accent3">
                              <a:lumMod val="25000"/>
                            </a:schemeClr>
                          </a:solidFill>
                        </a:rPr>
                        <a:t>Strategically connected</a:t>
                      </a:r>
                    </a:p>
                  </a:txBody>
                  <a:tcPr marL="0" marR="0" marT="0" marB="0" anchor="ctr">
                    <a:lnL w="12700" cap="flat" cmpd="sng" algn="ctr">
                      <a:solidFill>
                        <a:srgbClr val="0055FF"/>
                      </a:solidFill>
                      <a:prstDash val="solid"/>
                      <a:round/>
                      <a:headEnd type="none" w="med" len="med"/>
                      <a:tailEnd type="none" w="med" len="med"/>
                    </a:lnL>
                    <a:lnR w="12700" cap="flat" cmpd="sng" algn="ctr">
                      <a:solidFill>
                        <a:srgbClr val="0055F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55FF"/>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692806208"/>
                  </a:ext>
                </a:extLst>
              </a:tr>
              <a:tr h="403733">
                <a:tc>
                  <a:txBody>
                    <a:bodyPr/>
                    <a:lstStyle>
                      <a:lvl1pPr marL="0" algn="l" defTabSz="439588" rtl="0" eaLnBrk="1" latinLnBrk="0" hangingPunct="1">
                        <a:defRPr sz="1700" kern="1200">
                          <a:solidFill>
                            <a:schemeClr val="dk1"/>
                          </a:solidFill>
                          <a:latin typeface="Arial"/>
                        </a:defRPr>
                      </a:lvl1pPr>
                      <a:lvl2pPr marL="439588" algn="l" defTabSz="439588" rtl="0" eaLnBrk="1" latinLnBrk="0" hangingPunct="1">
                        <a:defRPr sz="1700" kern="1200">
                          <a:solidFill>
                            <a:schemeClr val="dk1"/>
                          </a:solidFill>
                          <a:latin typeface="Arial"/>
                        </a:defRPr>
                      </a:lvl2pPr>
                      <a:lvl3pPr marL="879176" algn="l" defTabSz="439588" rtl="0" eaLnBrk="1" latinLnBrk="0" hangingPunct="1">
                        <a:defRPr sz="1700" kern="1200">
                          <a:solidFill>
                            <a:schemeClr val="dk1"/>
                          </a:solidFill>
                          <a:latin typeface="Arial"/>
                        </a:defRPr>
                      </a:lvl3pPr>
                      <a:lvl4pPr marL="1318764" algn="l" defTabSz="439588" rtl="0" eaLnBrk="1" latinLnBrk="0" hangingPunct="1">
                        <a:defRPr sz="1700" kern="1200">
                          <a:solidFill>
                            <a:schemeClr val="dk1"/>
                          </a:solidFill>
                          <a:latin typeface="Arial"/>
                        </a:defRPr>
                      </a:lvl4pPr>
                      <a:lvl5pPr marL="1758351" algn="l" defTabSz="439588" rtl="0" eaLnBrk="1" latinLnBrk="0" hangingPunct="1">
                        <a:defRPr sz="1700" kern="1200">
                          <a:solidFill>
                            <a:schemeClr val="dk1"/>
                          </a:solidFill>
                          <a:latin typeface="Arial"/>
                        </a:defRPr>
                      </a:lvl5pPr>
                      <a:lvl6pPr marL="2197939" algn="l" defTabSz="439588" rtl="0" eaLnBrk="1" latinLnBrk="0" hangingPunct="1">
                        <a:defRPr sz="1700" kern="1200">
                          <a:solidFill>
                            <a:schemeClr val="dk1"/>
                          </a:solidFill>
                          <a:latin typeface="Arial"/>
                        </a:defRPr>
                      </a:lvl6pPr>
                      <a:lvl7pPr marL="2637527" algn="l" defTabSz="439588" rtl="0" eaLnBrk="1" latinLnBrk="0" hangingPunct="1">
                        <a:defRPr sz="1700" kern="1200">
                          <a:solidFill>
                            <a:schemeClr val="dk1"/>
                          </a:solidFill>
                          <a:latin typeface="Arial"/>
                        </a:defRPr>
                      </a:lvl7pPr>
                      <a:lvl8pPr marL="3077115" algn="l" defTabSz="439588" rtl="0" eaLnBrk="1" latinLnBrk="0" hangingPunct="1">
                        <a:defRPr sz="1700" kern="1200">
                          <a:solidFill>
                            <a:schemeClr val="dk1"/>
                          </a:solidFill>
                          <a:latin typeface="Arial"/>
                        </a:defRPr>
                      </a:lvl8pPr>
                      <a:lvl9pPr marL="3516703" algn="l" defTabSz="439588" rtl="0" eaLnBrk="1" latinLnBrk="0" hangingPunct="1">
                        <a:defRPr sz="1700" kern="1200">
                          <a:solidFill>
                            <a:schemeClr val="dk1"/>
                          </a:solidFill>
                          <a:latin typeface="Arial"/>
                        </a:defRPr>
                      </a:lvl9pPr>
                    </a:lstStyle>
                    <a:p>
                      <a:pPr marL="0" indent="0" algn="ctr">
                        <a:buNone/>
                      </a:pPr>
                      <a:r>
                        <a:rPr lang="en-US" sz="1900">
                          <a:solidFill>
                            <a:schemeClr val="accent3">
                              <a:lumMod val="25000"/>
                            </a:schemeClr>
                          </a:solidFill>
                        </a:rPr>
                        <a:t>Simple, focused and human</a:t>
                      </a:r>
                    </a:p>
                  </a:txBody>
                  <a:tcPr marL="0" marR="0" marT="0" marB="0" anchor="ctr">
                    <a:lnL w="12700" cap="flat" cmpd="sng" algn="ctr">
                      <a:solidFill>
                        <a:srgbClr val="0055FF"/>
                      </a:solidFill>
                      <a:prstDash val="solid"/>
                      <a:round/>
                      <a:headEnd type="none" w="med" len="med"/>
                      <a:tailEnd type="none" w="med" len="med"/>
                    </a:lnL>
                    <a:lnR w="12700" cap="flat" cmpd="sng" algn="ctr">
                      <a:solidFill>
                        <a:srgbClr val="0055FF"/>
                      </a:solidFill>
                      <a:prstDash val="solid"/>
                      <a:round/>
                      <a:headEnd type="none" w="med" len="med"/>
                      <a:tailEnd type="none" w="med" len="med"/>
                    </a:lnR>
                    <a:lnT w="12700" cap="flat" cmpd="sng" algn="ctr">
                      <a:solidFill>
                        <a:srgbClr val="0055FF"/>
                      </a:solidFill>
                      <a:prstDash val="solid"/>
                      <a:round/>
                      <a:headEnd type="none" w="med" len="med"/>
                      <a:tailEnd type="none" w="med" len="med"/>
                    </a:lnT>
                    <a:lnB w="12700" cap="flat" cmpd="sng" algn="ctr">
                      <a:solidFill>
                        <a:srgbClr val="0055FF"/>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025566993"/>
                  </a:ext>
                </a:extLst>
              </a:tr>
              <a:tr h="403733">
                <a:tc>
                  <a:txBody>
                    <a:bodyPr/>
                    <a:lstStyle>
                      <a:lvl1pPr marL="0" algn="l" defTabSz="439588" rtl="0" eaLnBrk="1" latinLnBrk="0" hangingPunct="1">
                        <a:defRPr sz="1700" kern="1200">
                          <a:solidFill>
                            <a:schemeClr val="dk1"/>
                          </a:solidFill>
                          <a:latin typeface="Arial"/>
                        </a:defRPr>
                      </a:lvl1pPr>
                      <a:lvl2pPr marL="439588" algn="l" defTabSz="439588" rtl="0" eaLnBrk="1" latinLnBrk="0" hangingPunct="1">
                        <a:defRPr sz="1700" kern="1200">
                          <a:solidFill>
                            <a:schemeClr val="dk1"/>
                          </a:solidFill>
                          <a:latin typeface="Arial"/>
                        </a:defRPr>
                      </a:lvl2pPr>
                      <a:lvl3pPr marL="879176" algn="l" defTabSz="439588" rtl="0" eaLnBrk="1" latinLnBrk="0" hangingPunct="1">
                        <a:defRPr sz="1700" kern="1200">
                          <a:solidFill>
                            <a:schemeClr val="dk1"/>
                          </a:solidFill>
                          <a:latin typeface="Arial"/>
                        </a:defRPr>
                      </a:lvl3pPr>
                      <a:lvl4pPr marL="1318764" algn="l" defTabSz="439588" rtl="0" eaLnBrk="1" latinLnBrk="0" hangingPunct="1">
                        <a:defRPr sz="1700" kern="1200">
                          <a:solidFill>
                            <a:schemeClr val="dk1"/>
                          </a:solidFill>
                          <a:latin typeface="Arial"/>
                        </a:defRPr>
                      </a:lvl4pPr>
                      <a:lvl5pPr marL="1758351" algn="l" defTabSz="439588" rtl="0" eaLnBrk="1" latinLnBrk="0" hangingPunct="1">
                        <a:defRPr sz="1700" kern="1200">
                          <a:solidFill>
                            <a:schemeClr val="dk1"/>
                          </a:solidFill>
                          <a:latin typeface="Arial"/>
                        </a:defRPr>
                      </a:lvl5pPr>
                      <a:lvl6pPr marL="2197939" algn="l" defTabSz="439588" rtl="0" eaLnBrk="1" latinLnBrk="0" hangingPunct="1">
                        <a:defRPr sz="1700" kern="1200">
                          <a:solidFill>
                            <a:schemeClr val="dk1"/>
                          </a:solidFill>
                          <a:latin typeface="Arial"/>
                        </a:defRPr>
                      </a:lvl6pPr>
                      <a:lvl7pPr marL="2637527" algn="l" defTabSz="439588" rtl="0" eaLnBrk="1" latinLnBrk="0" hangingPunct="1">
                        <a:defRPr sz="1700" kern="1200">
                          <a:solidFill>
                            <a:schemeClr val="dk1"/>
                          </a:solidFill>
                          <a:latin typeface="Arial"/>
                        </a:defRPr>
                      </a:lvl7pPr>
                      <a:lvl8pPr marL="3077115" algn="l" defTabSz="439588" rtl="0" eaLnBrk="1" latinLnBrk="0" hangingPunct="1">
                        <a:defRPr sz="1700" kern="1200">
                          <a:solidFill>
                            <a:schemeClr val="dk1"/>
                          </a:solidFill>
                          <a:latin typeface="Arial"/>
                        </a:defRPr>
                      </a:lvl8pPr>
                      <a:lvl9pPr marL="3516703" algn="l" defTabSz="439588" rtl="0" eaLnBrk="1" latinLnBrk="0" hangingPunct="1">
                        <a:defRPr sz="1700" kern="1200">
                          <a:solidFill>
                            <a:schemeClr val="dk1"/>
                          </a:solidFill>
                          <a:latin typeface="Arial"/>
                        </a:defRPr>
                      </a:lvl9pPr>
                    </a:lstStyle>
                    <a:p>
                      <a:pPr marL="0" indent="0" algn="ctr">
                        <a:buNone/>
                      </a:pPr>
                      <a:r>
                        <a:rPr lang="en-US" sz="1900">
                          <a:solidFill>
                            <a:schemeClr val="accent3">
                              <a:lumMod val="25000"/>
                            </a:schemeClr>
                          </a:solidFill>
                        </a:rPr>
                        <a:t>Pro-active in all things</a:t>
                      </a:r>
                    </a:p>
                  </a:txBody>
                  <a:tcPr marL="0" marR="0" marT="0" marB="0" anchor="ctr">
                    <a:lnL w="12700" cap="flat" cmpd="sng" algn="ctr">
                      <a:solidFill>
                        <a:srgbClr val="0055FF"/>
                      </a:solidFill>
                      <a:prstDash val="solid"/>
                      <a:round/>
                      <a:headEnd type="none" w="med" len="med"/>
                      <a:tailEnd type="none" w="med" len="med"/>
                    </a:lnL>
                    <a:lnR w="12700" cap="flat" cmpd="sng" algn="ctr">
                      <a:solidFill>
                        <a:srgbClr val="0055FF"/>
                      </a:solidFill>
                      <a:prstDash val="solid"/>
                      <a:round/>
                      <a:headEnd type="none" w="med" len="med"/>
                      <a:tailEnd type="none" w="med" len="med"/>
                    </a:lnR>
                    <a:lnT w="12700" cap="flat" cmpd="sng" algn="ctr">
                      <a:solidFill>
                        <a:srgbClr val="0055FF"/>
                      </a:solidFill>
                      <a:prstDash val="solid"/>
                      <a:round/>
                      <a:headEnd type="none" w="med" len="med"/>
                      <a:tailEnd type="none" w="med" len="med"/>
                    </a:lnT>
                    <a:lnB w="12700" cap="flat" cmpd="sng" algn="ctr">
                      <a:solidFill>
                        <a:srgbClr val="0055FF"/>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715838275"/>
                  </a:ext>
                </a:extLst>
              </a:tr>
              <a:tr h="568960">
                <a:tc>
                  <a:txBody>
                    <a:bodyPr/>
                    <a:lstStyle>
                      <a:lvl1pPr marL="0" algn="l" defTabSz="439588" rtl="0" eaLnBrk="1" latinLnBrk="0" hangingPunct="1">
                        <a:defRPr sz="1700" kern="1200">
                          <a:solidFill>
                            <a:schemeClr val="dk1"/>
                          </a:solidFill>
                          <a:latin typeface="Arial"/>
                        </a:defRPr>
                      </a:lvl1pPr>
                      <a:lvl2pPr marL="439588" algn="l" defTabSz="439588" rtl="0" eaLnBrk="1" latinLnBrk="0" hangingPunct="1">
                        <a:defRPr sz="1700" kern="1200">
                          <a:solidFill>
                            <a:schemeClr val="dk1"/>
                          </a:solidFill>
                          <a:latin typeface="Arial"/>
                        </a:defRPr>
                      </a:lvl2pPr>
                      <a:lvl3pPr marL="879176" algn="l" defTabSz="439588" rtl="0" eaLnBrk="1" latinLnBrk="0" hangingPunct="1">
                        <a:defRPr sz="1700" kern="1200">
                          <a:solidFill>
                            <a:schemeClr val="dk1"/>
                          </a:solidFill>
                          <a:latin typeface="Arial"/>
                        </a:defRPr>
                      </a:lvl3pPr>
                      <a:lvl4pPr marL="1318764" algn="l" defTabSz="439588" rtl="0" eaLnBrk="1" latinLnBrk="0" hangingPunct="1">
                        <a:defRPr sz="1700" kern="1200">
                          <a:solidFill>
                            <a:schemeClr val="dk1"/>
                          </a:solidFill>
                          <a:latin typeface="Arial"/>
                        </a:defRPr>
                      </a:lvl4pPr>
                      <a:lvl5pPr marL="1758351" algn="l" defTabSz="439588" rtl="0" eaLnBrk="1" latinLnBrk="0" hangingPunct="1">
                        <a:defRPr sz="1700" kern="1200">
                          <a:solidFill>
                            <a:schemeClr val="dk1"/>
                          </a:solidFill>
                          <a:latin typeface="Arial"/>
                        </a:defRPr>
                      </a:lvl5pPr>
                      <a:lvl6pPr marL="2197939" algn="l" defTabSz="439588" rtl="0" eaLnBrk="1" latinLnBrk="0" hangingPunct="1">
                        <a:defRPr sz="1700" kern="1200">
                          <a:solidFill>
                            <a:schemeClr val="dk1"/>
                          </a:solidFill>
                          <a:latin typeface="Arial"/>
                        </a:defRPr>
                      </a:lvl6pPr>
                      <a:lvl7pPr marL="2637527" algn="l" defTabSz="439588" rtl="0" eaLnBrk="1" latinLnBrk="0" hangingPunct="1">
                        <a:defRPr sz="1700" kern="1200">
                          <a:solidFill>
                            <a:schemeClr val="dk1"/>
                          </a:solidFill>
                          <a:latin typeface="Arial"/>
                        </a:defRPr>
                      </a:lvl7pPr>
                      <a:lvl8pPr marL="3077115" algn="l" defTabSz="439588" rtl="0" eaLnBrk="1" latinLnBrk="0" hangingPunct="1">
                        <a:defRPr sz="1700" kern="1200">
                          <a:solidFill>
                            <a:schemeClr val="dk1"/>
                          </a:solidFill>
                          <a:latin typeface="Arial"/>
                        </a:defRPr>
                      </a:lvl8pPr>
                      <a:lvl9pPr marL="3516703" algn="l" defTabSz="439588" rtl="0" eaLnBrk="1" latinLnBrk="0" hangingPunct="1">
                        <a:defRPr sz="1700" kern="1200">
                          <a:solidFill>
                            <a:schemeClr val="dk1"/>
                          </a:solidFill>
                          <a:latin typeface="Arial"/>
                        </a:defRPr>
                      </a:lvl9pPr>
                    </a:lstStyle>
                    <a:p>
                      <a:pPr marL="0" indent="0" algn="ctr">
                        <a:buNone/>
                      </a:pPr>
                      <a:r>
                        <a:rPr lang="en-US" sz="1900">
                          <a:solidFill>
                            <a:schemeClr val="accent3">
                              <a:lumMod val="25000"/>
                            </a:schemeClr>
                          </a:solidFill>
                        </a:rPr>
                        <a:t>More prominent, proud &amp; telling </a:t>
                      </a:r>
                    </a:p>
                    <a:p>
                      <a:pPr marL="0" indent="0" algn="ctr">
                        <a:buNone/>
                      </a:pPr>
                      <a:r>
                        <a:rPr lang="en-US" sz="1900">
                          <a:solidFill>
                            <a:schemeClr val="accent3">
                              <a:lumMod val="25000"/>
                            </a:schemeClr>
                          </a:solidFill>
                        </a:rPr>
                        <a:t>our story</a:t>
                      </a:r>
                    </a:p>
                  </a:txBody>
                  <a:tcPr marL="0" marR="0" marT="0" marB="0" anchor="ctr">
                    <a:lnL w="12700" cap="flat" cmpd="sng" algn="ctr">
                      <a:solidFill>
                        <a:srgbClr val="0055FF"/>
                      </a:solidFill>
                      <a:prstDash val="solid"/>
                      <a:round/>
                      <a:headEnd type="none" w="med" len="med"/>
                      <a:tailEnd type="none" w="med" len="med"/>
                    </a:lnL>
                    <a:lnR w="12700" cap="flat" cmpd="sng" algn="ctr">
                      <a:solidFill>
                        <a:srgbClr val="0055FF"/>
                      </a:solidFill>
                      <a:prstDash val="solid"/>
                      <a:round/>
                      <a:headEnd type="none" w="med" len="med"/>
                      <a:tailEnd type="none" w="med" len="med"/>
                    </a:lnR>
                    <a:lnT w="12700" cap="flat" cmpd="sng" algn="ctr">
                      <a:solidFill>
                        <a:srgbClr val="0055FF"/>
                      </a:solidFill>
                      <a:prstDash val="solid"/>
                      <a:round/>
                      <a:headEnd type="none" w="med" len="med"/>
                      <a:tailEnd type="none" w="med" len="med"/>
                    </a:lnT>
                    <a:lnB w="12700" cap="flat" cmpd="sng" algn="ctr">
                      <a:solidFill>
                        <a:srgbClr val="0055FF"/>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308454609"/>
                  </a:ext>
                </a:extLst>
              </a:tr>
              <a:tr h="403733">
                <a:tc>
                  <a:txBody>
                    <a:bodyPr/>
                    <a:lstStyle>
                      <a:lvl1pPr marL="0" algn="l" defTabSz="439588" rtl="0" eaLnBrk="1" latinLnBrk="0" hangingPunct="1">
                        <a:defRPr sz="1700" kern="1200">
                          <a:solidFill>
                            <a:schemeClr val="dk1"/>
                          </a:solidFill>
                          <a:latin typeface="Arial"/>
                        </a:defRPr>
                      </a:lvl1pPr>
                      <a:lvl2pPr marL="439588" algn="l" defTabSz="439588" rtl="0" eaLnBrk="1" latinLnBrk="0" hangingPunct="1">
                        <a:defRPr sz="1700" kern="1200">
                          <a:solidFill>
                            <a:schemeClr val="dk1"/>
                          </a:solidFill>
                          <a:latin typeface="Arial"/>
                        </a:defRPr>
                      </a:lvl2pPr>
                      <a:lvl3pPr marL="879176" algn="l" defTabSz="439588" rtl="0" eaLnBrk="1" latinLnBrk="0" hangingPunct="1">
                        <a:defRPr sz="1700" kern="1200">
                          <a:solidFill>
                            <a:schemeClr val="dk1"/>
                          </a:solidFill>
                          <a:latin typeface="Arial"/>
                        </a:defRPr>
                      </a:lvl3pPr>
                      <a:lvl4pPr marL="1318764" algn="l" defTabSz="439588" rtl="0" eaLnBrk="1" latinLnBrk="0" hangingPunct="1">
                        <a:defRPr sz="1700" kern="1200">
                          <a:solidFill>
                            <a:schemeClr val="dk1"/>
                          </a:solidFill>
                          <a:latin typeface="Arial"/>
                        </a:defRPr>
                      </a:lvl4pPr>
                      <a:lvl5pPr marL="1758351" algn="l" defTabSz="439588" rtl="0" eaLnBrk="1" latinLnBrk="0" hangingPunct="1">
                        <a:defRPr sz="1700" kern="1200">
                          <a:solidFill>
                            <a:schemeClr val="dk1"/>
                          </a:solidFill>
                          <a:latin typeface="Arial"/>
                        </a:defRPr>
                      </a:lvl5pPr>
                      <a:lvl6pPr marL="2197939" algn="l" defTabSz="439588" rtl="0" eaLnBrk="1" latinLnBrk="0" hangingPunct="1">
                        <a:defRPr sz="1700" kern="1200">
                          <a:solidFill>
                            <a:schemeClr val="dk1"/>
                          </a:solidFill>
                          <a:latin typeface="Arial"/>
                        </a:defRPr>
                      </a:lvl6pPr>
                      <a:lvl7pPr marL="2637527" algn="l" defTabSz="439588" rtl="0" eaLnBrk="1" latinLnBrk="0" hangingPunct="1">
                        <a:defRPr sz="1700" kern="1200">
                          <a:solidFill>
                            <a:schemeClr val="dk1"/>
                          </a:solidFill>
                          <a:latin typeface="Arial"/>
                        </a:defRPr>
                      </a:lvl7pPr>
                      <a:lvl8pPr marL="3077115" algn="l" defTabSz="439588" rtl="0" eaLnBrk="1" latinLnBrk="0" hangingPunct="1">
                        <a:defRPr sz="1700" kern="1200">
                          <a:solidFill>
                            <a:schemeClr val="dk1"/>
                          </a:solidFill>
                          <a:latin typeface="Arial"/>
                        </a:defRPr>
                      </a:lvl8pPr>
                      <a:lvl9pPr marL="3516703" algn="l" defTabSz="439588" rtl="0" eaLnBrk="1" latinLnBrk="0" hangingPunct="1">
                        <a:defRPr sz="1700" kern="1200">
                          <a:solidFill>
                            <a:schemeClr val="dk1"/>
                          </a:solidFill>
                          <a:latin typeface="Arial"/>
                        </a:defRPr>
                      </a:lvl9pPr>
                    </a:lstStyle>
                    <a:p>
                      <a:pPr marL="0" marR="0" lvl="0" indent="0" algn="ctr" defTabSz="329691" rtl="0" eaLnBrk="1" fontAlgn="auto" latinLnBrk="0" hangingPunct="1">
                        <a:lnSpc>
                          <a:spcPct val="100000"/>
                        </a:lnSpc>
                        <a:spcBef>
                          <a:spcPts val="0"/>
                        </a:spcBef>
                        <a:spcAft>
                          <a:spcPts val="0"/>
                        </a:spcAft>
                        <a:buClrTx/>
                        <a:buSzTx/>
                        <a:buFontTx/>
                        <a:buNone/>
                        <a:tabLst/>
                        <a:defRPr/>
                      </a:pPr>
                      <a:r>
                        <a:rPr lang="en-US" sz="1900">
                          <a:solidFill>
                            <a:schemeClr val="accent3">
                              <a:lumMod val="25000"/>
                            </a:schemeClr>
                          </a:solidFill>
                        </a:rPr>
                        <a:t>Supporting a clear set of priorities</a:t>
                      </a:r>
                    </a:p>
                  </a:txBody>
                  <a:tcPr marL="0" marR="0" marT="0" marB="0" anchor="ctr">
                    <a:lnL w="12700" cap="flat" cmpd="sng" algn="ctr">
                      <a:solidFill>
                        <a:srgbClr val="0055FF"/>
                      </a:solidFill>
                      <a:prstDash val="solid"/>
                      <a:round/>
                      <a:headEnd type="none" w="med" len="med"/>
                      <a:tailEnd type="none" w="med" len="med"/>
                    </a:lnL>
                    <a:lnR w="12700" cap="flat" cmpd="sng" algn="ctr">
                      <a:solidFill>
                        <a:srgbClr val="0055FF"/>
                      </a:solidFill>
                      <a:prstDash val="solid"/>
                      <a:round/>
                      <a:headEnd type="none" w="med" len="med"/>
                      <a:tailEnd type="none" w="med" len="med"/>
                    </a:lnR>
                    <a:lnT w="12700" cap="flat" cmpd="sng" algn="ctr">
                      <a:solidFill>
                        <a:srgbClr val="0055FF"/>
                      </a:solidFill>
                      <a:prstDash val="solid"/>
                      <a:round/>
                      <a:headEnd type="none" w="med" len="med"/>
                      <a:tailEnd type="none" w="med" len="med"/>
                    </a:lnT>
                    <a:lnB w="12700" cap="flat" cmpd="sng" algn="ctr">
                      <a:solidFill>
                        <a:srgbClr val="0055FF"/>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046198636"/>
                  </a:ext>
                </a:extLst>
              </a:tr>
              <a:tr h="403733">
                <a:tc>
                  <a:txBody>
                    <a:bodyPr/>
                    <a:lstStyle>
                      <a:lvl1pPr marL="0" algn="l" defTabSz="439588" rtl="0" eaLnBrk="1" latinLnBrk="0" hangingPunct="1">
                        <a:defRPr sz="1700" kern="1200">
                          <a:solidFill>
                            <a:schemeClr val="dk1"/>
                          </a:solidFill>
                          <a:latin typeface="Arial"/>
                        </a:defRPr>
                      </a:lvl1pPr>
                      <a:lvl2pPr marL="439588" algn="l" defTabSz="439588" rtl="0" eaLnBrk="1" latinLnBrk="0" hangingPunct="1">
                        <a:defRPr sz="1700" kern="1200">
                          <a:solidFill>
                            <a:schemeClr val="dk1"/>
                          </a:solidFill>
                          <a:latin typeface="Arial"/>
                        </a:defRPr>
                      </a:lvl2pPr>
                      <a:lvl3pPr marL="879176" algn="l" defTabSz="439588" rtl="0" eaLnBrk="1" latinLnBrk="0" hangingPunct="1">
                        <a:defRPr sz="1700" kern="1200">
                          <a:solidFill>
                            <a:schemeClr val="dk1"/>
                          </a:solidFill>
                          <a:latin typeface="Arial"/>
                        </a:defRPr>
                      </a:lvl3pPr>
                      <a:lvl4pPr marL="1318764" algn="l" defTabSz="439588" rtl="0" eaLnBrk="1" latinLnBrk="0" hangingPunct="1">
                        <a:defRPr sz="1700" kern="1200">
                          <a:solidFill>
                            <a:schemeClr val="dk1"/>
                          </a:solidFill>
                          <a:latin typeface="Arial"/>
                        </a:defRPr>
                      </a:lvl4pPr>
                      <a:lvl5pPr marL="1758351" algn="l" defTabSz="439588" rtl="0" eaLnBrk="1" latinLnBrk="0" hangingPunct="1">
                        <a:defRPr sz="1700" kern="1200">
                          <a:solidFill>
                            <a:schemeClr val="dk1"/>
                          </a:solidFill>
                          <a:latin typeface="Arial"/>
                        </a:defRPr>
                      </a:lvl5pPr>
                      <a:lvl6pPr marL="2197939" algn="l" defTabSz="439588" rtl="0" eaLnBrk="1" latinLnBrk="0" hangingPunct="1">
                        <a:defRPr sz="1700" kern="1200">
                          <a:solidFill>
                            <a:schemeClr val="dk1"/>
                          </a:solidFill>
                          <a:latin typeface="Arial"/>
                        </a:defRPr>
                      </a:lvl6pPr>
                      <a:lvl7pPr marL="2637527" algn="l" defTabSz="439588" rtl="0" eaLnBrk="1" latinLnBrk="0" hangingPunct="1">
                        <a:defRPr sz="1700" kern="1200">
                          <a:solidFill>
                            <a:schemeClr val="dk1"/>
                          </a:solidFill>
                          <a:latin typeface="Arial"/>
                        </a:defRPr>
                      </a:lvl7pPr>
                      <a:lvl8pPr marL="3077115" algn="l" defTabSz="439588" rtl="0" eaLnBrk="1" latinLnBrk="0" hangingPunct="1">
                        <a:defRPr sz="1700" kern="1200">
                          <a:solidFill>
                            <a:schemeClr val="dk1"/>
                          </a:solidFill>
                          <a:latin typeface="Arial"/>
                        </a:defRPr>
                      </a:lvl8pPr>
                      <a:lvl9pPr marL="3516703" algn="l" defTabSz="439588" rtl="0" eaLnBrk="1" latinLnBrk="0" hangingPunct="1">
                        <a:defRPr sz="1700" kern="1200">
                          <a:solidFill>
                            <a:schemeClr val="dk1"/>
                          </a:solidFill>
                          <a:latin typeface="Arial"/>
                        </a:defRPr>
                      </a:lvl9pPr>
                    </a:lstStyle>
                    <a:p>
                      <a:pPr marL="0" marR="0" lvl="0" indent="0" algn="ctr" defTabSz="329691" rtl="0" eaLnBrk="1" fontAlgn="auto" latinLnBrk="0" hangingPunct="1">
                        <a:lnSpc>
                          <a:spcPct val="100000"/>
                        </a:lnSpc>
                        <a:spcBef>
                          <a:spcPts val="0"/>
                        </a:spcBef>
                        <a:spcAft>
                          <a:spcPts val="0"/>
                        </a:spcAft>
                        <a:buClrTx/>
                        <a:buSzTx/>
                        <a:buFontTx/>
                        <a:buNone/>
                        <a:tabLst/>
                        <a:defRPr/>
                      </a:pPr>
                      <a:r>
                        <a:rPr lang="en-US" sz="1900">
                          <a:solidFill>
                            <a:schemeClr val="accent3">
                              <a:lumMod val="25000"/>
                            </a:schemeClr>
                          </a:solidFill>
                        </a:rPr>
                        <a:t>Accurate, useful data</a:t>
                      </a:r>
                    </a:p>
                  </a:txBody>
                  <a:tcPr marL="0" marR="0" marT="0" marB="0" anchor="ctr">
                    <a:lnL w="12700" cap="flat" cmpd="sng" algn="ctr">
                      <a:solidFill>
                        <a:srgbClr val="0055FF"/>
                      </a:solidFill>
                      <a:prstDash val="solid"/>
                      <a:round/>
                      <a:headEnd type="none" w="med" len="med"/>
                      <a:tailEnd type="none" w="med" len="med"/>
                    </a:lnL>
                    <a:lnR w="12700" cap="flat" cmpd="sng" algn="ctr">
                      <a:solidFill>
                        <a:srgbClr val="0055FF"/>
                      </a:solidFill>
                      <a:prstDash val="solid"/>
                      <a:round/>
                      <a:headEnd type="none" w="med" len="med"/>
                      <a:tailEnd type="none" w="med" len="med"/>
                    </a:lnR>
                    <a:lnT w="12700" cap="flat" cmpd="sng" algn="ctr">
                      <a:solidFill>
                        <a:srgbClr val="0055FF"/>
                      </a:solidFill>
                      <a:prstDash val="solid"/>
                      <a:round/>
                      <a:headEnd type="none" w="med" len="med"/>
                      <a:tailEnd type="none" w="med" len="med"/>
                    </a:lnT>
                    <a:lnB w="12700" cap="flat" cmpd="sng" algn="ctr">
                      <a:solidFill>
                        <a:srgbClr val="0055FF"/>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619568469"/>
                  </a:ext>
                </a:extLst>
              </a:tr>
              <a:tr h="570936">
                <a:tc>
                  <a:txBody>
                    <a:bodyPr/>
                    <a:lstStyle>
                      <a:lvl1pPr marL="0" algn="l" defTabSz="439588" rtl="0" eaLnBrk="1" latinLnBrk="0" hangingPunct="1">
                        <a:defRPr sz="1700" kern="1200">
                          <a:solidFill>
                            <a:schemeClr val="dk1"/>
                          </a:solidFill>
                          <a:latin typeface="Arial"/>
                        </a:defRPr>
                      </a:lvl1pPr>
                      <a:lvl2pPr marL="439588" algn="l" defTabSz="439588" rtl="0" eaLnBrk="1" latinLnBrk="0" hangingPunct="1">
                        <a:defRPr sz="1700" kern="1200">
                          <a:solidFill>
                            <a:schemeClr val="dk1"/>
                          </a:solidFill>
                          <a:latin typeface="Arial"/>
                        </a:defRPr>
                      </a:lvl2pPr>
                      <a:lvl3pPr marL="879176" algn="l" defTabSz="439588" rtl="0" eaLnBrk="1" latinLnBrk="0" hangingPunct="1">
                        <a:defRPr sz="1700" kern="1200">
                          <a:solidFill>
                            <a:schemeClr val="dk1"/>
                          </a:solidFill>
                          <a:latin typeface="Arial"/>
                        </a:defRPr>
                      </a:lvl3pPr>
                      <a:lvl4pPr marL="1318764" algn="l" defTabSz="439588" rtl="0" eaLnBrk="1" latinLnBrk="0" hangingPunct="1">
                        <a:defRPr sz="1700" kern="1200">
                          <a:solidFill>
                            <a:schemeClr val="dk1"/>
                          </a:solidFill>
                          <a:latin typeface="Arial"/>
                        </a:defRPr>
                      </a:lvl4pPr>
                      <a:lvl5pPr marL="1758351" algn="l" defTabSz="439588" rtl="0" eaLnBrk="1" latinLnBrk="0" hangingPunct="1">
                        <a:defRPr sz="1700" kern="1200">
                          <a:solidFill>
                            <a:schemeClr val="dk1"/>
                          </a:solidFill>
                          <a:latin typeface="Arial"/>
                        </a:defRPr>
                      </a:lvl5pPr>
                      <a:lvl6pPr marL="2197939" algn="l" defTabSz="439588" rtl="0" eaLnBrk="1" latinLnBrk="0" hangingPunct="1">
                        <a:defRPr sz="1700" kern="1200">
                          <a:solidFill>
                            <a:schemeClr val="dk1"/>
                          </a:solidFill>
                          <a:latin typeface="Arial"/>
                        </a:defRPr>
                      </a:lvl6pPr>
                      <a:lvl7pPr marL="2637527" algn="l" defTabSz="439588" rtl="0" eaLnBrk="1" latinLnBrk="0" hangingPunct="1">
                        <a:defRPr sz="1700" kern="1200">
                          <a:solidFill>
                            <a:schemeClr val="dk1"/>
                          </a:solidFill>
                          <a:latin typeface="Arial"/>
                        </a:defRPr>
                      </a:lvl7pPr>
                      <a:lvl8pPr marL="3077115" algn="l" defTabSz="439588" rtl="0" eaLnBrk="1" latinLnBrk="0" hangingPunct="1">
                        <a:defRPr sz="1700" kern="1200">
                          <a:solidFill>
                            <a:schemeClr val="dk1"/>
                          </a:solidFill>
                          <a:latin typeface="Arial"/>
                        </a:defRPr>
                      </a:lvl8pPr>
                      <a:lvl9pPr marL="3516703" algn="l" defTabSz="439588" rtl="0" eaLnBrk="1" latinLnBrk="0" hangingPunct="1">
                        <a:defRPr sz="1700" kern="1200">
                          <a:solidFill>
                            <a:schemeClr val="dk1"/>
                          </a:solidFill>
                          <a:latin typeface="Arial"/>
                        </a:defRPr>
                      </a:lvl9pPr>
                    </a:lstStyle>
                    <a:p>
                      <a:pPr marL="0" marR="0" lvl="0" indent="0" algn="ctr" defTabSz="329691" rtl="0" eaLnBrk="1" fontAlgn="auto" latinLnBrk="0" hangingPunct="1">
                        <a:lnSpc>
                          <a:spcPct val="100000"/>
                        </a:lnSpc>
                        <a:spcBef>
                          <a:spcPts val="0"/>
                        </a:spcBef>
                        <a:spcAft>
                          <a:spcPts val="0"/>
                        </a:spcAft>
                        <a:buClrTx/>
                        <a:buSzTx/>
                        <a:buFontTx/>
                        <a:buNone/>
                        <a:tabLst/>
                        <a:defRPr/>
                      </a:pPr>
                      <a:r>
                        <a:rPr lang="en-US" sz="1900">
                          <a:solidFill>
                            <a:schemeClr val="accent3">
                              <a:lumMod val="25000"/>
                            </a:schemeClr>
                          </a:solidFill>
                        </a:rPr>
                        <a:t>Understand &amp; reach audiences &amp; measure outcomes</a:t>
                      </a:r>
                    </a:p>
                  </a:txBody>
                  <a:tcPr marL="0" marR="0" marT="0" marB="0" anchor="ctr">
                    <a:lnL w="12700" cap="flat" cmpd="sng" algn="ctr">
                      <a:solidFill>
                        <a:srgbClr val="0055FF"/>
                      </a:solidFill>
                      <a:prstDash val="solid"/>
                      <a:round/>
                      <a:headEnd type="none" w="med" len="med"/>
                      <a:tailEnd type="none" w="med" len="med"/>
                    </a:lnL>
                    <a:lnR w="12700" cap="flat" cmpd="sng" algn="ctr">
                      <a:solidFill>
                        <a:srgbClr val="0055FF"/>
                      </a:solidFill>
                      <a:prstDash val="solid"/>
                      <a:round/>
                      <a:headEnd type="none" w="med" len="med"/>
                      <a:tailEnd type="none" w="med" len="med"/>
                    </a:lnR>
                    <a:lnT w="12700" cap="flat" cmpd="sng" algn="ctr">
                      <a:solidFill>
                        <a:srgbClr val="0055FF"/>
                      </a:solidFill>
                      <a:prstDash val="solid"/>
                      <a:round/>
                      <a:headEnd type="none" w="med" len="med"/>
                      <a:tailEnd type="none" w="med" len="med"/>
                    </a:lnT>
                    <a:lnB w="12700" cap="flat" cmpd="sng" algn="ctr">
                      <a:solidFill>
                        <a:srgbClr val="0055FF"/>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537507552"/>
                  </a:ext>
                </a:extLst>
              </a:tr>
              <a:tr h="403733">
                <a:tc>
                  <a:txBody>
                    <a:bodyPr/>
                    <a:lstStyle>
                      <a:lvl1pPr marL="0" algn="l" defTabSz="439588" rtl="0" eaLnBrk="1" latinLnBrk="0" hangingPunct="1">
                        <a:defRPr sz="1700" kern="1200">
                          <a:solidFill>
                            <a:schemeClr val="dk1"/>
                          </a:solidFill>
                          <a:latin typeface="Arial"/>
                        </a:defRPr>
                      </a:lvl1pPr>
                      <a:lvl2pPr marL="439588" algn="l" defTabSz="439588" rtl="0" eaLnBrk="1" latinLnBrk="0" hangingPunct="1">
                        <a:defRPr sz="1700" kern="1200">
                          <a:solidFill>
                            <a:schemeClr val="dk1"/>
                          </a:solidFill>
                          <a:latin typeface="Arial"/>
                        </a:defRPr>
                      </a:lvl2pPr>
                      <a:lvl3pPr marL="879176" algn="l" defTabSz="439588" rtl="0" eaLnBrk="1" latinLnBrk="0" hangingPunct="1">
                        <a:defRPr sz="1700" kern="1200">
                          <a:solidFill>
                            <a:schemeClr val="dk1"/>
                          </a:solidFill>
                          <a:latin typeface="Arial"/>
                        </a:defRPr>
                      </a:lvl3pPr>
                      <a:lvl4pPr marL="1318764" algn="l" defTabSz="439588" rtl="0" eaLnBrk="1" latinLnBrk="0" hangingPunct="1">
                        <a:defRPr sz="1700" kern="1200">
                          <a:solidFill>
                            <a:schemeClr val="dk1"/>
                          </a:solidFill>
                          <a:latin typeface="Arial"/>
                        </a:defRPr>
                      </a:lvl4pPr>
                      <a:lvl5pPr marL="1758351" algn="l" defTabSz="439588" rtl="0" eaLnBrk="1" latinLnBrk="0" hangingPunct="1">
                        <a:defRPr sz="1700" kern="1200">
                          <a:solidFill>
                            <a:schemeClr val="dk1"/>
                          </a:solidFill>
                          <a:latin typeface="Arial"/>
                        </a:defRPr>
                      </a:lvl5pPr>
                      <a:lvl6pPr marL="2197939" algn="l" defTabSz="439588" rtl="0" eaLnBrk="1" latinLnBrk="0" hangingPunct="1">
                        <a:defRPr sz="1700" kern="1200">
                          <a:solidFill>
                            <a:schemeClr val="dk1"/>
                          </a:solidFill>
                          <a:latin typeface="Arial"/>
                        </a:defRPr>
                      </a:lvl6pPr>
                      <a:lvl7pPr marL="2637527" algn="l" defTabSz="439588" rtl="0" eaLnBrk="1" latinLnBrk="0" hangingPunct="1">
                        <a:defRPr sz="1700" kern="1200">
                          <a:solidFill>
                            <a:schemeClr val="dk1"/>
                          </a:solidFill>
                          <a:latin typeface="Arial"/>
                        </a:defRPr>
                      </a:lvl7pPr>
                      <a:lvl8pPr marL="3077115" algn="l" defTabSz="439588" rtl="0" eaLnBrk="1" latinLnBrk="0" hangingPunct="1">
                        <a:defRPr sz="1700" kern="1200">
                          <a:solidFill>
                            <a:schemeClr val="dk1"/>
                          </a:solidFill>
                          <a:latin typeface="Arial"/>
                        </a:defRPr>
                      </a:lvl8pPr>
                      <a:lvl9pPr marL="3516703" algn="l" defTabSz="439588" rtl="0" eaLnBrk="1" latinLnBrk="0" hangingPunct="1">
                        <a:defRPr sz="1700" kern="1200">
                          <a:solidFill>
                            <a:schemeClr val="dk1"/>
                          </a:solidFill>
                          <a:latin typeface="Arial"/>
                        </a:defRPr>
                      </a:lvl9pPr>
                    </a:lstStyle>
                    <a:p>
                      <a:pPr marL="0" marR="0" lvl="0" indent="0" algn="ctr" defTabSz="329691" rtl="0" eaLnBrk="1" fontAlgn="auto" latinLnBrk="0" hangingPunct="1">
                        <a:lnSpc>
                          <a:spcPct val="100000"/>
                        </a:lnSpc>
                        <a:spcBef>
                          <a:spcPts val="0"/>
                        </a:spcBef>
                        <a:spcAft>
                          <a:spcPts val="0"/>
                        </a:spcAft>
                        <a:buClrTx/>
                        <a:buSzTx/>
                        <a:buFontTx/>
                        <a:buNone/>
                        <a:tabLst/>
                        <a:defRPr/>
                      </a:pPr>
                      <a:r>
                        <a:rPr lang="en-US" sz="1900">
                          <a:solidFill>
                            <a:schemeClr val="accent3">
                              <a:lumMod val="25000"/>
                            </a:schemeClr>
                          </a:solidFill>
                        </a:rPr>
                        <a:t>Strategy-driven</a:t>
                      </a:r>
                    </a:p>
                  </a:txBody>
                  <a:tcPr marL="0" marR="0" marT="0" marB="0" anchor="ctr">
                    <a:lnL w="12700" cap="flat" cmpd="sng" algn="ctr">
                      <a:solidFill>
                        <a:srgbClr val="0055FF"/>
                      </a:solidFill>
                      <a:prstDash val="solid"/>
                      <a:round/>
                      <a:headEnd type="none" w="med" len="med"/>
                      <a:tailEnd type="none" w="med" len="med"/>
                    </a:lnL>
                    <a:lnR w="12700" cap="flat" cmpd="sng" algn="ctr">
                      <a:solidFill>
                        <a:srgbClr val="0055FF"/>
                      </a:solidFill>
                      <a:prstDash val="solid"/>
                      <a:round/>
                      <a:headEnd type="none" w="med" len="med"/>
                      <a:tailEnd type="none" w="med" len="med"/>
                    </a:lnR>
                    <a:lnT w="12700" cap="flat" cmpd="sng" algn="ctr">
                      <a:solidFill>
                        <a:srgbClr val="0055FF"/>
                      </a:solidFill>
                      <a:prstDash val="solid"/>
                      <a:round/>
                      <a:headEnd type="none" w="med" len="med"/>
                      <a:tailEnd type="none" w="med" len="med"/>
                    </a:lnT>
                    <a:lnB w="12700" cap="flat" cmpd="sng" algn="ctr">
                      <a:solidFill>
                        <a:srgbClr val="0055FF"/>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443883990"/>
                  </a:ext>
                </a:extLst>
              </a:tr>
              <a:tr h="403733">
                <a:tc>
                  <a:txBody>
                    <a:bodyPr/>
                    <a:lstStyle>
                      <a:lvl1pPr marL="0" algn="l" defTabSz="439588" rtl="0" eaLnBrk="1" latinLnBrk="0" hangingPunct="1">
                        <a:defRPr sz="1700" kern="1200">
                          <a:solidFill>
                            <a:schemeClr val="dk1"/>
                          </a:solidFill>
                          <a:latin typeface="Arial"/>
                        </a:defRPr>
                      </a:lvl1pPr>
                      <a:lvl2pPr marL="439588" algn="l" defTabSz="439588" rtl="0" eaLnBrk="1" latinLnBrk="0" hangingPunct="1">
                        <a:defRPr sz="1700" kern="1200">
                          <a:solidFill>
                            <a:schemeClr val="dk1"/>
                          </a:solidFill>
                          <a:latin typeface="Arial"/>
                        </a:defRPr>
                      </a:lvl2pPr>
                      <a:lvl3pPr marL="879176" algn="l" defTabSz="439588" rtl="0" eaLnBrk="1" latinLnBrk="0" hangingPunct="1">
                        <a:defRPr sz="1700" kern="1200">
                          <a:solidFill>
                            <a:schemeClr val="dk1"/>
                          </a:solidFill>
                          <a:latin typeface="Arial"/>
                        </a:defRPr>
                      </a:lvl3pPr>
                      <a:lvl4pPr marL="1318764" algn="l" defTabSz="439588" rtl="0" eaLnBrk="1" latinLnBrk="0" hangingPunct="1">
                        <a:defRPr sz="1700" kern="1200">
                          <a:solidFill>
                            <a:schemeClr val="dk1"/>
                          </a:solidFill>
                          <a:latin typeface="Arial"/>
                        </a:defRPr>
                      </a:lvl4pPr>
                      <a:lvl5pPr marL="1758351" algn="l" defTabSz="439588" rtl="0" eaLnBrk="1" latinLnBrk="0" hangingPunct="1">
                        <a:defRPr sz="1700" kern="1200">
                          <a:solidFill>
                            <a:schemeClr val="dk1"/>
                          </a:solidFill>
                          <a:latin typeface="Arial"/>
                        </a:defRPr>
                      </a:lvl5pPr>
                      <a:lvl6pPr marL="2197939" algn="l" defTabSz="439588" rtl="0" eaLnBrk="1" latinLnBrk="0" hangingPunct="1">
                        <a:defRPr sz="1700" kern="1200">
                          <a:solidFill>
                            <a:schemeClr val="dk1"/>
                          </a:solidFill>
                          <a:latin typeface="Arial"/>
                        </a:defRPr>
                      </a:lvl6pPr>
                      <a:lvl7pPr marL="2637527" algn="l" defTabSz="439588" rtl="0" eaLnBrk="1" latinLnBrk="0" hangingPunct="1">
                        <a:defRPr sz="1700" kern="1200">
                          <a:solidFill>
                            <a:schemeClr val="dk1"/>
                          </a:solidFill>
                          <a:latin typeface="Arial"/>
                        </a:defRPr>
                      </a:lvl7pPr>
                      <a:lvl8pPr marL="3077115" algn="l" defTabSz="439588" rtl="0" eaLnBrk="1" latinLnBrk="0" hangingPunct="1">
                        <a:defRPr sz="1700" kern="1200">
                          <a:solidFill>
                            <a:schemeClr val="dk1"/>
                          </a:solidFill>
                          <a:latin typeface="Arial"/>
                        </a:defRPr>
                      </a:lvl8pPr>
                      <a:lvl9pPr marL="3516703" algn="l" defTabSz="439588" rtl="0" eaLnBrk="1" latinLnBrk="0" hangingPunct="1">
                        <a:defRPr sz="1700" kern="1200">
                          <a:solidFill>
                            <a:schemeClr val="dk1"/>
                          </a:solidFill>
                          <a:latin typeface="Arial"/>
                        </a:defRPr>
                      </a:lvl9pPr>
                    </a:lstStyle>
                    <a:p>
                      <a:pPr marL="0" marR="0" lvl="0" indent="0" algn="ctr" defTabSz="329691" rtl="0" eaLnBrk="1" fontAlgn="auto" latinLnBrk="0" hangingPunct="1">
                        <a:lnSpc>
                          <a:spcPct val="100000"/>
                        </a:lnSpc>
                        <a:spcBef>
                          <a:spcPts val="0"/>
                        </a:spcBef>
                        <a:spcAft>
                          <a:spcPts val="0"/>
                        </a:spcAft>
                        <a:buClrTx/>
                        <a:buSzTx/>
                        <a:buFontTx/>
                        <a:buNone/>
                        <a:tabLst/>
                        <a:defRPr/>
                      </a:pPr>
                      <a:r>
                        <a:rPr lang="en-US" sz="1900">
                          <a:solidFill>
                            <a:schemeClr val="accent3">
                              <a:lumMod val="25000"/>
                            </a:schemeClr>
                          </a:solidFill>
                        </a:rPr>
                        <a:t>Communicate impact</a:t>
                      </a:r>
                    </a:p>
                  </a:txBody>
                  <a:tcPr marL="0" marR="0" marT="0" marB="0" anchor="ctr">
                    <a:lnL w="12700" cap="flat" cmpd="sng" algn="ctr">
                      <a:solidFill>
                        <a:srgbClr val="0055FF"/>
                      </a:solidFill>
                      <a:prstDash val="solid"/>
                      <a:round/>
                      <a:headEnd type="none" w="med" len="med"/>
                      <a:tailEnd type="none" w="med" len="med"/>
                    </a:lnL>
                    <a:lnR w="12700" cap="flat" cmpd="sng" algn="ctr">
                      <a:solidFill>
                        <a:srgbClr val="0055FF"/>
                      </a:solidFill>
                      <a:prstDash val="solid"/>
                      <a:round/>
                      <a:headEnd type="none" w="med" len="med"/>
                      <a:tailEnd type="none" w="med" len="med"/>
                    </a:lnR>
                    <a:lnT w="12700" cap="flat" cmpd="sng" algn="ctr">
                      <a:solidFill>
                        <a:srgbClr val="0055FF"/>
                      </a:solidFill>
                      <a:prstDash val="solid"/>
                      <a:round/>
                      <a:headEnd type="none" w="med" len="med"/>
                      <a:tailEnd type="none" w="med" len="med"/>
                    </a:lnT>
                    <a:lnB w="12700" cap="flat" cmpd="sng" algn="ctr">
                      <a:solidFill>
                        <a:srgbClr val="0055FF"/>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085732665"/>
                  </a:ext>
                </a:extLst>
              </a:tr>
              <a:tr h="403733">
                <a:tc>
                  <a:txBody>
                    <a:bodyPr/>
                    <a:lstStyle>
                      <a:lvl1pPr marL="0" algn="l" defTabSz="439588" rtl="0" eaLnBrk="1" latinLnBrk="0" hangingPunct="1">
                        <a:defRPr sz="1700" kern="1200">
                          <a:solidFill>
                            <a:schemeClr val="dk1"/>
                          </a:solidFill>
                          <a:latin typeface="Arial"/>
                        </a:defRPr>
                      </a:lvl1pPr>
                      <a:lvl2pPr marL="439588" algn="l" defTabSz="439588" rtl="0" eaLnBrk="1" latinLnBrk="0" hangingPunct="1">
                        <a:defRPr sz="1700" kern="1200">
                          <a:solidFill>
                            <a:schemeClr val="dk1"/>
                          </a:solidFill>
                          <a:latin typeface="Arial"/>
                        </a:defRPr>
                      </a:lvl2pPr>
                      <a:lvl3pPr marL="879176" algn="l" defTabSz="439588" rtl="0" eaLnBrk="1" latinLnBrk="0" hangingPunct="1">
                        <a:defRPr sz="1700" kern="1200">
                          <a:solidFill>
                            <a:schemeClr val="dk1"/>
                          </a:solidFill>
                          <a:latin typeface="Arial"/>
                        </a:defRPr>
                      </a:lvl3pPr>
                      <a:lvl4pPr marL="1318764" algn="l" defTabSz="439588" rtl="0" eaLnBrk="1" latinLnBrk="0" hangingPunct="1">
                        <a:defRPr sz="1700" kern="1200">
                          <a:solidFill>
                            <a:schemeClr val="dk1"/>
                          </a:solidFill>
                          <a:latin typeface="Arial"/>
                        </a:defRPr>
                      </a:lvl4pPr>
                      <a:lvl5pPr marL="1758351" algn="l" defTabSz="439588" rtl="0" eaLnBrk="1" latinLnBrk="0" hangingPunct="1">
                        <a:defRPr sz="1700" kern="1200">
                          <a:solidFill>
                            <a:schemeClr val="dk1"/>
                          </a:solidFill>
                          <a:latin typeface="Arial"/>
                        </a:defRPr>
                      </a:lvl5pPr>
                      <a:lvl6pPr marL="2197939" algn="l" defTabSz="439588" rtl="0" eaLnBrk="1" latinLnBrk="0" hangingPunct="1">
                        <a:defRPr sz="1700" kern="1200">
                          <a:solidFill>
                            <a:schemeClr val="dk1"/>
                          </a:solidFill>
                          <a:latin typeface="Arial"/>
                        </a:defRPr>
                      </a:lvl6pPr>
                      <a:lvl7pPr marL="2637527" algn="l" defTabSz="439588" rtl="0" eaLnBrk="1" latinLnBrk="0" hangingPunct="1">
                        <a:defRPr sz="1700" kern="1200">
                          <a:solidFill>
                            <a:schemeClr val="dk1"/>
                          </a:solidFill>
                          <a:latin typeface="Arial"/>
                        </a:defRPr>
                      </a:lvl7pPr>
                      <a:lvl8pPr marL="3077115" algn="l" defTabSz="439588" rtl="0" eaLnBrk="1" latinLnBrk="0" hangingPunct="1">
                        <a:defRPr sz="1700" kern="1200">
                          <a:solidFill>
                            <a:schemeClr val="dk1"/>
                          </a:solidFill>
                          <a:latin typeface="Arial"/>
                        </a:defRPr>
                      </a:lvl8pPr>
                      <a:lvl9pPr marL="3516703" algn="l" defTabSz="439588" rtl="0" eaLnBrk="1" latinLnBrk="0" hangingPunct="1">
                        <a:defRPr sz="1700" kern="1200">
                          <a:solidFill>
                            <a:schemeClr val="dk1"/>
                          </a:solidFill>
                          <a:latin typeface="Arial"/>
                        </a:defRPr>
                      </a:lvl9pPr>
                    </a:lstStyle>
                    <a:p>
                      <a:pPr marL="0" indent="0" algn="ctr">
                        <a:buNone/>
                      </a:pPr>
                      <a:r>
                        <a:rPr lang="en-US" sz="1900">
                          <a:solidFill>
                            <a:schemeClr val="accent3">
                              <a:lumMod val="25000"/>
                            </a:schemeClr>
                          </a:solidFill>
                        </a:rPr>
                        <a:t>Global, interconnected organization</a:t>
                      </a:r>
                    </a:p>
                  </a:txBody>
                  <a:tcPr marL="0" marR="0" marT="0" marB="0" anchor="ctr">
                    <a:lnL w="12700" cap="flat" cmpd="sng" algn="ctr">
                      <a:solidFill>
                        <a:srgbClr val="0055FF"/>
                      </a:solidFill>
                      <a:prstDash val="solid"/>
                      <a:round/>
                      <a:headEnd type="none" w="med" len="med"/>
                      <a:tailEnd type="none" w="med" len="med"/>
                    </a:lnL>
                    <a:lnR w="12700" cap="flat" cmpd="sng" algn="ctr">
                      <a:solidFill>
                        <a:srgbClr val="0055FF"/>
                      </a:solidFill>
                      <a:prstDash val="solid"/>
                      <a:round/>
                      <a:headEnd type="none" w="med" len="med"/>
                      <a:tailEnd type="none" w="med" len="med"/>
                    </a:lnR>
                    <a:lnT w="12700" cap="flat" cmpd="sng" algn="ctr">
                      <a:solidFill>
                        <a:srgbClr val="0055FF"/>
                      </a:solidFill>
                      <a:prstDash val="solid"/>
                      <a:round/>
                      <a:headEnd type="none" w="med" len="med"/>
                      <a:tailEnd type="none" w="med" len="med"/>
                    </a:lnT>
                    <a:lnB w="12700" cap="flat" cmpd="sng" algn="ctr">
                      <a:solidFill>
                        <a:srgbClr val="0055FF"/>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491476225"/>
                  </a:ext>
                </a:extLst>
              </a:tr>
            </a:tbl>
          </a:graphicData>
        </a:graphic>
      </p:graphicFrame>
      <p:sp>
        <p:nvSpPr>
          <p:cNvPr id="15" name="Oval 14">
            <a:extLst>
              <a:ext uri="{FF2B5EF4-FFF2-40B4-BE49-F238E27FC236}">
                <a16:creationId xmlns:a16="http://schemas.microsoft.com/office/drawing/2014/main" id="{EF15250D-4F13-CCD2-1CAB-D3ECF4646280}"/>
              </a:ext>
            </a:extLst>
          </p:cNvPr>
          <p:cNvSpPr/>
          <p:nvPr userDrawn="1"/>
        </p:nvSpPr>
        <p:spPr>
          <a:xfrm>
            <a:off x="5413068" y="3120192"/>
            <a:ext cx="1390643" cy="1390643"/>
          </a:xfrm>
          <a:prstGeom prst="ellipse">
            <a:avLst/>
          </a:prstGeom>
          <a:solidFill>
            <a:srgbClr val="0055FF"/>
          </a:solidFill>
          <a:ln w="69850" cap="flat" cmpd="sng" algn="ctr">
            <a:solidFill>
              <a:sysClr val="window" lastClr="FFFFFF"/>
            </a:solidFill>
            <a:prstDash val="solid"/>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Arial"/>
              <a:ea typeface="+mn-ea"/>
              <a:cs typeface="+mn-cs"/>
            </a:endParaRPr>
          </a:p>
        </p:txBody>
      </p:sp>
      <p:sp>
        <p:nvSpPr>
          <p:cNvPr id="16" name="Right Arrow 15">
            <a:extLst>
              <a:ext uri="{FF2B5EF4-FFF2-40B4-BE49-F238E27FC236}">
                <a16:creationId xmlns:a16="http://schemas.microsoft.com/office/drawing/2014/main" id="{BF8970F1-9D41-DE82-BA73-B68011E58175}"/>
              </a:ext>
            </a:extLst>
          </p:cNvPr>
          <p:cNvSpPr/>
          <p:nvPr userDrawn="1"/>
        </p:nvSpPr>
        <p:spPr>
          <a:xfrm>
            <a:off x="5669123" y="3570478"/>
            <a:ext cx="902444" cy="490071"/>
          </a:xfrm>
          <a:prstGeom prst="rightArrow">
            <a:avLst/>
          </a:prstGeom>
          <a:solidFill>
            <a:sysClr val="window" lastClr="FFFFFF"/>
          </a:solidFill>
          <a:ln w="15875" cap="flat" cmpd="sng" algn="ctr">
            <a:noFill/>
            <a:prstDash val="solid"/>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05546117"/>
      </p:ext>
    </p:extLst>
  </p:cSld>
  <p:clrMapOvr>
    <a:masterClrMapping/>
  </p:clrMapOvr>
  <p:transition spd="med">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ppendix">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1FB84A5-123E-2724-1292-215715BE067C}"/>
              </a:ext>
            </a:extLst>
          </p:cNvPr>
          <p:cNvSpPr>
            <a:spLocks noGrp="1"/>
          </p:cNvSpPr>
          <p:nvPr>
            <p:ph type="dt" sz="half" idx="10"/>
          </p:nvPr>
        </p:nvSpPr>
        <p:spPr/>
        <p:txBody>
          <a:bodyPr/>
          <a:lstStyle/>
          <a:p>
            <a:fld id="{74AF86D8-102B-F94A-87AF-60C78DE814F1}" type="datetime1">
              <a:rPr lang="en-US" altLang="en-US" smtClean="0"/>
              <a:pPr/>
              <a:t>11/11/2022</a:t>
            </a:fld>
            <a:endParaRPr lang="en-US" altLang="en-US"/>
          </a:p>
        </p:txBody>
      </p:sp>
      <p:sp>
        <p:nvSpPr>
          <p:cNvPr id="4" name="Footer Placeholder 3">
            <a:extLst>
              <a:ext uri="{FF2B5EF4-FFF2-40B4-BE49-F238E27FC236}">
                <a16:creationId xmlns:a16="http://schemas.microsoft.com/office/drawing/2014/main" id="{2BBB17F9-1C1D-718A-8DE9-649E5AA9080F}"/>
              </a:ext>
            </a:extLst>
          </p:cNvPr>
          <p:cNvSpPr>
            <a:spLocks noGrp="1"/>
          </p:cNvSpPr>
          <p:nvPr>
            <p:ph type="ftr" sz="quarter" idx="11"/>
          </p:nvPr>
        </p:nvSpPr>
        <p:spPr/>
        <p:txBody>
          <a:bodyPr/>
          <a:lstStyle/>
          <a:p>
            <a:pPr>
              <a:defRPr/>
            </a:pPr>
            <a:endParaRPr lang="de-DE"/>
          </a:p>
        </p:txBody>
      </p:sp>
      <p:sp>
        <p:nvSpPr>
          <p:cNvPr id="5" name="Slide Number Placeholder 4">
            <a:extLst>
              <a:ext uri="{FF2B5EF4-FFF2-40B4-BE49-F238E27FC236}">
                <a16:creationId xmlns:a16="http://schemas.microsoft.com/office/drawing/2014/main" id="{B07D7C33-4F3D-ED5F-0E22-9DC6CA797C60}"/>
              </a:ext>
            </a:extLst>
          </p:cNvPr>
          <p:cNvSpPr>
            <a:spLocks noGrp="1"/>
          </p:cNvSpPr>
          <p:nvPr>
            <p:ph type="sldNum" sz="quarter" idx="12"/>
          </p:nvPr>
        </p:nvSpPr>
        <p:spPr/>
        <p:txBody>
          <a:bodyPr/>
          <a:lstStyle/>
          <a:p>
            <a:fld id="{694EE99C-66C9-4AFC-A6F5-6D035E264614}" type="slidenum">
              <a:rPr lang="en-US" altLang="en-US" smtClean="0"/>
              <a:pPr/>
              <a:t>‹#›</a:t>
            </a:fld>
            <a:endParaRPr lang="en-US" altLang="en-US"/>
          </a:p>
        </p:txBody>
      </p:sp>
      <p:sp>
        <p:nvSpPr>
          <p:cNvPr id="6" name="Rectangle 5">
            <a:extLst>
              <a:ext uri="{FF2B5EF4-FFF2-40B4-BE49-F238E27FC236}">
                <a16:creationId xmlns:a16="http://schemas.microsoft.com/office/drawing/2014/main" id="{88A24657-4DB4-7500-4F43-8AF971461CB8}"/>
              </a:ext>
            </a:extLst>
          </p:cNvPr>
          <p:cNvSpPr/>
          <p:nvPr userDrawn="1"/>
        </p:nvSpPr>
        <p:spPr>
          <a:xfrm>
            <a:off x="0" y="1915244"/>
            <a:ext cx="12192000" cy="3048000"/>
          </a:xfrm>
          <a:prstGeom prst="rect">
            <a:avLst/>
          </a:prstGeom>
          <a:solidFill>
            <a:srgbClr val="0055FF"/>
          </a:solidFill>
          <a:ln w="9525" cap="flat" cmpd="sng" algn="ctr">
            <a:noFill/>
            <a:prstDash val="solid"/>
          </a:ln>
          <a:effectLst/>
        </p:spPr>
        <p:txBody>
          <a:bodyPr rtlCol="0" anchor="ctr"/>
          <a:lstStyle/>
          <a:p>
            <a:pPr marL="0" marR="0" lvl="0" indent="0" algn="ctr" defTabSz="121914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white"/>
              </a:solidFill>
              <a:effectLst/>
              <a:uLnTx/>
              <a:uFillTx/>
            </a:endParaRPr>
          </a:p>
        </p:txBody>
      </p:sp>
      <p:sp>
        <p:nvSpPr>
          <p:cNvPr id="8" name="Title 1">
            <a:extLst>
              <a:ext uri="{FF2B5EF4-FFF2-40B4-BE49-F238E27FC236}">
                <a16:creationId xmlns:a16="http://schemas.microsoft.com/office/drawing/2014/main" id="{D5890AAD-BBB7-DAD7-B0E8-CBBDE7C1632D}"/>
              </a:ext>
            </a:extLst>
          </p:cNvPr>
          <p:cNvSpPr>
            <a:spLocks noGrp="1"/>
          </p:cNvSpPr>
          <p:nvPr>
            <p:ph type="title" hasCustomPrompt="1"/>
          </p:nvPr>
        </p:nvSpPr>
        <p:spPr>
          <a:xfrm>
            <a:off x="-1" y="3227294"/>
            <a:ext cx="12191999" cy="779929"/>
          </a:xfrm>
        </p:spPr>
        <p:txBody>
          <a:bodyPr/>
          <a:lstStyle>
            <a:lvl1pPr marL="0" marR="0" indent="0" algn="ctr" defTabSz="586103" rtl="0" eaLnBrk="1" fontAlgn="auto" latinLnBrk="0" hangingPunct="1">
              <a:lnSpc>
                <a:spcPct val="100000"/>
              </a:lnSpc>
              <a:spcBef>
                <a:spcPct val="0"/>
              </a:spcBef>
              <a:spcAft>
                <a:spcPts val="0"/>
              </a:spcAft>
              <a:buClrTx/>
              <a:buSzTx/>
              <a:buFontTx/>
              <a:buNone/>
              <a:tabLst/>
              <a:defRPr sz="3200" baseline="0">
                <a:solidFill>
                  <a:schemeClr val="bg1"/>
                </a:solidFill>
              </a:defRPr>
            </a:lvl1pPr>
          </a:lstStyle>
          <a:p>
            <a:r>
              <a:rPr lang="en-US"/>
              <a:t>APPENDIX</a:t>
            </a:r>
          </a:p>
        </p:txBody>
      </p:sp>
    </p:spTree>
    <p:extLst>
      <p:ext uri="{BB962C8B-B14F-4D97-AF65-F5344CB8AC3E}">
        <p14:creationId xmlns:p14="http://schemas.microsoft.com/office/powerpoint/2010/main" val="2471957545"/>
      </p:ext>
    </p:extLst>
  </p:cSld>
  <p:clrMapOvr>
    <a:masterClrMapping/>
  </p:clrMapOvr>
  <p:transition spd="med">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Blue Background">
    <p:bg>
      <p:bgRef idx="1001">
        <a:schemeClr val="bg2"/>
      </p:bgRef>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C56179-D553-426C-B022-1FD77242142A}"/>
              </a:ext>
            </a:extLst>
          </p:cNvPr>
          <p:cNvSpPr>
            <a:spLocks noGrp="1"/>
          </p:cNvSpPr>
          <p:nvPr>
            <p:ph type="dt" sz="half" idx="10"/>
          </p:nvPr>
        </p:nvSpPr>
        <p:spPr/>
        <p:txBody>
          <a:bodyPr/>
          <a:lstStyle>
            <a:lvl1pPr>
              <a:defRPr>
                <a:solidFill>
                  <a:srgbClr val="FFFFFF"/>
                </a:solidFill>
              </a:defRPr>
            </a:lvl1pPr>
          </a:lstStyle>
          <a:p>
            <a:fld id="{ACE51235-FE12-FE4C-8D96-244703258466}" type="datetime1">
              <a:rPr lang="en-US" altLang="en-US" smtClean="0"/>
              <a:t>11/11/2022</a:t>
            </a:fld>
            <a:endParaRPr lang="en-US" altLang="en-US"/>
          </a:p>
        </p:txBody>
      </p:sp>
      <p:sp>
        <p:nvSpPr>
          <p:cNvPr id="3" name="Footer Placeholder 2">
            <a:extLst>
              <a:ext uri="{FF2B5EF4-FFF2-40B4-BE49-F238E27FC236}">
                <a16:creationId xmlns:a16="http://schemas.microsoft.com/office/drawing/2014/main" id="{A57B63DB-E841-4371-B46B-12F9686196A9}"/>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FB23D3FB-2E1A-4687-852E-6FBC1189F139}"/>
              </a:ext>
            </a:extLst>
          </p:cNvPr>
          <p:cNvSpPr>
            <a:spLocks noGrp="1"/>
          </p:cNvSpPr>
          <p:nvPr>
            <p:ph type="sldNum" sz="quarter" idx="12"/>
          </p:nvPr>
        </p:nvSpPr>
        <p:spPr/>
        <p:txBody>
          <a:bodyPr/>
          <a:lstStyle>
            <a:lvl1pPr>
              <a:defRPr>
                <a:solidFill>
                  <a:srgbClr val="FFFFFF"/>
                </a:solidFill>
              </a:defRPr>
            </a:lvl1pPr>
          </a:lstStyle>
          <a:p>
            <a:fld id="{586881A8-AE56-4B89-B908-CD6710168C34}" type="slidenum">
              <a:rPr lang="en-US" altLang="en-US"/>
              <a:pPr/>
              <a:t>‹#›</a:t>
            </a:fld>
            <a:endParaRPr lang="en-US" altLang="en-US"/>
          </a:p>
        </p:txBody>
      </p:sp>
    </p:spTree>
    <p:extLst>
      <p:ext uri="{BB962C8B-B14F-4D97-AF65-F5344CB8AC3E}">
        <p14:creationId xmlns:p14="http://schemas.microsoft.com/office/powerpoint/2010/main" val="57529223"/>
      </p:ext>
    </p:extLst>
  </p:cSld>
  <p:clrMapOvr>
    <a:overrideClrMapping bg1="dk1" tx1="lt1" bg2="dk2" tx2="lt2" accent1="accent1" accent2="accent2" accent3="accent3" accent4="accent4" accent5="accent5" accent6="accent6" hlink="hlink" folHlink="folHlink"/>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Blue Bkgd Content Wh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marL="0" marR="0" indent="0" algn="ctr" defTabSz="586103" rtl="0" eaLnBrk="1" fontAlgn="auto" latinLnBrk="0" hangingPunct="1">
              <a:lnSpc>
                <a:spcPct val="100000"/>
              </a:lnSpc>
              <a:spcBef>
                <a:spcPct val="0"/>
              </a:spcBef>
              <a:spcAft>
                <a:spcPts val="0"/>
              </a:spcAft>
              <a:buClrTx/>
              <a:buSzTx/>
              <a:buFontTx/>
              <a:buNone/>
              <a:tabLst/>
              <a:defRPr sz="3200" baseline="0"/>
            </a:lvl1pPr>
          </a:lstStyle>
          <a:p>
            <a:r>
              <a:rPr lang="en-US" altLang="en-US"/>
              <a:t>Slide Title </a:t>
            </a:r>
            <a:r>
              <a:rPr lang="en-US" altLang="ja-JP"/>
              <a:t>Arial Black </a:t>
            </a:r>
            <a:r>
              <a:rPr lang="en-US" altLang="en-US"/>
              <a:t>Click To Edit</a:t>
            </a:r>
            <a:br>
              <a:rPr lang="en-US" altLang="en-US"/>
            </a:br>
            <a:r>
              <a:rPr lang="en-US" altLang="ja-JP"/>
              <a:t>Initial Cap </a:t>
            </a:r>
            <a:r>
              <a:rPr lang="en-US"/>
              <a:t>24pt Size</a:t>
            </a:r>
          </a:p>
        </p:txBody>
      </p:sp>
      <p:sp>
        <p:nvSpPr>
          <p:cNvPr id="8" name="Rectangle 7">
            <a:extLst>
              <a:ext uri="{FF2B5EF4-FFF2-40B4-BE49-F238E27FC236}">
                <a16:creationId xmlns:a16="http://schemas.microsoft.com/office/drawing/2014/main" id="{4A305F04-BDF8-1ADE-D419-A39CB46441D6}"/>
              </a:ext>
            </a:extLst>
          </p:cNvPr>
          <p:cNvSpPr>
            <a:spLocks noChangeArrowheads="1"/>
          </p:cNvSpPr>
          <p:nvPr userDrawn="1"/>
        </p:nvSpPr>
        <p:spPr bwMode="auto">
          <a:xfrm>
            <a:off x="0" y="1588656"/>
            <a:ext cx="12192000" cy="5269344"/>
          </a:xfrm>
          <a:prstGeom prst="rect">
            <a:avLst/>
          </a:prstGeom>
          <a:solidFill>
            <a:schemeClr val="tx2"/>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lIns="58612" tIns="29305" rIns="58612" bIns="29305" anchor="ctr"/>
          <a:lstStyle>
            <a:lvl1pPr>
              <a:defRPr>
                <a:solidFill>
                  <a:schemeClr val="tx1"/>
                </a:solidFill>
                <a:latin typeface="Arial" panose="020B0604020202020204" pitchFamily="34" charset="0"/>
                <a:ea typeface="Arial" pitchFamily="-127" charset="-128"/>
              </a:defRPr>
            </a:lvl1pPr>
            <a:lvl2pPr marL="742950" indent="-285750">
              <a:defRPr>
                <a:solidFill>
                  <a:schemeClr val="tx1"/>
                </a:solidFill>
                <a:latin typeface="Arial" panose="020B0604020202020204" pitchFamily="34" charset="0"/>
                <a:ea typeface="Arial" pitchFamily="-127" charset="-128"/>
              </a:defRPr>
            </a:lvl2pPr>
            <a:lvl3pPr marL="1143000" indent="-228600">
              <a:defRPr>
                <a:solidFill>
                  <a:schemeClr val="tx1"/>
                </a:solidFill>
                <a:latin typeface="Arial" panose="020B0604020202020204" pitchFamily="34" charset="0"/>
                <a:ea typeface="Arial" pitchFamily="-127" charset="-128"/>
              </a:defRPr>
            </a:lvl3pPr>
            <a:lvl4pPr marL="1600200" indent="-228600">
              <a:defRPr>
                <a:solidFill>
                  <a:schemeClr val="tx1"/>
                </a:solidFill>
                <a:latin typeface="Arial" panose="020B0604020202020204" pitchFamily="34" charset="0"/>
                <a:ea typeface="Arial" pitchFamily="-127" charset="-128"/>
              </a:defRPr>
            </a:lvl4pPr>
            <a:lvl5pPr marL="2057400" indent="-228600">
              <a:defRPr>
                <a:solidFill>
                  <a:schemeClr val="tx1"/>
                </a:solidFill>
                <a:latin typeface="Arial" panose="020B0604020202020204" pitchFamily="34" charset="0"/>
                <a:ea typeface="Arial" pitchFamily="-127" charset="-128"/>
              </a:defRPr>
            </a:lvl5pPr>
            <a:lvl6pPr marL="2514600" indent="-228600" defTabSz="457200" fontAlgn="base">
              <a:spcBef>
                <a:spcPct val="0"/>
              </a:spcBef>
              <a:spcAft>
                <a:spcPct val="0"/>
              </a:spcAft>
              <a:defRPr>
                <a:solidFill>
                  <a:schemeClr val="tx1"/>
                </a:solidFill>
                <a:latin typeface="Arial" panose="020B0604020202020204" pitchFamily="34" charset="0"/>
                <a:ea typeface="Arial" pitchFamily="-127" charset="-128"/>
              </a:defRPr>
            </a:lvl6pPr>
            <a:lvl7pPr marL="2971800" indent="-228600" defTabSz="457200" fontAlgn="base">
              <a:spcBef>
                <a:spcPct val="0"/>
              </a:spcBef>
              <a:spcAft>
                <a:spcPct val="0"/>
              </a:spcAft>
              <a:defRPr>
                <a:solidFill>
                  <a:schemeClr val="tx1"/>
                </a:solidFill>
                <a:latin typeface="Arial" panose="020B0604020202020204" pitchFamily="34" charset="0"/>
                <a:ea typeface="Arial" pitchFamily="-127" charset="-128"/>
              </a:defRPr>
            </a:lvl7pPr>
            <a:lvl8pPr marL="3429000" indent="-228600" defTabSz="457200" fontAlgn="base">
              <a:spcBef>
                <a:spcPct val="0"/>
              </a:spcBef>
              <a:spcAft>
                <a:spcPct val="0"/>
              </a:spcAft>
              <a:defRPr>
                <a:solidFill>
                  <a:schemeClr val="tx1"/>
                </a:solidFill>
                <a:latin typeface="Arial" panose="020B0604020202020204" pitchFamily="34" charset="0"/>
                <a:ea typeface="Arial" pitchFamily="-127" charset="-128"/>
              </a:defRPr>
            </a:lvl8pPr>
            <a:lvl9pPr marL="3886200" indent="-228600" defTabSz="457200" fontAlgn="base">
              <a:spcBef>
                <a:spcPct val="0"/>
              </a:spcBef>
              <a:spcAft>
                <a:spcPct val="0"/>
              </a:spcAft>
              <a:defRPr>
                <a:solidFill>
                  <a:schemeClr val="tx1"/>
                </a:solidFill>
                <a:latin typeface="Arial" panose="020B0604020202020204" pitchFamily="34" charset="0"/>
                <a:ea typeface="Arial" pitchFamily="-127" charset="-128"/>
              </a:defRPr>
            </a:lvl9pPr>
          </a:lstStyle>
          <a:p>
            <a:pPr algn="ctr"/>
            <a:endParaRPr lang="en-US" altLang="en-US" sz="2400">
              <a:solidFill>
                <a:srgbClr val="FFFFFF"/>
              </a:solidFill>
              <a:ea typeface="Arial" panose="020B0604020202020204" pitchFamily="34" charset="-128"/>
            </a:endParaRPr>
          </a:p>
        </p:txBody>
      </p:sp>
      <p:sp>
        <p:nvSpPr>
          <p:cNvPr id="9" name="Text Placeholder 2"/>
          <p:cNvSpPr>
            <a:spLocks noGrp="1"/>
          </p:cNvSpPr>
          <p:nvPr>
            <p:ph idx="1" hasCustomPrompt="1"/>
          </p:nvPr>
        </p:nvSpPr>
        <p:spPr>
          <a:xfrm>
            <a:off x="609600" y="1588656"/>
            <a:ext cx="10972800" cy="5269344"/>
          </a:xfrm>
          <a:prstGeom prst="rect">
            <a:avLst/>
          </a:prstGeom>
        </p:spPr>
        <p:txBody>
          <a:bodyPr rtlCol="0" anchor="ctr">
            <a:noAutofit/>
          </a:bodyPr>
          <a:lstStyle>
            <a:lvl1pPr marL="0" indent="0">
              <a:spcAft>
                <a:spcPts val="1067"/>
              </a:spcAft>
              <a:tabLst/>
              <a:defRPr baseline="0">
                <a:solidFill>
                  <a:schemeClr val="accent3">
                    <a:lumMod val="25000"/>
                  </a:schemeClr>
                </a:solidFill>
              </a:defRPr>
            </a:lvl1pPr>
            <a:lvl2pPr marL="690016" marR="0" indent="-226478" algn="l" defTabSz="586103" rtl="0" eaLnBrk="1" fontAlgn="base" latinLnBrk="0" hangingPunct="1">
              <a:lnSpc>
                <a:spcPts val="2400"/>
              </a:lnSpc>
              <a:spcBef>
                <a:spcPts val="0"/>
              </a:spcBef>
              <a:spcAft>
                <a:spcPts val="1067"/>
              </a:spcAft>
              <a:buClr>
                <a:schemeClr val="bg1"/>
              </a:buClr>
              <a:buSzPct val="90000"/>
              <a:buFont typeface="Arial" panose="020B0604020202020204" pitchFamily="34" charset="0"/>
              <a:buChar char="•"/>
              <a:tabLst/>
              <a:defRPr>
                <a:solidFill>
                  <a:schemeClr val="bg1"/>
                </a:solidFill>
              </a:defRPr>
            </a:lvl2pPr>
            <a:lvl3pPr marL="1465255" marR="0" indent="-175017" algn="l" defTabSz="586103" rtl="0" eaLnBrk="1" fontAlgn="base" latinLnBrk="0" hangingPunct="1">
              <a:lnSpc>
                <a:spcPct val="110000"/>
              </a:lnSpc>
              <a:spcBef>
                <a:spcPts val="385"/>
              </a:spcBef>
              <a:spcAft>
                <a:spcPts val="769"/>
              </a:spcAft>
              <a:buClrTx/>
              <a:buSzTx/>
              <a:buFont typeface="Arial" panose="020B0604020202020204" pitchFamily="34" charset="0"/>
              <a:buChar char="•"/>
              <a:tabLst/>
              <a:defRPr>
                <a:solidFill>
                  <a:schemeClr val="accent3">
                    <a:lumMod val="25000"/>
                  </a:schemeClr>
                </a:solidFill>
              </a:defRPr>
            </a:lvl3pPr>
            <a:lvl4pPr marL="2051358" marR="0" indent="-175017" algn="l" defTabSz="586103" rtl="0" eaLnBrk="1" fontAlgn="base" latinLnBrk="0" hangingPunct="1">
              <a:lnSpc>
                <a:spcPct val="110000"/>
              </a:lnSpc>
              <a:spcBef>
                <a:spcPts val="385"/>
              </a:spcBef>
              <a:spcAft>
                <a:spcPts val="769"/>
              </a:spcAft>
              <a:buClrTx/>
              <a:buSzTx/>
              <a:buFont typeface="Arial" panose="020B0604020202020204" pitchFamily="34" charset="0"/>
              <a:buChar char="•"/>
              <a:tabLst/>
              <a:defRPr>
                <a:solidFill>
                  <a:schemeClr val="accent3">
                    <a:lumMod val="25000"/>
                  </a:schemeClr>
                </a:solidFill>
              </a:defRPr>
            </a:lvl4pPr>
            <a:lvl5pPr marL="2287428" marR="0" indent="0" algn="l" defTabSz="586103" rtl="0" eaLnBrk="1" fontAlgn="base" latinLnBrk="0" hangingPunct="1">
              <a:lnSpc>
                <a:spcPct val="110000"/>
              </a:lnSpc>
              <a:spcBef>
                <a:spcPts val="385"/>
              </a:spcBef>
              <a:spcAft>
                <a:spcPts val="769"/>
              </a:spcAft>
              <a:buClr>
                <a:schemeClr val="bg1"/>
              </a:buClr>
              <a:buSzTx/>
              <a:buFont typeface="Arial" panose="020B0604020202020204" pitchFamily="34" charset="0"/>
              <a:buNone/>
              <a:tabLst/>
              <a:defRPr>
                <a:solidFill>
                  <a:schemeClr val="bg1"/>
                </a:solidFill>
              </a:defRPr>
            </a:lvl5pPr>
          </a:lstStyle>
          <a:p>
            <a:pPr lvl="1"/>
            <a:r>
              <a:rPr lang="en-US" altLang="en-US"/>
              <a:t>This is a bullet point. Use Arial (Body) 12pt size. Color is Grey. Do not change the font size, color and style. </a:t>
            </a:r>
          </a:p>
          <a:p>
            <a:pPr lvl="1"/>
            <a:r>
              <a:rPr lang="en-US" altLang="en-US"/>
              <a:t>This is a bullet point. Use Arial (Body) 12pt size. Color is Grey. Do not change the font size, color and style.</a:t>
            </a:r>
          </a:p>
          <a:p>
            <a:pPr marL="687900" marR="0" lvl="1" indent="-224361" algn="l" defTabSz="586103" rtl="0" eaLnBrk="1" fontAlgn="base" latinLnBrk="0" hangingPunct="1">
              <a:lnSpc>
                <a:spcPts val="2400"/>
              </a:lnSpc>
              <a:spcBef>
                <a:spcPts val="0"/>
              </a:spcBef>
              <a:spcAft>
                <a:spcPts val="1067"/>
              </a:spcAft>
              <a:buClr>
                <a:schemeClr val="bg1"/>
              </a:buClr>
              <a:buSzPct val="90000"/>
              <a:buFont typeface="Arial" panose="020B0604020202020204" pitchFamily="34" charset="0"/>
              <a:buChar char="•"/>
              <a:tabLst/>
              <a:defRPr/>
            </a:pPr>
            <a:r>
              <a:rPr lang="en-US" altLang="en-US"/>
              <a:t>This is a bullet point. Use Arial (Body) 12pt size. Color is Grey. Do not change the font size, color and style.</a:t>
            </a:r>
          </a:p>
          <a:p>
            <a:pPr marL="687900" marR="0" lvl="1" indent="-224361" algn="l" defTabSz="586103" rtl="0" eaLnBrk="1" fontAlgn="base" latinLnBrk="0" hangingPunct="1">
              <a:lnSpc>
                <a:spcPts val="2400"/>
              </a:lnSpc>
              <a:spcBef>
                <a:spcPts val="0"/>
              </a:spcBef>
              <a:spcAft>
                <a:spcPts val="1067"/>
              </a:spcAft>
              <a:buClr>
                <a:schemeClr val="bg1"/>
              </a:buClr>
              <a:buSzPct val="90000"/>
              <a:buFont typeface="Arial" panose="020B0604020202020204" pitchFamily="34" charset="0"/>
              <a:buChar char="•"/>
              <a:tabLst/>
              <a:defRPr/>
            </a:pPr>
            <a:r>
              <a:rPr lang="en-US" altLang="en-US"/>
              <a:t>This is a bullet point. Use Arial (Body) 12pt size. Color is Grey. Do not change the font size, color and style.</a:t>
            </a:r>
          </a:p>
          <a:p>
            <a:pPr marL="2462445" marR="0" lvl="4" indent="-175017" algn="l" defTabSz="586103" rtl="0" eaLnBrk="1" fontAlgn="base" latinLnBrk="0" hangingPunct="1">
              <a:lnSpc>
                <a:spcPct val="110000"/>
              </a:lnSpc>
              <a:spcBef>
                <a:spcPts val="385"/>
              </a:spcBef>
              <a:spcAft>
                <a:spcPts val="1539"/>
              </a:spcAft>
              <a:buClrTx/>
              <a:buSzTx/>
              <a:buFont typeface="Arial" panose="020B0604020202020204" pitchFamily="34" charset="0"/>
              <a:buChar char="•"/>
              <a:tabLst/>
              <a:defRPr/>
            </a:pPr>
            <a:endParaRPr lang="en-US" altLang="en-US"/>
          </a:p>
        </p:txBody>
      </p:sp>
      <p:sp>
        <p:nvSpPr>
          <p:cNvPr id="5" name="Date Placeholder 3">
            <a:extLst>
              <a:ext uri="{FF2B5EF4-FFF2-40B4-BE49-F238E27FC236}">
                <a16:creationId xmlns:a16="http://schemas.microsoft.com/office/drawing/2014/main" id="{1501EB53-5348-4870-8F3E-A03221D7086D}"/>
              </a:ext>
            </a:extLst>
          </p:cNvPr>
          <p:cNvSpPr>
            <a:spLocks noGrp="1"/>
          </p:cNvSpPr>
          <p:nvPr>
            <p:ph type="dt" sz="half" idx="10"/>
          </p:nvPr>
        </p:nvSpPr>
        <p:spPr/>
        <p:txBody>
          <a:bodyPr/>
          <a:lstStyle>
            <a:lvl1pPr>
              <a:defRPr>
                <a:solidFill>
                  <a:schemeClr val="bg1"/>
                </a:solidFill>
              </a:defRPr>
            </a:lvl1pPr>
          </a:lstStyle>
          <a:p>
            <a:fld id="{0D01FE9C-DB61-754C-A28E-062F462CAC29}" type="datetime1">
              <a:rPr lang="en-US" altLang="en-US" smtClean="0"/>
              <a:pPr/>
              <a:t>11/11/2022</a:t>
            </a:fld>
            <a:endParaRPr lang="en-US" altLang="en-US"/>
          </a:p>
        </p:txBody>
      </p:sp>
      <p:sp>
        <p:nvSpPr>
          <p:cNvPr id="6" name="Footer Placeholder 4">
            <a:extLst>
              <a:ext uri="{FF2B5EF4-FFF2-40B4-BE49-F238E27FC236}">
                <a16:creationId xmlns:a16="http://schemas.microsoft.com/office/drawing/2014/main" id="{AA552B4E-9C4C-44D1-A7AF-A50E11CBD3B4}"/>
              </a:ext>
            </a:extLst>
          </p:cNvPr>
          <p:cNvSpPr>
            <a:spLocks noGrp="1"/>
          </p:cNvSpPr>
          <p:nvPr>
            <p:ph type="ftr" sz="quarter" idx="11"/>
          </p:nvPr>
        </p:nvSpPr>
        <p:spPr/>
        <p:txBody>
          <a:bodyPr/>
          <a:lstStyle>
            <a:lvl1pPr>
              <a:defRPr>
                <a:solidFill>
                  <a:schemeClr val="bg1"/>
                </a:solidFill>
              </a:defRPr>
            </a:lvl1pPr>
          </a:lstStyle>
          <a:p>
            <a:pPr>
              <a:defRPr/>
            </a:pPr>
            <a:endParaRPr lang="en-US"/>
          </a:p>
        </p:txBody>
      </p:sp>
      <p:sp>
        <p:nvSpPr>
          <p:cNvPr id="7" name="Slide Number Placeholder 5">
            <a:extLst>
              <a:ext uri="{FF2B5EF4-FFF2-40B4-BE49-F238E27FC236}">
                <a16:creationId xmlns:a16="http://schemas.microsoft.com/office/drawing/2014/main" id="{9EA64D1E-D78D-42FE-9A50-03461A8DAC36}"/>
              </a:ext>
            </a:extLst>
          </p:cNvPr>
          <p:cNvSpPr>
            <a:spLocks noGrp="1"/>
          </p:cNvSpPr>
          <p:nvPr>
            <p:ph type="sldNum" sz="quarter" idx="12"/>
          </p:nvPr>
        </p:nvSpPr>
        <p:spPr/>
        <p:txBody>
          <a:bodyPr/>
          <a:lstStyle>
            <a:lvl1pPr>
              <a:defRPr>
                <a:solidFill>
                  <a:schemeClr val="bg1"/>
                </a:solidFill>
              </a:defRPr>
            </a:lvl1pPr>
          </a:lstStyle>
          <a:p>
            <a:fld id="{BFB6FC33-D603-49AE-B19D-B293BCCB8D69}" type="slidenum">
              <a:rPr lang="en-US" altLang="en-US" smtClean="0"/>
              <a:pPr/>
              <a:t>‹#›</a:t>
            </a:fld>
            <a:endParaRPr lang="en-US" altLang="en-US"/>
          </a:p>
        </p:txBody>
      </p:sp>
      <p:grpSp>
        <p:nvGrpSpPr>
          <p:cNvPr id="10" name="Group 9">
            <a:extLst>
              <a:ext uri="{FF2B5EF4-FFF2-40B4-BE49-F238E27FC236}">
                <a16:creationId xmlns:a16="http://schemas.microsoft.com/office/drawing/2014/main" id="{94EEF925-6E0E-C191-788B-EDF047B8BAE1}"/>
              </a:ext>
            </a:extLst>
          </p:cNvPr>
          <p:cNvGrpSpPr/>
          <p:nvPr userDrawn="1"/>
        </p:nvGrpSpPr>
        <p:grpSpPr>
          <a:xfrm>
            <a:off x="144063" y="6478440"/>
            <a:ext cx="819256" cy="225507"/>
            <a:chOff x="129007" y="9616786"/>
            <a:chExt cx="1595346" cy="439131"/>
          </a:xfrm>
          <a:solidFill>
            <a:schemeClr val="bg1"/>
          </a:solidFill>
        </p:grpSpPr>
        <p:sp>
          <p:nvSpPr>
            <p:cNvPr id="11" name="Freeform 7">
              <a:extLst>
                <a:ext uri="{FF2B5EF4-FFF2-40B4-BE49-F238E27FC236}">
                  <a16:creationId xmlns:a16="http://schemas.microsoft.com/office/drawing/2014/main" id="{22678DA0-04DC-ACC9-8185-2917D23802E0}"/>
                </a:ext>
              </a:extLst>
            </p:cNvPr>
            <p:cNvSpPr>
              <a:spLocks/>
            </p:cNvSpPr>
            <p:nvPr/>
          </p:nvSpPr>
          <p:spPr bwMode="auto">
            <a:xfrm>
              <a:off x="1334014" y="9618431"/>
              <a:ext cx="390339" cy="431456"/>
            </a:xfrm>
            <a:custGeom>
              <a:avLst/>
              <a:gdLst>
                <a:gd name="T0" fmla="*/ 1437 w 1484"/>
                <a:gd name="T1" fmla="*/ 328 h 1640"/>
                <a:gd name="T2" fmla="*/ 1484 w 1484"/>
                <a:gd name="T3" fmla="*/ 0 h 1640"/>
                <a:gd name="T4" fmla="*/ 227 w 1484"/>
                <a:gd name="T5" fmla="*/ 0 h 1640"/>
                <a:gd name="T6" fmla="*/ 0 w 1484"/>
                <a:gd name="T7" fmla="*/ 1640 h 1640"/>
                <a:gd name="T8" fmla="*/ 362 w 1484"/>
                <a:gd name="T9" fmla="*/ 1640 h 1640"/>
                <a:gd name="T10" fmla="*/ 451 w 1484"/>
                <a:gd name="T11" fmla="*/ 1005 h 1640"/>
                <a:gd name="T12" fmla="*/ 1237 w 1484"/>
                <a:gd name="T13" fmla="*/ 1005 h 1640"/>
                <a:gd name="T14" fmla="*/ 1282 w 1484"/>
                <a:gd name="T15" fmla="*/ 677 h 1640"/>
                <a:gd name="T16" fmla="*/ 496 w 1484"/>
                <a:gd name="T17" fmla="*/ 677 h 1640"/>
                <a:gd name="T18" fmla="*/ 545 w 1484"/>
                <a:gd name="T19" fmla="*/ 328 h 1640"/>
                <a:gd name="T20" fmla="*/ 1437 w 1484"/>
                <a:gd name="T21" fmla="*/ 328 h 1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84" h="1640">
                  <a:moveTo>
                    <a:pt x="1437" y="328"/>
                  </a:moveTo>
                  <a:lnTo>
                    <a:pt x="1484" y="0"/>
                  </a:lnTo>
                  <a:lnTo>
                    <a:pt x="227" y="0"/>
                  </a:lnTo>
                  <a:lnTo>
                    <a:pt x="0" y="1640"/>
                  </a:lnTo>
                  <a:lnTo>
                    <a:pt x="362" y="1640"/>
                  </a:lnTo>
                  <a:lnTo>
                    <a:pt x="451" y="1005"/>
                  </a:lnTo>
                  <a:lnTo>
                    <a:pt x="1237" y="1005"/>
                  </a:lnTo>
                  <a:lnTo>
                    <a:pt x="1282" y="677"/>
                  </a:lnTo>
                  <a:lnTo>
                    <a:pt x="496" y="677"/>
                  </a:lnTo>
                  <a:lnTo>
                    <a:pt x="545" y="328"/>
                  </a:lnTo>
                  <a:lnTo>
                    <a:pt x="1437" y="328"/>
                  </a:lnTo>
                  <a:close/>
                </a:path>
              </a:pathLst>
            </a:custGeom>
            <a:grpFill/>
            <a:ln w="0">
              <a:noFill/>
              <a:prstDash val="solid"/>
              <a:round/>
              <a:headEnd/>
              <a:tailEnd/>
            </a:ln>
          </p:spPr>
          <p:txBody>
            <a:bodyPr/>
            <a:lstStyle/>
            <a:p>
              <a:pPr fontAlgn="auto">
                <a:spcBef>
                  <a:spcPts val="0"/>
                </a:spcBef>
                <a:spcAft>
                  <a:spcPts val="0"/>
                </a:spcAft>
                <a:defRPr/>
              </a:pPr>
              <a:endParaRPr lang="en-US" sz="2400">
                <a:latin typeface="+mn-lt"/>
                <a:ea typeface="Arial" panose="020B0604020202020204" pitchFamily="34" charset="-128"/>
              </a:endParaRPr>
            </a:p>
          </p:txBody>
        </p:sp>
        <p:sp>
          <p:nvSpPr>
            <p:cNvPr id="12" name="Freeform 8">
              <a:extLst>
                <a:ext uri="{FF2B5EF4-FFF2-40B4-BE49-F238E27FC236}">
                  <a16:creationId xmlns:a16="http://schemas.microsoft.com/office/drawing/2014/main" id="{16949ABB-ACF5-AF13-A799-B078B8408C86}"/>
                </a:ext>
              </a:extLst>
            </p:cNvPr>
            <p:cNvSpPr>
              <a:spLocks/>
            </p:cNvSpPr>
            <p:nvPr/>
          </p:nvSpPr>
          <p:spPr bwMode="auto">
            <a:xfrm>
              <a:off x="932711" y="9617882"/>
              <a:ext cx="407882" cy="432004"/>
            </a:xfrm>
            <a:custGeom>
              <a:avLst/>
              <a:gdLst>
                <a:gd name="T0" fmla="*/ 1526 w 1549"/>
                <a:gd name="T1" fmla="*/ 546 h 1641"/>
                <a:gd name="T2" fmla="*/ 1528 w 1549"/>
                <a:gd name="T3" fmla="*/ 541 h 1641"/>
                <a:gd name="T4" fmla="*/ 1439 w 1549"/>
                <a:gd name="T5" fmla="*/ 166 h 1641"/>
                <a:gd name="T6" fmla="*/ 981 w 1549"/>
                <a:gd name="T7" fmla="*/ 0 h 1641"/>
                <a:gd name="T8" fmla="*/ 228 w 1549"/>
                <a:gd name="T9" fmla="*/ 0 h 1641"/>
                <a:gd name="T10" fmla="*/ 0 w 1549"/>
                <a:gd name="T11" fmla="*/ 1640 h 1641"/>
                <a:gd name="T12" fmla="*/ 363 w 1549"/>
                <a:gd name="T13" fmla="*/ 1640 h 1641"/>
                <a:gd name="T14" fmla="*/ 545 w 1549"/>
                <a:gd name="T15" fmla="*/ 326 h 1641"/>
                <a:gd name="T16" fmla="*/ 905 w 1549"/>
                <a:gd name="T17" fmla="*/ 326 h 1641"/>
                <a:gd name="T18" fmla="*/ 1158 w 1549"/>
                <a:gd name="T19" fmla="*/ 560 h 1641"/>
                <a:gd name="T20" fmla="*/ 1156 w 1549"/>
                <a:gd name="T21" fmla="*/ 565 h 1641"/>
                <a:gd name="T22" fmla="*/ 846 w 1549"/>
                <a:gd name="T23" fmla="*/ 798 h 1641"/>
                <a:gd name="T24" fmla="*/ 573 w 1549"/>
                <a:gd name="T25" fmla="*/ 798 h 1641"/>
                <a:gd name="T26" fmla="*/ 1000 w 1549"/>
                <a:gd name="T27" fmla="*/ 1641 h 1641"/>
                <a:gd name="T28" fmla="*/ 1424 w 1549"/>
                <a:gd name="T29" fmla="*/ 1641 h 1641"/>
                <a:gd name="T30" fmla="*/ 1103 w 1549"/>
                <a:gd name="T31" fmla="*/ 1055 h 1641"/>
                <a:gd name="T32" fmla="*/ 1526 w 1549"/>
                <a:gd name="T33" fmla="*/ 546 h 1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49" h="1641">
                  <a:moveTo>
                    <a:pt x="1526" y="546"/>
                  </a:moveTo>
                  <a:lnTo>
                    <a:pt x="1528" y="541"/>
                  </a:lnTo>
                  <a:cubicBezTo>
                    <a:pt x="1549" y="386"/>
                    <a:pt x="1518" y="258"/>
                    <a:pt x="1439" y="166"/>
                  </a:cubicBezTo>
                  <a:cubicBezTo>
                    <a:pt x="1345" y="59"/>
                    <a:pt x="1191" y="0"/>
                    <a:pt x="981" y="0"/>
                  </a:cubicBezTo>
                  <a:lnTo>
                    <a:pt x="228" y="0"/>
                  </a:lnTo>
                  <a:lnTo>
                    <a:pt x="0" y="1640"/>
                  </a:lnTo>
                  <a:lnTo>
                    <a:pt x="363" y="1640"/>
                  </a:lnTo>
                  <a:lnTo>
                    <a:pt x="545" y="326"/>
                  </a:lnTo>
                  <a:lnTo>
                    <a:pt x="905" y="326"/>
                  </a:lnTo>
                  <a:cubicBezTo>
                    <a:pt x="1081" y="326"/>
                    <a:pt x="1179" y="406"/>
                    <a:pt x="1158" y="560"/>
                  </a:cubicBezTo>
                  <a:lnTo>
                    <a:pt x="1156" y="565"/>
                  </a:lnTo>
                  <a:cubicBezTo>
                    <a:pt x="1138" y="703"/>
                    <a:pt x="1023" y="798"/>
                    <a:pt x="846" y="798"/>
                  </a:cubicBezTo>
                  <a:lnTo>
                    <a:pt x="573" y="798"/>
                  </a:lnTo>
                  <a:lnTo>
                    <a:pt x="1000" y="1641"/>
                  </a:lnTo>
                  <a:lnTo>
                    <a:pt x="1424" y="1641"/>
                  </a:lnTo>
                  <a:lnTo>
                    <a:pt x="1103" y="1055"/>
                  </a:lnTo>
                  <a:cubicBezTo>
                    <a:pt x="1323" y="978"/>
                    <a:pt x="1490" y="811"/>
                    <a:pt x="1526" y="546"/>
                  </a:cubicBezTo>
                  <a:close/>
                </a:path>
              </a:pathLst>
            </a:custGeom>
            <a:grpFill/>
            <a:ln w="0">
              <a:noFill/>
              <a:prstDash val="solid"/>
              <a:round/>
              <a:headEnd/>
              <a:tailEnd/>
            </a:ln>
          </p:spPr>
          <p:txBody>
            <a:bodyPr/>
            <a:lstStyle/>
            <a:p>
              <a:pPr fontAlgn="auto">
                <a:spcBef>
                  <a:spcPts val="0"/>
                </a:spcBef>
                <a:spcAft>
                  <a:spcPts val="0"/>
                </a:spcAft>
                <a:defRPr/>
              </a:pPr>
              <a:endParaRPr lang="en-US" sz="2400">
                <a:latin typeface="+mn-lt"/>
                <a:ea typeface="Arial" panose="020B0604020202020204" pitchFamily="34" charset="-128"/>
              </a:endParaRPr>
            </a:p>
          </p:txBody>
        </p:sp>
        <p:sp>
          <p:nvSpPr>
            <p:cNvPr id="13" name="Freeform 9">
              <a:extLst>
                <a:ext uri="{FF2B5EF4-FFF2-40B4-BE49-F238E27FC236}">
                  <a16:creationId xmlns:a16="http://schemas.microsoft.com/office/drawing/2014/main" id="{2DE6CEE0-325D-78A2-F47E-54CD4FBD6C2F}"/>
                </a:ext>
              </a:extLst>
            </p:cNvPr>
            <p:cNvSpPr>
              <a:spLocks/>
            </p:cNvSpPr>
            <p:nvPr/>
          </p:nvSpPr>
          <p:spPr bwMode="auto">
            <a:xfrm>
              <a:off x="129007" y="9616786"/>
              <a:ext cx="816861" cy="439131"/>
            </a:xfrm>
            <a:custGeom>
              <a:avLst/>
              <a:gdLst>
                <a:gd name="T0" fmla="*/ 2278 w 3104"/>
                <a:gd name="T1" fmla="*/ 0 h 1669"/>
                <a:gd name="T2" fmla="*/ 528 w 3104"/>
                <a:gd name="T3" fmla="*/ 0 h 1669"/>
                <a:gd name="T4" fmla="*/ 488 w 3104"/>
                <a:gd name="T5" fmla="*/ 289 h 1669"/>
                <a:gd name="T6" fmla="*/ 909 w 3104"/>
                <a:gd name="T7" fmla="*/ 289 h 1669"/>
                <a:gd name="T8" fmla="*/ 801 w 3104"/>
                <a:gd name="T9" fmla="*/ 1061 h 1669"/>
                <a:gd name="T10" fmla="*/ 543 w 3104"/>
                <a:gd name="T11" fmla="*/ 1333 h 1669"/>
                <a:gd name="T12" fmla="*/ 264 w 3104"/>
                <a:gd name="T13" fmla="*/ 1169 h 1669"/>
                <a:gd name="T14" fmla="*/ 0 w 3104"/>
                <a:gd name="T15" fmla="*/ 1423 h 1669"/>
                <a:gd name="T16" fmla="*/ 505 w 3104"/>
                <a:gd name="T17" fmla="*/ 1669 h 1669"/>
                <a:gd name="T18" fmla="*/ 955 w 3104"/>
                <a:gd name="T19" fmla="*/ 1516 h 1669"/>
                <a:gd name="T20" fmla="*/ 1171 w 3104"/>
                <a:gd name="T21" fmla="*/ 1079 h 1669"/>
                <a:gd name="T22" fmla="*/ 1280 w 3104"/>
                <a:gd name="T23" fmla="*/ 295 h 1669"/>
                <a:gd name="T24" fmla="*/ 1281 w 3104"/>
                <a:gd name="T25" fmla="*/ 295 h 1669"/>
                <a:gd name="T26" fmla="*/ 1281 w 3104"/>
                <a:gd name="T27" fmla="*/ 299 h 1669"/>
                <a:gd name="T28" fmla="*/ 2236 w 3104"/>
                <a:gd name="T29" fmla="*/ 299 h 1669"/>
                <a:gd name="T30" fmla="*/ 2661 w 3104"/>
                <a:gd name="T31" fmla="*/ 820 h 1669"/>
                <a:gd name="T32" fmla="*/ 2660 w 3104"/>
                <a:gd name="T33" fmla="*/ 825 h 1669"/>
                <a:gd name="T34" fmla="*/ 2095 w 3104"/>
                <a:gd name="T35" fmla="*/ 1315 h 1669"/>
                <a:gd name="T36" fmla="*/ 1781 w 3104"/>
                <a:gd name="T37" fmla="*/ 1315 h 1669"/>
                <a:gd name="T38" fmla="*/ 1907 w 3104"/>
                <a:gd name="T39" fmla="*/ 406 h 1669"/>
                <a:gd name="T40" fmla="*/ 1530 w 3104"/>
                <a:gd name="T41" fmla="*/ 406 h 1669"/>
                <a:gd name="T42" fmla="*/ 1406 w 3104"/>
                <a:gd name="T43" fmla="*/ 671 h 1669"/>
                <a:gd name="T44" fmla="*/ 1541 w 3104"/>
                <a:gd name="T45" fmla="*/ 671 h 1669"/>
                <a:gd name="T46" fmla="*/ 1406 w 3104"/>
                <a:gd name="T47" fmla="*/ 1640 h 1669"/>
                <a:gd name="T48" fmla="*/ 2049 w 3104"/>
                <a:gd name="T49" fmla="*/ 1640 h 1669"/>
                <a:gd name="T50" fmla="*/ 3039 w 3104"/>
                <a:gd name="T51" fmla="*/ 820 h 1669"/>
                <a:gd name="T52" fmla="*/ 3040 w 3104"/>
                <a:gd name="T53" fmla="*/ 815 h 1669"/>
                <a:gd name="T54" fmla="*/ 2278 w 3104"/>
                <a:gd name="T55" fmla="*/ 0 h 1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04" h="1669">
                  <a:moveTo>
                    <a:pt x="2278" y="0"/>
                  </a:moveTo>
                  <a:lnTo>
                    <a:pt x="528" y="0"/>
                  </a:lnTo>
                  <a:lnTo>
                    <a:pt x="488" y="289"/>
                  </a:lnTo>
                  <a:lnTo>
                    <a:pt x="909" y="289"/>
                  </a:lnTo>
                  <a:lnTo>
                    <a:pt x="801" y="1061"/>
                  </a:lnTo>
                  <a:cubicBezTo>
                    <a:pt x="775" y="1251"/>
                    <a:pt x="679" y="1333"/>
                    <a:pt x="543" y="1333"/>
                  </a:cubicBezTo>
                  <a:cubicBezTo>
                    <a:pt x="427" y="1333"/>
                    <a:pt x="344" y="1271"/>
                    <a:pt x="264" y="1169"/>
                  </a:cubicBezTo>
                  <a:lnTo>
                    <a:pt x="0" y="1423"/>
                  </a:lnTo>
                  <a:cubicBezTo>
                    <a:pt x="95" y="1556"/>
                    <a:pt x="249" y="1669"/>
                    <a:pt x="505" y="1669"/>
                  </a:cubicBezTo>
                  <a:cubicBezTo>
                    <a:pt x="684" y="1669"/>
                    <a:pt x="840" y="1618"/>
                    <a:pt x="955" y="1516"/>
                  </a:cubicBezTo>
                  <a:cubicBezTo>
                    <a:pt x="1068" y="1418"/>
                    <a:pt x="1144" y="1273"/>
                    <a:pt x="1171" y="1079"/>
                  </a:cubicBezTo>
                  <a:lnTo>
                    <a:pt x="1280" y="295"/>
                  </a:lnTo>
                  <a:lnTo>
                    <a:pt x="1281" y="295"/>
                  </a:lnTo>
                  <a:lnTo>
                    <a:pt x="1281" y="299"/>
                  </a:lnTo>
                  <a:lnTo>
                    <a:pt x="2236" y="299"/>
                  </a:lnTo>
                  <a:cubicBezTo>
                    <a:pt x="2533" y="299"/>
                    <a:pt x="2701" y="530"/>
                    <a:pt x="2661" y="820"/>
                  </a:cubicBezTo>
                  <a:lnTo>
                    <a:pt x="2660" y="825"/>
                  </a:lnTo>
                  <a:cubicBezTo>
                    <a:pt x="2620" y="1115"/>
                    <a:pt x="2391" y="1315"/>
                    <a:pt x="2095" y="1315"/>
                  </a:cubicBezTo>
                  <a:lnTo>
                    <a:pt x="1781" y="1315"/>
                  </a:lnTo>
                  <a:lnTo>
                    <a:pt x="1907" y="406"/>
                  </a:lnTo>
                  <a:lnTo>
                    <a:pt x="1530" y="406"/>
                  </a:lnTo>
                  <a:lnTo>
                    <a:pt x="1406" y="671"/>
                  </a:lnTo>
                  <a:lnTo>
                    <a:pt x="1541" y="671"/>
                  </a:lnTo>
                  <a:lnTo>
                    <a:pt x="1406" y="1640"/>
                  </a:lnTo>
                  <a:lnTo>
                    <a:pt x="2049" y="1640"/>
                  </a:lnTo>
                  <a:cubicBezTo>
                    <a:pt x="2567" y="1640"/>
                    <a:pt x="2975" y="1281"/>
                    <a:pt x="3039" y="820"/>
                  </a:cubicBezTo>
                  <a:lnTo>
                    <a:pt x="3040" y="815"/>
                  </a:lnTo>
                  <a:cubicBezTo>
                    <a:pt x="3104" y="354"/>
                    <a:pt x="2795" y="0"/>
                    <a:pt x="2278" y="0"/>
                  </a:cubicBezTo>
                  <a:close/>
                </a:path>
              </a:pathLst>
            </a:custGeom>
            <a:grpFill/>
            <a:ln w="0">
              <a:noFill/>
              <a:prstDash val="solid"/>
              <a:round/>
              <a:headEnd/>
              <a:tailEnd/>
            </a:ln>
          </p:spPr>
          <p:txBody>
            <a:bodyPr/>
            <a:lstStyle/>
            <a:p>
              <a:pPr fontAlgn="auto">
                <a:spcBef>
                  <a:spcPts val="0"/>
                </a:spcBef>
                <a:spcAft>
                  <a:spcPts val="0"/>
                </a:spcAft>
                <a:defRPr/>
              </a:pPr>
              <a:endParaRPr lang="en-US" sz="2400">
                <a:latin typeface="+mn-lt"/>
                <a:ea typeface="Arial" panose="020B0604020202020204" pitchFamily="34" charset="-128"/>
              </a:endParaRPr>
            </a:p>
          </p:txBody>
        </p:sp>
      </p:grpSp>
    </p:spTree>
    <p:extLst>
      <p:ext uri="{BB962C8B-B14F-4D97-AF65-F5344CB8AC3E}">
        <p14:creationId xmlns:p14="http://schemas.microsoft.com/office/powerpoint/2010/main" val="1178889421"/>
      </p:ext>
    </p:extLst>
  </p:cSld>
  <p:clrMapOvr>
    <a:masterClrMapping/>
  </p:clrMapOvr>
  <p:transition spd="med">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tx2"/>
        </a:solidFill>
        <a:effectLst/>
      </p:bgPr>
    </p:bg>
    <p:spTree>
      <p:nvGrpSpPr>
        <p:cNvPr id="1" name=""/>
        <p:cNvGrpSpPr/>
        <p:nvPr/>
      </p:nvGrpSpPr>
      <p:grpSpPr>
        <a:xfrm>
          <a:off x="0" y="0"/>
          <a:ext cx="0" cy="0"/>
          <a:chOff x="0" y="0"/>
          <a:chExt cx="0" cy="0"/>
        </a:xfrm>
      </p:grpSpPr>
      <p:pic>
        <p:nvPicPr>
          <p:cNvPr id="8" name="Picture 7" descr="JDRF Logo_WHITE.em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1442" y="6057773"/>
            <a:ext cx="2772103" cy="570937"/>
          </a:xfrm>
          <a:prstGeom prst="rect">
            <a:avLst/>
          </a:prstGeom>
        </p:spPr>
      </p:pic>
      <p:sp>
        <p:nvSpPr>
          <p:cNvPr id="11" name="Text Placeholder 9"/>
          <p:cNvSpPr>
            <a:spLocks noGrp="1"/>
          </p:cNvSpPr>
          <p:nvPr>
            <p:ph type="body" sz="quarter" idx="11" hasCustomPrompt="1"/>
          </p:nvPr>
        </p:nvSpPr>
        <p:spPr>
          <a:xfrm>
            <a:off x="3771806" y="3953773"/>
            <a:ext cx="4648401" cy="421520"/>
          </a:xfrm>
        </p:spPr>
        <p:txBody>
          <a:bodyPr/>
          <a:lstStyle>
            <a:lvl1pPr marL="0" indent="0" algn="ctr">
              <a:buNone/>
              <a:defRPr sz="2133" baseline="0">
                <a:solidFill>
                  <a:schemeClr val="bg1"/>
                </a:solidFill>
                <a:latin typeface="+mj-lt"/>
              </a:defRPr>
            </a:lvl1pPr>
            <a:lvl2pPr marL="630875" indent="0" algn="l">
              <a:buNone/>
              <a:defRPr>
                <a:solidFill>
                  <a:schemeClr val="bg1"/>
                </a:solidFill>
              </a:defRPr>
            </a:lvl2pPr>
            <a:lvl3pPr marL="1290240" indent="0" algn="l">
              <a:buNone/>
              <a:defRPr>
                <a:solidFill>
                  <a:schemeClr val="bg1"/>
                </a:solidFill>
              </a:defRPr>
            </a:lvl3pPr>
            <a:lvl4pPr marL="997188" indent="0" algn="l">
              <a:buNone/>
              <a:defRPr>
                <a:solidFill>
                  <a:schemeClr val="bg1"/>
                </a:solidFill>
              </a:defRPr>
            </a:lvl4pPr>
            <a:lvl5pPr marL="2287428" indent="0" algn="l">
              <a:buFont typeface="Arial" panose="020B0604020202020204" pitchFamily="34" charset="0"/>
              <a:buNone/>
              <a:defRPr>
                <a:solidFill>
                  <a:schemeClr val="bg1"/>
                </a:solidFill>
              </a:defRPr>
            </a:lvl5pPr>
          </a:lstStyle>
          <a:p>
            <a:pPr lvl="0"/>
            <a:r>
              <a:rPr lang="en-US"/>
              <a:t>Enter First Name Last Name</a:t>
            </a:r>
          </a:p>
        </p:txBody>
      </p:sp>
      <p:sp>
        <p:nvSpPr>
          <p:cNvPr id="12" name="Rectangle 11"/>
          <p:cNvSpPr/>
          <p:nvPr userDrawn="1"/>
        </p:nvSpPr>
        <p:spPr>
          <a:xfrm>
            <a:off x="11020301" y="6222676"/>
            <a:ext cx="1171699" cy="635329"/>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117224" tIns="58612" rIns="117224" bIns="58612" rtlCol="0" anchor="ctr"/>
          <a:lstStyle/>
          <a:p>
            <a:pPr algn="ctr"/>
            <a:endParaRPr lang="en-US" sz="2400"/>
          </a:p>
        </p:txBody>
      </p:sp>
      <p:sp>
        <p:nvSpPr>
          <p:cNvPr id="14" name="TextBox 13"/>
          <p:cNvSpPr txBox="1"/>
          <p:nvPr userDrawn="1"/>
        </p:nvSpPr>
        <p:spPr>
          <a:xfrm>
            <a:off x="0" y="1483216"/>
            <a:ext cx="12192000" cy="1329085"/>
          </a:xfrm>
          <a:prstGeom prst="rect">
            <a:avLst/>
          </a:prstGeom>
          <a:noFill/>
        </p:spPr>
        <p:txBody>
          <a:bodyPr wrap="square" lIns="117224" tIns="58612" rIns="117224" bIns="58612" rtlCol="0">
            <a:spAutoFit/>
          </a:bodyPr>
          <a:lstStyle/>
          <a:p>
            <a:pPr algn="ctr">
              <a:lnSpc>
                <a:spcPct val="80000"/>
              </a:lnSpc>
            </a:pPr>
            <a:r>
              <a:rPr lang="en-US" sz="9600">
                <a:solidFill>
                  <a:schemeClr val="bg1"/>
                </a:solidFill>
                <a:latin typeface="+mj-lt"/>
                <a:ea typeface="Arial" panose="020B0604020202020204" pitchFamily="34" charset="-128"/>
              </a:rPr>
              <a:t>THANK YOU</a:t>
            </a:r>
          </a:p>
        </p:txBody>
      </p:sp>
      <p:sp>
        <p:nvSpPr>
          <p:cNvPr id="17" name="Text Placeholder 9"/>
          <p:cNvSpPr>
            <a:spLocks noGrp="1"/>
          </p:cNvSpPr>
          <p:nvPr>
            <p:ph type="body" sz="quarter" idx="12" hasCustomPrompt="1"/>
          </p:nvPr>
        </p:nvSpPr>
        <p:spPr>
          <a:xfrm>
            <a:off x="3771806" y="4308988"/>
            <a:ext cx="4648401" cy="421520"/>
          </a:xfrm>
        </p:spPr>
        <p:txBody>
          <a:bodyPr/>
          <a:lstStyle>
            <a:lvl1pPr marL="0" indent="0" algn="ctr">
              <a:buNone/>
              <a:defRPr sz="1467" i="1" baseline="0">
                <a:solidFill>
                  <a:schemeClr val="bg1"/>
                </a:solidFill>
              </a:defRPr>
            </a:lvl1pPr>
            <a:lvl2pPr marL="630875" indent="0" algn="l">
              <a:buNone/>
              <a:defRPr>
                <a:solidFill>
                  <a:schemeClr val="bg1"/>
                </a:solidFill>
              </a:defRPr>
            </a:lvl2pPr>
            <a:lvl3pPr marL="1290240" indent="0" algn="l">
              <a:buNone/>
              <a:defRPr>
                <a:solidFill>
                  <a:schemeClr val="bg1"/>
                </a:solidFill>
              </a:defRPr>
            </a:lvl3pPr>
            <a:lvl4pPr marL="997188" indent="0" algn="l">
              <a:buNone/>
              <a:defRPr>
                <a:solidFill>
                  <a:schemeClr val="bg1"/>
                </a:solidFill>
              </a:defRPr>
            </a:lvl4pPr>
            <a:lvl5pPr marL="2287428" indent="0" algn="l">
              <a:buFont typeface="Arial" panose="020B0604020202020204" pitchFamily="34" charset="0"/>
              <a:buNone/>
              <a:defRPr>
                <a:solidFill>
                  <a:schemeClr val="bg1"/>
                </a:solidFill>
              </a:defRPr>
            </a:lvl5pPr>
          </a:lstStyle>
          <a:p>
            <a:pPr lvl="0"/>
            <a:r>
              <a:rPr lang="en-US"/>
              <a:t>Enter Job Title Goes Here</a:t>
            </a:r>
          </a:p>
        </p:txBody>
      </p:sp>
      <p:sp>
        <p:nvSpPr>
          <p:cNvPr id="18" name="Text Placeholder 9"/>
          <p:cNvSpPr>
            <a:spLocks noGrp="1"/>
          </p:cNvSpPr>
          <p:nvPr>
            <p:ph type="body" sz="quarter" idx="13" hasCustomPrompt="1"/>
          </p:nvPr>
        </p:nvSpPr>
        <p:spPr>
          <a:xfrm>
            <a:off x="3771806" y="4616640"/>
            <a:ext cx="4648401" cy="421520"/>
          </a:xfrm>
        </p:spPr>
        <p:txBody>
          <a:bodyPr/>
          <a:lstStyle>
            <a:lvl1pPr marL="0" indent="0" algn="ctr">
              <a:buNone/>
              <a:defRPr sz="1467" i="0" baseline="0">
                <a:solidFill>
                  <a:schemeClr val="bg1"/>
                </a:solidFill>
              </a:defRPr>
            </a:lvl1pPr>
            <a:lvl2pPr marL="630875" indent="0" algn="l">
              <a:buNone/>
              <a:defRPr>
                <a:solidFill>
                  <a:schemeClr val="bg1"/>
                </a:solidFill>
              </a:defRPr>
            </a:lvl2pPr>
            <a:lvl3pPr marL="1290240" indent="0" algn="l">
              <a:buNone/>
              <a:defRPr>
                <a:solidFill>
                  <a:schemeClr val="bg1"/>
                </a:solidFill>
              </a:defRPr>
            </a:lvl3pPr>
            <a:lvl4pPr marL="997188" indent="0" algn="l">
              <a:buNone/>
              <a:defRPr>
                <a:solidFill>
                  <a:schemeClr val="bg1"/>
                </a:solidFill>
              </a:defRPr>
            </a:lvl4pPr>
            <a:lvl5pPr marL="2287428" indent="0" algn="l">
              <a:buFont typeface="Arial" panose="020B0604020202020204" pitchFamily="34" charset="0"/>
              <a:buNone/>
              <a:defRPr>
                <a:solidFill>
                  <a:schemeClr val="bg1"/>
                </a:solidFill>
              </a:defRPr>
            </a:lvl5pPr>
          </a:lstStyle>
          <a:p>
            <a:pPr lvl="0"/>
            <a:r>
              <a:rPr lang="en-US"/>
              <a:t>Email@jdrf.org | 000-000-0000</a:t>
            </a:r>
          </a:p>
        </p:txBody>
      </p:sp>
      <p:sp>
        <p:nvSpPr>
          <p:cNvPr id="22" name="TextBox 21"/>
          <p:cNvSpPr txBox="1"/>
          <p:nvPr userDrawn="1"/>
        </p:nvSpPr>
        <p:spPr>
          <a:xfrm>
            <a:off x="10639148" y="6306617"/>
            <a:ext cx="1534304" cy="461283"/>
          </a:xfrm>
          <a:prstGeom prst="rect">
            <a:avLst/>
          </a:prstGeom>
          <a:noFill/>
        </p:spPr>
        <p:txBody>
          <a:bodyPr wrap="square" lIns="117224" tIns="58612" rIns="117224" bIns="58612" rtlCol="0">
            <a:spAutoFit/>
          </a:bodyPr>
          <a:lstStyle/>
          <a:p>
            <a:pPr marL="0" marR="0" lvl="0" indent="0" algn="l" defTabSz="586103" rtl="0" eaLnBrk="1" fontAlgn="base" latinLnBrk="0" hangingPunct="1">
              <a:lnSpc>
                <a:spcPct val="110000"/>
              </a:lnSpc>
              <a:spcBef>
                <a:spcPts val="385"/>
              </a:spcBef>
              <a:spcAft>
                <a:spcPts val="769"/>
              </a:spcAft>
              <a:buClrTx/>
              <a:buSzTx/>
              <a:buFont typeface="Arial" panose="020B0604020202020204" pitchFamily="34" charset="0"/>
              <a:buNone/>
              <a:tabLst/>
              <a:defRPr/>
            </a:pPr>
            <a:r>
              <a:rPr kumimoji="0" lang="en-US" sz="2133" b="0" i="0" u="none" strike="noStrike" kern="1200" cap="none" spc="0" normalizeH="0" baseline="0" noProof="0">
                <a:ln>
                  <a:noFill/>
                </a:ln>
                <a:solidFill>
                  <a:schemeClr val="bg1"/>
                </a:solidFill>
                <a:effectLst/>
                <a:uLnTx/>
                <a:uFillTx/>
                <a:latin typeface="+mj-lt"/>
                <a:ea typeface="Arial" panose="020B0604020202020204" pitchFamily="34" charset="-128"/>
                <a:cs typeface="+mn-cs"/>
              </a:rPr>
              <a:t>jdrf.org</a:t>
            </a:r>
          </a:p>
        </p:txBody>
      </p:sp>
    </p:spTree>
    <p:extLst>
      <p:ext uri="{BB962C8B-B14F-4D97-AF65-F5344CB8AC3E}">
        <p14:creationId xmlns:p14="http://schemas.microsoft.com/office/powerpoint/2010/main" val="677495712"/>
      </p:ext>
    </p:extLst>
  </p:cSld>
  <p:clrMapOvr>
    <a:masterClrMapping/>
  </p:clrMapOvr>
  <p:transition spd="med">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hank You-only">
    <p:bg>
      <p:bgPr>
        <a:solidFill>
          <a:schemeClr val="tx2"/>
        </a:solidFill>
        <a:effectLst/>
      </p:bgPr>
    </p:bg>
    <p:spTree>
      <p:nvGrpSpPr>
        <p:cNvPr id="1" name=""/>
        <p:cNvGrpSpPr/>
        <p:nvPr/>
      </p:nvGrpSpPr>
      <p:grpSpPr>
        <a:xfrm>
          <a:off x="0" y="0"/>
          <a:ext cx="0" cy="0"/>
          <a:chOff x="0" y="0"/>
          <a:chExt cx="0" cy="0"/>
        </a:xfrm>
      </p:grpSpPr>
      <p:pic>
        <p:nvPicPr>
          <p:cNvPr id="8" name="Picture 7" descr="JDRF Logo_WHITE.em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1442" y="6057773"/>
            <a:ext cx="2772103" cy="570937"/>
          </a:xfrm>
          <a:prstGeom prst="rect">
            <a:avLst/>
          </a:prstGeom>
        </p:spPr>
      </p:pic>
      <p:sp>
        <p:nvSpPr>
          <p:cNvPr id="12" name="Rectangle 11"/>
          <p:cNvSpPr/>
          <p:nvPr userDrawn="1"/>
        </p:nvSpPr>
        <p:spPr>
          <a:xfrm>
            <a:off x="11020301" y="6222676"/>
            <a:ext cx="1171699" cy="635329"/>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117224" tIns="58612" rIns="117224" bIns="58612" rtlCol="0" anchor="ctr"/>
          <a:lstStyle/>
          <a:p>
            <a:pPr algn="ctr"/>
            <a:endParaRPr lang="en-US" sz="2400"/>
          </a:p>
        </p:txBody>
      </p:sp>
      <p:sp>
        <p:nvSpPr>
          <p:cNvPr id="14" name="TextBox 13"/>
          <p:cNvSpPr txBox="1"/>
          <p:nvPr userDrawn="1"/>
        </p:nvSpPr>
        <p:spPr>
          <a:xfrm>
            <a:off x="0" y="2754264"/>
            <a:ext cx="12192000" cy="1329085"/>
          </a:xfrm>
          <a:prstGeom prst="rect">
            <a:avLst/>
          </a:prstGeom>
          <a:noFill/>
        </p:spPr>
        <p:txBody>
          <a:bodyPr wrap="square" lIns="117224" tIns="58612" rIns="117224" bIns="58612" rtlCol="0">
            <a:spAutoFit/>
          </a:bodyPr>
          <a:lstStyle/>
          <a:p>
            <a:pPr algn="ctr">
              <a:lnSpc>
                <a:spcPct val="80000"/>
              </a:lnSpc>
            </a:pPr>
            <a:r>
              <a:rPr lang="en-US" sz="9600">
                <a:solidFill>
                  <a:schemeClr val="bg1"/>
                </a:solidFill>
                <a:latin typeface="+mj-lt"/>
                <a:ea typeface="Arial" panose="020B0604020202020204" pitchFamily="34" charset="-128"/>
              </a:rPr>
              <a:t>THANK YOU</a:t>
            </a:r>
          </a:p>
        </p:txBody>
      </p:sp>
      <p:sp>
        <p:nvSpPr>
          <p:cNvPr id="22" name="TextBox 21"/>
          <p:cNvSpPr txBox="1"/>
          <p:nvPr userDrawn="1"/>
        </p:nvSpPr>
        <p:spPr>
          <a:xfrm>
            <a:off x="10639148" y="6306617"/>
            <a:ext cx="1534304" cy="461283"/>
          </a:xfrm>
          <a:prstGeom prst="rect">
            <a:avLst/>
          </a:prstGeom>
          <a:noFill/>
        </p:spPr>
        <p:txBody>
          <a:bodyPr wrap="square" lIns="117224" tIns="58612" rIns="117224" bIns="58612" rtlCol="0">
            <a:spAutoFit/>
          </a:bodyPr>
          <a:lstStyle/>
          <a:p>
            <a:pPr marL="0" marR="0" lvl="0" indent="0" algn="l" defTabSz="586103" rtl="0" eaLnBrk="1" fontAlgn="base" latinLnBrk="0" hangingPunct="1">
              <a:lnSpc>
                <a:spcPct val="110000"/>
              </a:lnSpc>
              <a:spcBef>
                <a:spcPts val="385"/>
              </a:spcBef>
              <a:spcAft>
                <a:spcPts val="769"/>
              </a:spcAft>
              <a:buClrTx/>
              <a:buSzTx/>
              <a:buFont typeface="Arial" panose="020B0604020202020204" pitchFamily="34" charset="0"/>
              <a:buNone/>
              <a:tabLst/>
              <a:defRPr/>
            </a:pPr>
            <a:r>
              <a:rPr kumimoji="0" lang="en-US" sz="2133" b="0" i="0" u="none" strike="noStrike" kern="1200" cap="none" spc="0" normalizeH="0" baseline="0" noProof="0">
                <a:ln>
                  <a:noFill/>
                </a:ln>
                <a:solidFill>
                  <a:schemeClr val="bg1"/>
                </a:solidFill>
                <a:effectLst/>
                <a:uLnTx/>
                <a:uFillTx/>
                <a:latin typeface="+mj-lt"/>
                <a:ea typeface="Arial" panose="020B0604020202020204" pitchFamily="34" charset="-128"/>
                <a:cs typeface="+mn-cs"/>
              </a:rPr>
              <a:t>jdrf.org</a:t>
            </a:r>
          </a:p>
        </p:txBody>
      </p:sp>
    </p:spTree>
    <p:extLst>
      <p:ext uri="{BB962C8B-B14F-4D97-AF65-F5344CB8AC3E}">
        <p14:creationId xmlns:p14="http://schemas.microsoft.com/office/powerpoint/2010/main" val="1022156585"/>
      </p:ext>
    </p:extLst>
  </p:cSld>
  <p:clrMapOvr>
    <a:masterClrMapping/>
  </p:clrMapOvr>
  <p:transition spd="med">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1501EB53-5348-4870-8F3E-A03221D7086D}"/>
              </a:ext>
            </a:extLst>
          </p:cNvPr>
          <p:cNvSpPr>
            <a:spLocks noGrp="1"/>
          </p:cNvSpPr>
          <p:nvPr>
            <p:ph type="dt" sz="half" idx="10"/>
          </p:nvPr>
        </p:nvSpPr>
        <p:spPr/>
        <p:txBody>
          <a:bodyPr/>
          <a:lstStyle>
            <a:lvl1pPr>
              <a:defRPr/>
            </a:lvl1pPr>
          </a:lstStyle>
          <a:p>
            <a:fld id="{0D01FE9C-DB61-754C-A28E-062F462CAC29}" type="datetime1">
              <a:rPr lang="en-US" altLang="en-US" smtClean="0"/>
              <a:t>11/11/2022</a:t>
            </a:fld>
            <a:endParaRPr lang="en-US" altLang="en-US"/>
          </a:p>
        </p:txBody>
      </p:sp>
      <p:sp>
        <p:nvSpPr>
          <p:cNvPr id="3" name="TextBox 2"/>
          <p:cNvSpPr txBox="1"/>
          <p:nvPr userDrawn="1"/>
        </p:nvSpPr>
        <p:spPr>
          <a:xfrm>
            <a:off x="609600" y="1600201"/>
            <a:ext cx="11006176" cy="3736603"/>
          </a:xfrm>
          <a:prstGeom prst="rect">
            <a:avLst/>
          </a:prstGeom>
          <a:noFill/>
        </p:spPr>
        <p:txBody>
          <a:bodyPr wrap="square" lIns="117224" tIns="58612" rIns="117224" bIns="58612" rtlCol="0">
            <a:spAutoFit/>
          </a:bodyPr>
          <a:lstStyle/>
          <a:p>
            <a:pPr marL="366314" lvl="0" indent="-366314">
              <a:lnSpc>
                <a:spcPct val="110000"/>
              </a:lnSpc>
              <a:spcAft>
                <a:spcPts val="1539"/>
              </a:spcAft>
              <a:buFont typeface="Arial"/>
              <a:buChar char="•"/>
            </a:pPr>
            <a:r>
              <a:rPr lang="en-US" sz="1467">
                <a:latin typeface="+mn-lt"/>
                <a:ea typeface="Arial" panose="020B0604020202020204" pitchFamily="34" charset="-128"/>
              </a:rPr>
              <a:t>This is a JDRF Branded PowerPoint template. Changing the font styles, colors, sizes is not allowed. </a:t>
            </a:r>
          </a:p>
          <a:p>
            <a:pPr marL="366314" lvl="0" indent="-366314">
              <a:lnSpc>
                <a:spcPct val="110000"/>
              </a:lnSpc>
              <a:spcAft>
                <a:spcPts val="1539"/>
              </a:spcAft>
              <a:buFont typeface="Arial"/>
              <a:buChar char="•"/>
            </a:pPr>
            <a:r>
              <a:rPr lang="en-US" sz="1467">
                <a:latin typeface="+mn-lt"/>
                <a:ea typeface="Arial" panose="020B0604020202020204" pitchFamily="34" charset="-128"/>
              </a:rPr>
              <a:t>Make sure you have </a:t>
            </a:r>
            <a:r>
              <a:rPr lang="en-US" sz="1467" b="1">
                <a:latin typeface="+mn-lt"/>
                <a:ea typeface="Arial" panose="020B0604020202020204" pitchFamily="34" charset="-128"/>
              </a:rPr>
              <a:t>Arial</a:t>
            </a:r>
            <a:r>
              <a:rPr lang="en-US" sz="1467">
                <a:latin typeface="+mn-lt"/>
                <a:ea typeface="Arial" panose="020B0604020202020204" pitchFamily="34" charset="-128"/>
              </a:rPr>
              <a:t> and </a:t>
            </a:r>
            <a:r>
              <a:rPr lang="en-US" sz="1467" b="0">
                <a:latin typeface="+mj-lt"/>
                <a:ea typeface="Arial" panose="020B0604020202020204" pitchFamily="34" charset="-128"/>
              </a:rPr>
              <a:t>Arial Black</a:t>
            </a:r>
            <a:r>
              <a:rPr lang="en-US" sz="1467" b="1">
                <a:latin typeface="+mn-lt"/>
                <a:ea typeface="Arial" panose="020B0604020202020204" pitchFamily="34" charset="-128"/>
              </a:rPr>
              <a:t> </a:t>
            </a:r>
            <a:r>
              <a:rPr lang="en-US" sz="1467">
                <a:latin typeface="+mn-lt"/>
                <a:ea typeface="Arial" panose="020B0604020202020204" pitchFamily="34" charset="-128"/>
              </a:rPr>
              <a:t>fonts installed in your computer before editing this template. If you do not have these fonts, please go to the link </a:t>
            </a:r>
            <a:r>
              <a:rPr lang="en-US" sz="1467" b="1" err="1">
                <a:latin typeface="+mn-lt"/>
                <a:ea typeface="Arial" panose="020B0604020202020204" pitchFamily="34" charset="-128"/>
              </a:rPr>
              <a:t>brand.jdrf.org</a:t>
            </a:r>
            <a:r>
              <a:rPr lang="en-US" sz="1467" b="1">
                <a:latin typeface="+mn-lt"/>
                <a:ea typeface="Arial" panose="020B0604020202020204" pitchFamily="34" charset="-128"/>
              </a:rPr>
              <a:t> </a:t>
            </a:r>
            <a:r>
              <a:rPr lang="en-US" sz="1467">
                <a:latin typeface="+mn-lt"/>
                <a:ea typeface="Arial" panose="020B0604020202020204" pitchFamily="34" charset="-128"/>
              </a:rPr>
              <a:t>to download the fonts.</a:t>
            </a:r>
            <a:endParaRPr lang="en-US" sz="1467" b="1">
              <a:latin typeface="+mn-lt"/>
              <a:ea typeface="Arial" panose="020B0604020202020204" pitchFamily="34" charset="-128"/>
            </a:endParaRPr>
          </a:p>
          <a:p>
            <a:pPr marL="366314" lvl="0" indent="-366314">
              <a:lnSpc>
                <a:spcPct val="110000"/>
              </a:lnSpc>
              <a:spcAft>
                <a:spcPts val="1539"/>
              </a:spcAft>
              <a:buFont typeface="Arial"/>
              <a:buChar char="•"/>
            </a:pPr>
            <a:r>
              <a:rPr lang="en-US" sz="1467">
                <a:latin typeface="+mn-lt"/>
                <a:ea typeface="Arial" panose="020B0604020202020204" pitchFamily="34" charset="-128"/>
              </a:rPr>
              <a:t>Each slide has instructions and guidelines written about what kind of font to use, size, color etc. </a:t>
            </a:r>
            <a:br>
              <a:rPr lang="en-US" sz="1467">
                <a:latin typeface="+mn-lt"/>
                <a:ea typeface="Arial" panose="020B0604020202020204" pitchFamily="34" charset="-128"/>
              </a:rPr>
            </a:br>
            <a:r>
              <a:rPr lang="en-US" sz="1467">
                <a:latin typeface="+mn-lt"/>
                <a:ea typeface="Arial" panose="020B0604020202020204" pitchFamily="34" charset="-128"/>
              </a:rPr>
              <a:t>Follow the guidelines provided. </a:t>
            </a:r>
          </a:p>
          <a:p>
            <a:pPr marL="366314" lvl="0" indent="-366314">
              <a:lnSpc>
                <a:spcPct val="110000"/>
              </a:lnSpc>
              <a:spcAft>
                <a:spcPts val="1539"/>
              </a:spcAft>
              <a:buFont typeface="Arial"/>
              <a:buChar char="•"/>
            </a:pPr>
            <a:r>
              <a:rPr lang="en-US" sz="1467">
                <a:latin typeface="+mn-lt"/>
                <a:ea typeface="Arial" panose="020B0604020202020204" pitchFamily="34" charset="-128"/>
              </a:rPr>
              <a:t>Do not go beyond the character limit written for each slide and do not force fit the text. You will have to alter the text and content according to the character limit to maintain consistency throughout the presentation. </a:t>
            </a:r>
          </a:p>
          <a:p>
            <a:pPr marL="366314" lvl="0" indent="-366314">
              <a:lnSpc>
                <a:spcPct val="110000"/>
              </a:lnSpc>
              <a:spcAft>
                <a:spcPts val="1539"/>
              </a:spcAft>
              <a:buFont typeface="Arial"/>
              <a:buChar char="•"/>
            </a:pPr>
            <a:r>
              <a:rPr lang="en-US" sz="1467">
                <a:latin typeface="+mn-lt"/>
                <a:ea typeface="Arial" panose="020B0604020202020204" pitchFamily="34" charset="-128"/>
              </a:rPr>
              <a:t>Copying and pasting your own “pre-made” slides in this presentation is strictly prohibited.</a:t>
            </a:r>
          </a:p>
          <a:p>
            <a:pPr marL="366314" lvl="0" indent="-366314">
              <a:lnSpc>
                <a:spcPct val="110000"/>
              </a:lnSpc>
              <a:spcAft>
                <a:spcPts val="1539"/>
              </a:spcAft>
              <a:buFont typeface="Arial"/>
              <a:buChar char="•"/>
            </a:pPr>
            <a:r>
              <a:rPr lang="en-US" sz="1467">
                <a:latin typeface="+mn-lt"/>
                <a:ea typeface="Arial" panose="020B0604020202020204" pitchFamily="34" charset="-128"/>
              </a:rPr>
              <a:t>To edit each slide, simply re-type the text in given area. </a:t>
            </a:r>
          </a:p>
          <a:p>
            <a:pPr marL="366314" lvl="0" indent="-366314">
              <a:lnSpc>
                <a:spcPct val="110000"/>
              </a:lnSpc>
              <a:spcAft>
                <a:spcPts val="1539"/>
              </a:spcAft>
              <a:buFont typeface="Arial"/>
              <a:buChar char="•"/>
            </a:pPr>
            <a:r>
              <a:rPr lang="en-US" sz="1467">
                <a:latin typeface="+mn-lt"/>
                <a:ea typeface="Arial" panose="020B0604020202020204" pitchFamily="34" charset="-128"/>
              </a:rPr>
              <a:t>Always use “Title Case” or “Initial Caps” for all main headers and titles of the slides. </a:t>
            </a:r>
          </a:p>
        </p:txBody>
      </p:sp>
      <p:sp>
        <p:nvSpPr>
          <p:cNvPr id="10" name="Title 1"/>
          <p:cNvSpPr txBox="1">
            <a:spLocks/>
          </p:cNvSpPr>
          <p:nvPr userDrawn="1"/>
        </p:nvSpPr>
        <p:spPr bwMode="auto">
          <a:xfrm>
            <a:off x="609600" y="229811"/>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117224" tIns="58612" rIns="117224" bIns="58612" numCol="1" anchor="b" anchorCtr="0" compatLnSpc="1">
            <a:prstTxWarp prst="textNoShape">
              <a:avLst/>
            </a:prstTxWarp>
          </a:bodyPr>
          <a:lstStyle>
            <a:lvl1pPr marL="0" marR="0" indent="0" algn="ctr" defTabSz="457200" rtl="0" eaLnBrk="1" fontAlgn="auto" latinLnBrk="0" hangingPunct="1">
              <a:lnSpc>
                <a:spcPct val="100000"/>
              </a:lnSpc>
              <a:spcBef>
                <a:spcPct val="0"/>
              </a:spcBef>
              <a:spcAft>
                <a:spcPts val="0"/>
              </a:spcAft>
              <a:buClrTx/>
              <a:buSzTx/>
              <a:buFontTx/>
              <a:buNone/>
              <a:tabLst/>
              <a:defRPr sz="2800" kern="1200" baseline="0">
                <a:solidFill>
                  <a:schemeClr val="tx1"/>
                </a:solidFill>
                <a:latin typeface="+mj-lt"/>
                <a:ea typeface="Arial" pitchFamily="-127" charset="-128"/>
                <a:cs typeface="+mj-cs"/>
              </a:defRPr>
            </a:lvl1pPr>
            <a:lvl2pPr algn="ctr" defTabSz="457200" rtl="0" fontAlgn="base">
              <a:spcBef>
                <a:spcPct val="0"/>
              </a:spcBef>
              <a:spcAft>
                <a:spcPct val="0"/>
              </a:spcAft>
              <a:defRPr sz="2200">
                <a:solidFill>
                  <a:schemeClr val="tx1"/>
                </a:solidFill>
                <a:latin typeface="Arial Black" panose="020B0A04020102020204" pitchFamily="34" charset="0"/>
                <a:ea typeface="Arial" pitchFamily="-127" charset="-128"/>
              </a:defRPr>
            </a:lvl2pPr>
            <a:lvl3pPr algn="ctr" defTabSz="457200" rtl="0" fontAlgn="base">
              <a:spcBef>
                <a:spcPct val="0"/>
              </a:spcBef>
              <a:spcAft>
                <a:spcPct val="0"/>
              </a:spcAft>
              <a:defRPr sz="2200">
                <a:solidFill>
                  <a:schemeClr val="tx1"/>
                </a:solidFill>
                <a:latin typeface="Arial Black" panose="020B0A04020102020204" pitchFamily="34" charset="0"/>
                <a:ea typeface="Arial" pitchFamily="-127" charset="-128"/>
              </a:defRPr>
            </a:lvl3pPr>
            <a:lvl4pPr algn="ctr" defTabSz="457200" rtl="0" fontAlgn="base">
              <a:spcBef>
                <a:spcPct val="0"/>
              </a:spcBef>
              <a:spcAft>
                <a:spcPct val="0"/>
              </a:spcAft>
              <a:defRPr sz="2200">
                <a:solidFill>
                  <a:schemeClr val="tx1"/>
                </a:solidFill>
                <a:latin typeface="Arial Black" panose="020B0A04020102020204" pitchFamily="34" charset="0"/>
                <a:ea typeface="Arial" pitchFamily="-127" charset="-128"/>
              </a:defRPr>
            </a:lvl4pPr>
            <a:lvl5pPr algn="ctr" defTabSz="457200" rtl="0" fontAlgn="base">
              <a:spcBef>
                <a:spcPct val="0"/>
              </a:spcBef>
              <a:spcAft>
                <a:spcPct val="0"/>
              </a:spcAft>
              <a:defRPr sz="2200">
                <a:solidFill>
                  <a:schemeClr val="tx1"/>
                </a:solidFill>
                <a:latin typeface="Arial Black" panose="020B0A04020102020204" pitchFamily="34" charset="0"/>
                <a:ea typeface="Arial" pitchFamily="-127" charset="-128"/>
              </a:defRPr>
            </a:lvl5pPr>
            <a:lvl6pPr marL="457200" algn="ctr" defTabSz="457200" rtl="0" fontAlgn="base">
              <a:spcBef>
                <a:spcPct val="0"/>
              </a:spcBef>
              <a:spcAft>
                <a:spcPct val="0"/>
              </a:spcAft>
              <a:defRPr sz="2200">
                <a:solidFill>
                  <a:schemeClr val="tx1"/>
                </a:solidFill>
                <a:latin typeface="Arial Black" panose="020B0A04020102020204" pitchFamily="34" charset="0"/>
                <a:ea typeface="Arial" pitchFamily="-127" charset="-128"/>
              </a:defRPr>
            </a:lvl6pPr>
            <a:lvl7pPr marL="914400" algn="ctr" defTabSz="457200" rtl="0" fontAlgn="base">
              <a:spcBef>
                <a:spcPct val="0"/>
              </a:spcBef>
              <a:spcAft>
                <a:spcPct val="0"/>
              </a:spcAft>
              <a:defRPr sz="2200">
                <a:solidFill>
                  <a:schemeClr val="tx1"/>
                </a:solidFill>
                <a:latin typeface="Arial Black" panose="020B0A04020102020204" pitchFamily="34" charset="0"/>
                <a:ea typeface="Arial" pitchFamily="-127" charset="-128"/>
              </a:defRPr>
            </a:lvl7pPr>
            <a:lvl8pPr marL="1371600" algn="ctr" defTabSz="457200" rtl="0" fontAlgn="base">
              <a:spcBef>
                <a:spcPct val="0"/>
              </a:spcBef>
              <a:spcAft>
                <a:spcPct val="0"/>
              </a:spcAft>
              <a:defRPr sz="2200">
                <a:solidFill>
                  <a:schemeClr val="tx1"/>
                </a:solidFill>
                <a:latin typeface="Arial Black" panose="020B0A04020102020204" pitchFamily="34" charset="0"/>
                <a:ea typeface="Arial" pitchFamily="-127" charset="-128"/>
              </a:defRPr>
            </a:lvl8pPr>
            <a:lvl9pPr marL="1828800" algn="ctr" defTabSz="457200" rtl="0" fontAlgn="base">
              <a:spcBef>
                <a:spcPct val="0"/>
              </a:spcBef>
              <a:spcAft>
                <a:spcPct val="0"/>
              </a:spcAft>
              <a:defRPr sz="2200">
                <a:solidFill>
                  <a:schemeClr val="tx1"/>
                </a:solidFill>
                <a:latin typeface="Arial Black" panose="020B0A04020102020204" pitchFamily="34" charset="0"/>
                <a:ea typeface="Arial" pitchFamily="-127" charset="-128"/>
              </a:defRPr>
            </a:lvl9pPr>
          </a:lstStyle>
          <a:p>
            <a:r>
              <a:rPr lang="en-US" altLang="ja-JP" sz="3067">
                <a:ea typeface="Arial" panose="020B0604020202020204" pitchFamily="34" charset="-128"/>
              </a:rPr>
              <a:t>READ THIS FIRST</a:t>
            </a:r>
            <a:endParaRPr lang="en-US" sz="3067">
              <a:ea typeface="Arial" panose="020B0604020202020204" pitchFamily="34" charset="-128"/>
            </a:endParaRPr>
          </a:p>
        </p:txBody>
      </p:sp>
    </p:spTree>
    <p:extLst>
      <p:ext uri="{BB962C8B-B14F-4D97-AF65-F5344CB8AC3E}">
        <p14:creationId xmlns:p14="http://schemas.microsoft.com/office/powerpoint/2010/main" val="1663979539"/>
      </p:ext>
    </p:extLst>
  </p:cSld>
  <p:clrMapOvr>
    <a:masterClrMapping/>
  </p:clrMapOvr>
  <p:transition spd="med">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1_Divider - Blue Headline Only">
    <p:bg>
      <p:bgPr>
        <a:solidFill>
          <a:schemeClr val="tx1"/>
        </a:solidFill>
        <a:effectLst/>
      </p:bgPr>
    </p:bg>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2" cstate="print">
            <a:extLst>
              <a:ext uri="{28A0092B-C50C-407E-A947-70E740481C1C}">
                <a14:useLocalDpi xmlns:a14="http://schemas.microsoft.com/office/drawing/2010/main"/>
              </a:ext>
            </a:extLst>
          </a:blip>
          <a:srcRect r="-1" b="-7892"/>
          <a:stretch/>
        </p:blipFill>
        <p:spPr>
          <a:xfrm>
            <a:off x="4" y="7"/>
            <a:ext cx="7861737" cy="5857347"/>
          </a:xfrm>
          <a:prstGeom prst="rect">
            <a:avLst/>
          </a:prstGeom>
        </p:spPr>
      </p:pic>
      <p:sp>
        <p:nvSpPr>
          <p:cNvPr id="2" name="Title 1"/>
          <p:cNvSpPr>
            <a:spLocks noGrp="1"/>
          </p:cNvSpPr>
          <p:nvPr>
            <p:ph type="title" hasCustomPrompt="1"/>
          </p:nvPr>
        </p:nvSpPr>
        <p:spPr>
          <a:xfrm>
            <a:off x="863099" y="847613"/>
            <a:ext cx="5597084" cy="2833643"/>
          </a:xfrm>
        </p:spPr>
        <p:txBody>
          <a:bodyPr/>
          <a:lstStyle>
            <a:lvl1pPr algn="l">
              <a:defRPr sz="2700" b="0" cap="none" baseline="0">
                <a:solidFill>
                  <a:schemeClr val="tx1"/>
                </a:solidFill>
              </a:defRPr>
            </a:lvl1pPr>
          </a:lstStyle>
          <a:p>
            <a:r>
              <a:rPr lang="en-US"/>
              <a:t>THIS IS A DIVIDER SLIDE. TYPE IN ALL CAPS. MAX 75 CHAR. 28PT</a:t>
            </a:r>
          </a:p>
        </p:txBody>
      </p:sp>
      <p:sp>
        <p:nvSpPr>
          <p:cNvPr id="5" name="Date Placeholder 3">
            <a:extLst>
              <a:ext uri="{FF2B5EF4-FFF2-40B4-BE49-F238E27FC236}">
                <a16:creationId xmlns:a16="http://schemas.microsoft.com/office/drawing/2014/main" id="{ADBCD3F5-D3ED-46E7-82BC-0C7893535C3B}"/>
              </a:ext>
            </a:extLst>
          </p:cNvPr>
          <p:cNvSpPr>
            <a:spLocks noGrp="1"/>
          </p:cNvSpPr>
          <p:nvPr>
            <p:ph type="dt" sz="half" idx="14"/>
          </p:nvPr>
        </p:nvSpPr>
        <p:spPr/>
        <p:txBody>
          <a:bodyPr/>
          <a:lstStyle>
            <a:lvl1pPr>
              <a:defRPr>
                <a:solidFill>
                  <a:schemeClr val="bg1">
                    <a:lumMod val="50000"/>
                    <a:lumOff val="50000"/>
                  </a:schemeClr>
                </a:solidFill>
              </a:defRPr>
            </a:lvl1pPr>
          </a:lstStyle>
          <a:p>
            <a:fld id="{F867DC14-D335-49BD-A525-7E983353876F}" type="datetime1">
              <a:rPr lang="en-US" smtClean="0">
                <a:solidFill>
                  <a:srgbClr val="010101">
                    <a:lumMod val="50000"/>
                    <a:lumOff val="50000"/>
                  </a:srgbClr>
                </a:solidFill>
              </a:rPr>
              <a:pPr/>
              <a:t>11/11/2022</a:t>
            </a:fld>
            <a:endParaRPr lang="en-US">
              <a:solidFill>
                <a:srgbClr val="010101">
                  <a:lumMod val="50000"/>
                  <a:lumOff val="50000"/>
                </a:srgbClr>
              </a:solidFill>
            </a:endParaRPr>
          </a:p>
        </p:txBody>
      </p:sp>
      <p:sp>
        <p:nvSpPr>
          <p:cNvPr id="6" name="Footer Placeholder 4">
            <a:extLst>
              <a:ext uri="{FF2B5EF4-FFF2-40B4-BE49-F238E27FC236}">
                <a16:creationId xmlns:a16="http://schemas.microsoft.com/office/drawing/2014/main" id="{98F96925-F704-4652-A640-422FD032D5C3}"/>
              </a:ext>
            </a:extLst>
          </p:cNvPr>
          <p:cNvSpPr>
            <a:spLocks noGrp="1"/>
          </p:cNvSpPr>
          <p:nvPr>
            <p:ph type="ftr" sz="quarter" idx="15"/>
          </p:nvPr>
        </p:nvSpPr>
        <p:spPr/>
        <p:txBody>
          <a:bodyPr/>
          <a:lstStyle>
            <a:lvl1pPr>
              <a:defRPr>
                <a:solidFill>
                  <a:schemeClr val="bg1">
                    <a:lumMod val="50000"/>
                    <a:lumOff val="50000"/>
                  </a:schemeClr>
                </a:solidFill>
              </a:defRPr>
            </a:lvl1pPr>
          </a:lstStyle>
          <a:p>
            <a:endParaRPr lang="en-US">
              <a:solidFill>
                <a:srgbClr val="010101">
                  <a:lumMod val="50000"/>
                  <a:lumOff val="50000"/>
                </a:srgbClr>
              </a:solidFill>
            </a:endParaRPr>
          </a:p>
        </p:txBody>
      </p:sp>
      <p:sp>
        <p:nvSpPr>
          <p:cNvPr id="7" name="Slide Number Placeholder 5">
            <a:extLst>
              <a:ext uri="{FF2B5EF4-FFF2-40B4-BE49-F238E27FC236}">
                <a16:creationId xmlns:a16="http://schemas.microsoft.com/office/drawing/2014/main" id="{49429FEC-4192-4FA0-8791-AB313E2D03D1}"/>
              </a:ext>
            </a:extLst>
          </p:cNvPr>
          <p:cNvSpPr>
            <a:spLocks noGrp="1"/>
          </p:cNvSpPr>
          <p:nvPr>
            <p:ph type="sldNum" sz="quarter" idx="16"/>
          </p:nvPr>
        </p:nvSpPr>
        <p:spPr/>
        <p:txBody>
          <a:bodyPr/>
          <a:lstStyle>
            <a:lvl1pPr>
              <a:defRPr>
                <a:solidFill>
                  <a:schemeClr val="bg1">
                    <a:lumMod val="50000"/>
                    <a:lumOff val="50000"/>
                  </a:schemeClr>
                </a:solidFill>
              </a:defRPr>
            </a:lvl1pPr>
          </a:lstStyle>
          <a:p>
            <a:fld id="{4EAADB7E-A526-49DE-ABD7-90A5490CACB5}" type="slidenum">
              <a:rPr lang="en-US" smtClean="0">
                <a:solidFill>
                  <a:srgbClr val="010101">
                    <a:lumMod val="50000"/>
                    <a:lumOff val="50000"/>
                  </a:srgbClr>
                </a:solidFill>
              </a:rPr>
              <a:pPr/>
              <a:t>‹#›</a:t>
            </a:fld>
            <a:endParaRPr lang="en-US">
              <a:solidFill>
                <a:srgbClr val="010101">
                  <a:lumMod val="50000"/>
                  <a:lumOff val="50000"/>
                </a:srgbClr>
              </a:solidFill>
            </a:endParaRPr>
          </a:p>
        </p:txBody>
      </p:sp>
      <p:grpSp>
        <p:nvGrpSpPr>
          <p:cNvPr id="16" name="Group 15">
            <a:extLst>
              <a:ext uri="{FF2B5EF4-FFF2-40B4-BE49-F238E27FC236}">
                <a16:creationId xmlns:a16="http://schemas.microsoft.com/office/drawing/2014/main" id="{2361EB93-E6C1-4E07-B39D-E33E1E856F27}"/>
              </a:ext>
            </a:extLst>
          </p:cNvPr>
          <p:cNvGrpSpPr/>
          <p:nvPr/>
        </p:nvGrpSpPr>
        <p:grpSpPr>
          <a:xfrm>
            <a:off x="144063" y="6478446"/>
            <a:ext cx="819256" cy="225507"/>
            <a:chOff x="129007" y="9616786"/>
            <a:chExt cx="1595346" cy="439131"/>
          </a:xfrm>
          <a:solidFill>
            <a:schemeClr val="bg2"/>
          </a:solidFill>
        </p:grpSpPr>
        <p:sp>
          <p:nvSpPr>
            <p:cNvPr id="17" name="Freeform 7">
              <a:extLst>
                <a:ext uri="{FF2B5EF4-FFF2-40B4-BE49-F238E27FC236}">
                  <a16:creationId xmlns:a16="http://schemas.microsoft.com/office/drawing/2014/main" id="{A6423ACC-5BF8-4E3F-A91E-473AF363DE1E}"/>
                </a:ext>
              </a:extLst>
            </p:cNvPr>
            <p:cNvSpPr>
              <a:spLocks/>
            </p:cNvSpPr>
            <p:nvPr/>
          </p:nvSpPr>
          <p:spPr bwMode="auto">
            <a:xfrm>
              <a:off x="1334014" y="9618431"/>
              <a:ext cx="390339" cy="431456"/>
            </a:xfrm>
            <a:custGeom>
              <a:avLst/>
              <a:gdLst>
                <a:gd name="T0" fmla="*/ 1437 w 1484"/>
                <a:gd name="T1" fmla="*/ 328 h 1640"/>
                <a:gd name="T2" fmla="*/ 1484 w 1484"/>
                <a:gd name="T3" fmla="*/ 0 h 1640"/>
                <a:gd name="T4" fmla="*/ 227 w 1484"/>
                <a:gd name="T5" fmla="*/ 0 h 1640"/>
                <a:gd name="T6" fmla="*/ 0 w 1484"/>
                <a:gd name="T7" fmla="*/ 1640 h 1640"/>
                <a:gd name="T8" fmla="*/ 362 w 1484"/>
                <a:gd name="T9" fmla="*/ 1640 h 1640"/>
                <a:gd name="T10" fmla="*/ 451 w 1484"/>
                <a:gd name="T11" fmla="*/ 1005 h 1640"/>
                <a:gd name="T12" fmla="*/ 1237 w 1484"/>
                <a:gd name="T13" fmla="*/ 1005 h 1640"/>
                <a:gd name="T14" fmla="*/ 1282 w 1484"/>
                <a:gd name="T15" fmla="*/ 677 h 1640"/>
                <a:gd name="T16" fmla="*/ 496 w 1484"/>
                <a:gd name="T17" fmla="*/ 677 h 1640"/>
                <a:gd name="T18" fmla="*/ 545 w 1484"/>
                <a:gd name="T19" fmla="*/ 328 h 1640"/>
                <a:gd name="T20" fmla="*/ 1437 w 1484"/>
                <a:gd name="T21" fmla="*/ 328 h 1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84" h="1640">
                  <a:moveTo>
                    <a:pt x="1437" y="328"/>
                  </a:moveTo>
                  <a:lnTo>
                    <a:pt x="1484" y="0"/>
                  </a:lnTo>
                  <a:lnTo>
                    <a:pt x="227" y="0"/>
                  </a:lnTo>
                  <a:lnTo>
                    <a:pt x="0" y="1640"/>
                  </a:lnTo>
                  <a:lnTo>
                    <a:pt x="362" y="1640"/>
                  </a:lnTo>
                  <a:lnTo>
                    <a:pt x="451" y="1005"/>
                  </a:lnTo>
                  <a:lnTo>
                    <a:pt x="1237" y="1005"/>
                  </a:lnTo>
                  <a:lnTo>
                    <a:pt x="1282" y="677"/>
                  </a:lnTo>
                  <a:lnTo>
                    <a:pt x="496" y="677"/>
                  </a:lnTo>
                  <a:lnTo>
                    <a:pt x="545" y="328"/>
                  </a:lnTo>
                  <a:lnTo>
                    <a:pt x="1437" y="328"/>
                  </a:lnTo>
                  <a:close/>
                </a:path>
              </a:pathLst>
            </a:custGeom>
            <a:grpFill/>
            <a:ln w="0">
              <a:noFill/>
              <a:prstDash val="solid"/>
              <a:round/>
              <a:headEnd/>
              <a:tailEnd/>
            </a:ln>
          </p:spPr>
          <p:txBody>
            <a:bodyPr/>
            <a:lstStyle/>
            <a:p>
              <a:pPr defTabSz="914538">
                <a:defRPr/>
              </a:pPr>
              <a:endParaRPr lang="en-US" sz="1800">
                <a:solidFill>
                  <a:srgbClr val="FFFFFF"/>
                </a:solidFill>
                <a:ea typeface="Arial" panose="020B0604020202020204" pitchFamily="34" charset="-128"/>
              </a:endParaRPr>
            </a:p>
          </p:txBody>
        </p:sp>
        <p:sp>
          <p:nvSpPr>
            <p:cNvPr id="18" name="Freeform 8">
              <a:extLst>
                <a:ext uri="{FF2B5EF4-FFF2-40B4-BE49-F238E27FC236}">
                  <a16:creationId xmlns:a16="http://schemas.microsoft.com/office/drawing/2014/main" id="{BFF2F8FD-A5BD-4468-8A06-ED0B538E8CA5}"/>
                </a:ext>
              </a:extLst>
            </p:cNvPr>
            <p:cNvSpPr>
              <a:spLocks/>
            </p:cNvSpPr>
            <p:nvPr/>
          </p:nvSpPr>
          <p:spPr bwMode="auto">
            <a:xfrm>
              <a:off x="932711" y="9617882"/>
              <a:ext cx="407882" cy="432004"/>
            </a:xfrm>
            <a:custGeom>
              <a:avLst/>
              <a:gdLst>
                <a:gd name="T0" fmla="*/ 1526 w 1549"/>
                <a:gd name="T1" fmla="*/ 546 h 1641"/>
                <a:gd name="T2" fmla="*/ 1528 w 1549"/>
                <a:gd name="T3" fmla="*/ 541 h 1641"/>
                <a:gd name="T4" fmla="*/ 1439 w 1549"/>
                <a:gd name="T5" fmla="*/ 166 h 1641"/>
                <a:gd name="T6" fmla="*/ 981 w 1549"/>
                <a:gd name="T7" fmla="*/ 0 h 1641"/>
                <a:gd name="T8" fmla="*/ 228 w 1549"/>
                <a:gd name="T9" fmla="*/ 0 h 1641"/>
                <a:gd name="T10" fmla="*/ 0 w 1549"/>
                <a:gd name="T11" fmla="*/ 1640 h 1641"/>
                <a:gd name="T12" fmla="*/ 363 w 1549"/>
                <a:gd name="T13" fmla="*/ 1640 h 1641"/>
                <a:gd name="T14" fmla="*/ 545 w 1549"/>
                <a:gd name="T15" fmla="*/ 326 h 1641"/>
                <a:gd name="T16" fmla="*/ 905 w 1549"/>
                <a:gd name="T17" fmla="*/ 326 h 1641"/>
                <a:gd name="T18" fmla="*/ 1158 w 1549"/>
                <a:gd name="T19" fmla="*/ 560 h 1641"/>
                <a:gd name="T20" fmla="*/ 1156 w 1549"/>
                <a:gd name="T21" fmla="*/ 565 h 1641"/>
                <a:gd name="T22" fmla="*/ 846 w 1549"/>
                <a:gd name="T23" fmla="*/ 798 h 1641"/>
                <a:gd name="T24" fmla="*/ 573 w 1549"/>
                <a:gd name="T25" fmla="*/ 798 h 1641"/>
                <a:gd name="T26" fmla="*/ 1000 w 1549"/>
                <a:gd name="T27" fmla="*/ 1641 h 1641"/>
                <a:gd name="T28" fmla="*/ 1424 w 1549"/>
                <a:gd name="T29" fmla="*/ 1641 h 1641"/>
                <a:gd name="T30" fmla="*/ 1103 w 1549"/>
                <a:gd name="T31" fmla="*/ 1055 h 1641"/>
                <a:gd name="T32" fmla="*/ 1526 w 1549"/>
                <a:gd name="T33" fmla="*/ 546 h 1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49" h="1641">
                  <a:moveTo>
                    <a:pt x="1526" y="546"/>
                  </a:moveTo>
                  <a:lnTo>
                    <a:pt x="1528" y="541"/>
                  </a:lnTo>
                  <a:cubicBezTo>
                    <a:pt x="1549" y="386"/>
                    <a:pt x="1518" y="258"/>
                    <a:pt x="1439" y="166"/>
                  </a:cubicBezTo>
                  <a:cubicBezTo>
                    <a:pt x="1345" y="59"/>
                    <a:pt x="1191" y="0"/>
                    <a:pt x="981" y="0"/>
                  </a:cubicBezTo>
                  <a:lnTo>
                    <a:pt x="228" y="0"/>
                  </a:lnTo>
                  <a:lnTo>
                    <a:pt x="0" y="1640"/>
                  </a:lnTo>
                  <a:lnTo>
                    <a:pt x="363" y="1640"/>
                  </a:lnTo>
                  <a:lnTo>
                    <a:pt x="545" y="326"/>
                  </a:lnTo>
                  <a:lnTo>
                    <a:pt x="905" y="326"/>
                  </a:lnTo>
                  <a:cubicBezTo>
                    <a:pt x="1081" y="326"/>
                    <a:pt x="1179" y="406"/>
                    <a:pt x="1158" y="560"/>
                  </a:cubicBezTo>
                  <a:lnTo>
                    <a:pt x="1156" y="565"/>
                  </a:lnTo>
                  <a:cubicBezTo>
                    <a:pt x="1138" y="703"/>
                    <a:pt x="1023" y="798"/>
                    <a:pt x="846" y="798"/>
                  </a:cubicBezTo>
                  <a:lnTo>
                    <a:pt x="573" y="798"/>
                  </a:lnTo>
                  <a:lnTo>
                    <a:pt x="1000" y="1641"/>
                  </a:lnTo>
                  <a:lnTo>
                    <a:pt x="1424" y="1641"/>
                  </a:lnTo>
                  <a:lnTo>
                    <a:pt x="1103" y="1055"/>
                  </a:lnTo>
                  <a:cubicBezTo>
                    <a:pt x="1323" y="978"/>
                    <a:pt x="1490" y="811"/>
                    <a:pt x="1526" y="546"/>
                  </a:cubicBezTo>
                  <a:close/>
                </a:path>
              </a:pathLst>
            </a:custGeom>
            <a:grpFill/>
            <a:ln w="0">
              <a:noFill/>
              <a:prstDash val="solid"/>
              <a:round/>
              <a:headEnd/>
              <a:tailEnd/>
            </a:ln>
          </p:spPr>
          <p:txBody>
            <a:bodyPr/>
            <a:lstStyle/>
            <a:p>
              <a:pPr defTabSz="914538">
                <a:defRPr/>
              </a:pPr>
              <a:endParaRPr lang="en-US" sz="1800">
                <a:solidFill>
                  <a:srgbClr val="FFFFFF"/>
                </a:solidFill>
                <a:ea typeface="Arial" panose="020B0604020202020204" pitchFamily="34" charset="-128"/>
              </a:endParaRPr>
            </a:p>
          </p:txBody>
        </p:sp>
        <p:sp>
          <p:nvSpPr>
            <p:cNvPr id="19" name="Freeform 9">
              <a:extLst>
                <a:ext uri="{FF2B5EF4-FFF2-40B4-BE49-F238E27FC236}">
                  <a16:creationId xmlns:a16="http://schemas.microsoft.com/office/drawing/2014/main" id="{CD561DCF-3555-4AFA-954B-6E6BF1696ACE}"/>
                </a:ext>
              </a:extLst>
            </p:cNvPr>
            <p:cNvSpPr>
              <a:spLocks/>
            </p:cNvSpPr>
            <p:nvPr/>
          </p:nvSpPr>
          <p:spPr bwMode="auto">
            <a:xfrm>
              <a:off x="129007" y="9616786"/>
              <a:ext cx="816861" cy="439131"/>
            </a:xfrm>
            <a:custGeom>
              <a:avLst/>
              <a:gdLst>
                <a:gd name="T0" fmla="*/ 2278 w 3104"/>
                <a:gd name="T1" fmla="*/ 0 h 1669"/>
                <a:gd name="T2" fmla="*/ 528 w 3104"/>
                <a:gd name="T3" fmla="*/ 0 h 1669"/>
                <a:gd name="T4" fmla="*/ 488 w 3104"/>
                <a:gd name="T5" fmla="*/ 289 h 1669"/>
                <a:gd name="T6" fmla="*/ 909 w 3104"/>
                <a:gd name="T7" fmla="*/ 289 h 1669"/>
                <a:gd name="T8" fmla="*/ 801 w 3104"/>
                <a:gd name="T9" fmla="*/ 1061 h 1669"/>
                <a:gd name="T10" fmla="*/ 543 w 3104"/>
                <a:gd name="T11" fmla="*/ 1333 h 1669"/>
                <a:gd name="T12" fmla="*/ 264 w 3104"/>
                <a:gd name="T13" fmla="*/ 1169 h 1669"/>
                <a:gd name="T14" fmla="*/ 0 w 3104"/>
                <a:gd name="T15" fmla="*/ 1423 h 1669"/>
                <a:gd name="T16" fmla="*/ 505 w 3104"/>
                <a:gd name="T17" fmla="*/ 1669 h 1669"/>
                <a:gd name="T18" fmla="*/ 955 w 3104"/>
                <a:gd name="T19" fmla="*/ 1516 h 1669"/>
                <a:gd name="T20" fmla="*/ 1171 w 3104"/>
                <a:gd name="T21" fmla="*/ 1079 h 1669"/>
                <a:gd name="T22" fmla="*/ 1280 w 3104"/>
                <a:gd name="T23" fmla="*/ 295 h 1669"/>
                <a:gd name="T24" fmla="*/ 1281 w 3104"/>
                <a:gd name="T25" fmla="*/ 295 h 1669"/>
                <a:gd name="T26" fmla="*/ 1281 w 3104"/>
                <a:gd name="T27" fmla="*/ 299 h 1669"/>
                <a:gd name="T28" fmla="*/ 2236 w 3104"/>
                <a:gd name="T29" fmla="*/ 299 h 1669"/>
                <a:gd name="T30" fmla="*/ 2661 w 3104"/>
                <a:gd name="T31" fmla="*/ 820 h 1669"/>
                <a:gd name="T32" fmla="*/ 2660 w 3104"/>
                <a:gd name="T33" fmla="*/ 825 h 1669"/>
                <a:gd name="T34" fmla="*/ 2095 w 3104"/>
                <a:gd name="T35" fmla="*/ 1315 h 1669"/>
                <a:gd name="T36" fmla="*/ 1781 w 3104"/>
                <a:gd name="T37" fmla="*/ 1315 h 1669"/>
                <a:gd name="T38" fmla="*/ 1907 w 3104"/>
                <a:gd name="T39" fmla="*/ 406 h 1669"/>
                <a:gd name="T40" fmla="*/ 1530 w 3104"/>
                <a:gd name="T41" fmla="*/ 406 h 1669"/>
                <a:gd name="T42" fmla="*/ 1406 w 3104"/>
                <a:gd name="T43" fmla="*/ 671 h 1669"/>
                <a:gd name="T44" fmla="*/ 1541 w 3104"/>
                <a:gd name="T45" fmla="*/ 671 h 1669"/>
                <a:gd name="T46" fmla="*/ 1406 w 3104"/>
                <a:gd name="T47" fmla="*/ 1640 h 1669"/>
                <a:gd name="T48" fmla="*/ 2049 w 3104"/>
                <a:gd name="T49" fmla="*/ 1640 h 1669"/>
                <a:gd name="T50" fmla="*/ 3039 w 3104"/>
                <a:gd name="T51" fmla="*/ 820 h 1669"/>
                <a:gd name="T52" fmla="*/ 3040 w 3104"/>
                <a:gd name="T53" fmla="*/ 815 h 1669"/>
                <a:gd name="T54" fmla="*/ 2278 w 3104"/>
                <a:gd name="T55" fmla="*/ 0 h 1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04" h="1669">
                  <a:moveTo>
                    <a:pt x="2278" y="0"/>
                  </a:moveTo>
                  <a:lnTo>
                    <a:pt x="528" y="0"/>
                  </a:lnTo>
                  <a:lnTo>
                    <a:pt x="488" y="289"/>
                  </a:lnTo>
                  <a:lnTo>
                    <a:pt x="909" y="289"/>
                  </a:lnTo>
                  <a:lnTo>
                    <a:pt x="801" y="1061"/>
                  </a:lnTo>
                  <a:cubicBezTo>
                    <a:pt x="775" y="1251"/>
                    <a:pt x="679" y="1333"/>
                    <a:pt x="543" y="1333"/>
                  </a:cubicBezTo>
                  <a:cubicBezTo>
                    <a:pt x="427" y="1333"/>
                    <a:pt x="344" y="1271"/>
                    <a:pt x="264" y="1169"/>
                  </a:cubicBezTo>
                  <a:lnTo>
                    <a:pt x="0" y="1423"/>
                  </a:lnTo>
                  <a:cubicBezTo>
                    <a:pt x="95" y="1556"/>
                    <a:pt x="249" y="1669"/>
                    <a:pt x="505" y="1669"/>
                  </a:cubicBezTo>
                  <a:cubicBezTo>
                    <a:pt x="684" y="1669"/>
                    <a:pt x="840" y="1618"/>
                    <a:pt x="955" y="1516"/>
                  </a:cubicBezTo>
                  <a:cubicBezTo>
                    <a:pt x="1068" y="1418"/>
                    <a:pt x="1144" y="1273"/>
                    <a:pt x="1171" y="1079"/>
                  </a:cubicBezTo>
                  <a:lnTo>
                    <a:pt x="1280" y="295"/>
                  </a:lnTo>
                  <a:lnTo>
                    <a:pt x="1281" y="295"/>
                  </a:lnTo>
                  <a:lnTo>
                    <a:pt x="1281" y="299"/>
                  </a:lnTo>
                  <a:lnTo>
                    <a:pt x="2236" y="299"/>
                  </a:lnTo>
                  <a:cubicBezTo>
                    <a:pt x="2533" y="299"/>
                    <a:pt x="2701" y="530"/>
                    <a:pt x="2661" y="820"/>
                  </a:cubicBezTo>
                  <a:lnTo>
                    <a:pt x="2660" y="825"/>
                  </a:lnTo>
                  <a:cubicBezTo>
                    <a:pt x="2620" y="1115"/>
                    <a:pt x="2391" y="1315"/>
                    <a:pt x="2095" y="1315"/>
                  </a:cubicBezTo>
                  <a:lnTo>
                    <a:pt x="1781" y="1315"/>
                  </a:lnTo>
                  <a:lnTo>
                    <a:pt x="1907" y="406"/>
                  </a:lnTo>
                  <a:lnTo>
                    <a:pt x="1530" y="406"/>
                  </a:lnTo>
                  <a:lnTo>
                    <a:pt x="1406" y="671"/>
                  </a:lnTo>
                  <a:lnTo>
                    <a:pt x="1541" y="671"/>
                  </a:lnTo>
                  <a:lnTo>
                    <a:pt x="1406" y="1640"/>
                  </a:lnTo>
                  <a:lnTo>
                    <a:pt x="2049" y="1640"/>
                  </a:lnTo>
                  <a:cubicBezTo>
                    <a:pt x="2567" y="1640"/>
                    <a:pt x="2975" y="1281"/>
                    <a:pt x="3039" y="820"/>
                  </a:cubicBezTo>
                  <a:lnTo>
                    <a:pt x="3040" y="815"/>
                  </a:lnTo>
                  <a:cubicBezTo>
                    <a:pt x="3104" y="354"/>
                    <a:pt x="2795" y="0"/>
                    <a:pt x="2278" y="0"/>
                  </a:cubicBezTo>
                  <a:close/>
                </a:path>
              </a:pathLst>
            </a:custGeom>
            <a:grpFill/>
            <a:ln w="0">
              <a:noFill/>
              <a:prstDash val="solid"/>
              <a:round/>
              <a:headEnd/>
              <a:tailEnd/>
            </a:ln>
          </p:spPr>
          <p:txBody>
            <a:bodyPr/>
            <a:lstStyle/>
            <a:p>
              <a:pPr defTabSz="914538">
                <a:defRPr/>
              </a:pPr>
              <a:endParaRPr lang="en-US" sz="1800">
                <a:solidFill>
                  <a:srgbClr val="FFFFFF"/>
                </a:solidFill>
                <a:ea typeface="Arial" panose="020B0604020202020204" pitchFamily="34" charset="-128"/>
              </a:endParaRPr>
            </a:p>
          </p:txBody>
        </p:sp>
      </p:grpSp>
      <p:cxnSp>
        <p:nvCxnSpPr>
          <p:cNvPr id="23" name="Straight Connector 22">
            <a:extLst>
              <a:ext uri="{FF2B5EF4-FFF2-40B4-BE49-F238E27FC236}">
                <a16:creationId xmlns:a16="http://schemas.microsoft.com/office/drawing/2014/main" id="{56DF5641-EFE9-4113-AEB4-55BE1FE6FE1C}"/>
              </a:ext>
            </a:extLst>
          </p:cNvPr>
          <p:cNvCxnSpPr>
            <a:cxnSpLocks/>
          </p:cNvCxnSpPr>
          <p:nvPr/>
        </p:nvCxnSpPr>
        <p:spPr>
          <a:xfrm>
            <a:off x="11582400" y="6396567"/>
            <a:ext cx="60960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427553" y="-189186"/>
            <a:ext cx="7205665" cy="7047187"/>
          </a:xfrm>
          <a:prstGeom prst="rect">
            <a:avLst/>
          </a:prstGeom>
        </p:spPr>
      </p:pic>
    </p:spTree>
    <p:extLst>
      <p:ext uri="{BB962C8B-B14F-4D97-AF65-F5344CB8AC3E}">
        <p14:creationId xmlns:p14="http://schemas.microsoft.com/office/powerpoint/2010/main" val="2476286599"/>
      </p:ext>
    </p:extLst>
  </p:cSld>
  <p:clrMapOvr>
    <a:overrideClrMapping bg1="dk1" tx1="lt1" bg2="dk2" tx2="lt2" accent1="accent1" accent2="accent2" accent3="accent3" accent4="accent4" accent5="accent5" accent6="accent6" hlink="hlink" folHlink="folHlink"/>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70"/>
        <p:cNvGrpSpPr/>
        <p:nvPr/>
      </p:nvGrpSpPr>
      <p:grpSpPr>
        <a:xfrm>
          <a:off x="0" y="0"/>
          <a:ext cx="0" cy="0"/>
          <a:chOff x="0" y="0"/>
          <a:chExt cx="0" cy="0"/>
        </a:xfrm>
      </p:grpSpPr>
      <p:cxnSp>
        <p:nvCxnSpPr>
          <p:cNvPr id="171" name="Google Shape;171;p27"/>
          <p:cNvCxnSpPr/>
          <p:nvPr/>
        </p:nvCxnSpPr>
        <p:spPr>
          <a:xfrm>
            <a:off x="4610100" y="1418167"/>
            <a:ext cx="2971800" cy="0"/>
          </a:xfrm>
          <a:prstGeom prst="straightConnector1">
            <a:avLst/>
          </a:prstGeom>
          <a:noFill/>
          <a:ln w="38100" cap="flat" cmpd="sng">
            <a:solidFill>
              <a:schemeClr val="dk2"/>
            </a:solidFill>
            <a:prstDash val="solid"/>
            <a:round/>
            <a:headEnd type="none" w="sm" len="sm"/>
            <a:tailEnd type="none" w="sm" len="sm"/>
          </a:ln>
        </p:spPr>
      </p:cxnSp>
      <p:sp>
        <p:nvSpPr>
          <p:cNvPr id="172" name="Google Shape;172;p27"/>
          <p:cNvSpPr txBox="1">
            <a:spLocks noGrp="1"/>
          </p:cNvSpPr>
          <p:nvPr>
            <p:ph type="title"/>
          </p:nvPr>
        </p:nvSpPr>
        <p:spPr>
          <a:xfrm>
            <a:off x="609600" y="229811"/>
            <a:ext cx="10972800" cy="1143000"/>
          </a:xfrm>
          <a:prstGeom prst="rect">
            <a:avLst/>
          </a:prstGeom>
          <a:noFill/>
          <a:ln>
            <a:noFill/>
          </a:ln>
        </p:spPr>
        <p:txBody>
          <a:bodyPr spcFirstLastPara="1" wrap="square" lIns="87900" tIns="43950" rIns="87900" bIns="43950" anchor="b" anchorCtr="0">
            <a:noAutofit/>
          </a:bodyPr>
          <a:lstStyle>
            <a:lvl1pPr marR="0" lvl="0" algn="ctr">
              <a:lnSpc>
                <a:spcPct val="100000"/>
              </a:lnSpc>
              <a:spcBef>
                <a:spcPts val="0"/>
              </a:spcBef>
              <a:spcAft>
                <a:spcPts val="0"/>
              </a:spcAft>
              <a:buClr>
                <a:schemeClr val="accent2"/>
              </a:buClr>
              <a:buSzPts val="2667"/>
              <a:buFont typeface="Arial Black"/>
              <a:buNone/>
              <a:defRPr sz="2667"/>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73" name="Google Shape;173;p27"/>
          <p:cNvSpPr txBox="1">
            <a:spLocks noGrp="1"/>
          </p:cNvSpPr>
          <p:nvPr>
            <p:ph type="body" idx="1"/>
          </p:nvPr>
        </p:nvSpPr>
        <p:spPr>
          <a:xfrm>
            <a:off x="609600" y="1600202"/>
            <a:ext cx="10972800" cy="4525963"/>
          </a:xfrm>
          <a:prstGeom prst="rect">
            <a:avLst/>
          </a:prstGeom>
          <a:noFill/>
          <a:ln>
            <a:noFill/>
          </a:ln>
        </p:spPr>
        <p:txBody>
          <a:bodyPr spcFirstLastPara="1" wrap="square" lIns="87900" tIns="43950" rIns="87900" bIns="43950" anchor="t" anchorCtr="0">
            <a:noAutofit/>
          </a:bodyPr>
          <a:lstStyle>
            <a:lvl1pPr marL="457223" lvl="0" indent="-321770" algn="l">
              <a:lnSpc>
                <a:spcPct val="110000"/>
              </a:lnSpc>
              <a:spcBef>
                <a:spcPts val="385"/>
              </a:spcBef>
              <a:spcAft>
                <a:spcPts val="0"/>
              </a:spcAft>
              <a:buClr>
                <a:schemeClr val="accent5"/>
              </a:buClr>
              <a:buSzPts val="1467"/>
              <a:buChar char="•"/>
              <a:defRPr>
                <a:solidFill>
                  <a:schemeClr val="accent5"/>
                </a:solidFill>
              </a:defRPr>
            </a:lvl1pPr>
            <a:lvl2pPr marL="914446" lvl="1" indent="-313261" algn="l">
              <a:lnSpc>
                <a:spcPct val="110000"/>
              </a:lnSpc>
              <a:spcBef>
                <a:spcPts val="769"/>
              </a:spcBef>
              <a:spcAft>
                <a:spcPts val="0"/>
              </a:spcAft>
              <a:buClr>
                <a:schemeClr val="accent5"/>
              </a:buClr>
              <a:buSzPts val="1333"/>
              <a:buChar char="•"/>
              <a:defRPr>
                <a:solidFill>
                  <a:schemeClr val="accent5"/>
                </a:solidFill>
              </a:defRPr>
            </a:lvl2pPr>
            <a:lvl3pPr marL="1371669" marR="0" lvl="2" indent="-304815" algn="l">
              <a:lnSpc>
                <a:spcPct val="110000"/>
              </a:lnSpc>
              <a:spcBef>
                <a:spcPts val="769"/>
              </a:spcBef>
              <a:spcAft>
                <a:spcPts val="0"/>
              </a:spcAft>
              <a:buClr>
                <a:schemeClr val="accent5"/>
              </a:buClr>
              <a:buSzPts val="1200"/>
              <a:buFont typeface="Arial"/>
              <a:buChar char="•"/>
              <a:defRPr>
                <a:solidFill>
                  <a:schemeClr val="accent5"/>
                </a:solidFill>
              </a:defRPr>
            </a:lvl3pPr>
            <a:lvl4pPr marL="1828891" marR="0" lvl="3" indent="-296369" algn="l">
              <a:lnSpc>
                <a:spcPct val="110000"/>
              </a:lnSpc>
              <a:spcBef>
                <a:spcPts val="769"/>
              </a:spcBef>
              <a:spcAft>
                <a:spcPts val="0"/>
              </a:spcAft>
              <a:buClr>
                <a:schemeClr val="accent5"/>
              </a:buClr>
              <a:buSzPts val="1067"/>
              <a:buFont typeface="Arial"/>
              <a:buChar char="•"/>
              <a:defRPr>
                <a:solidFill>
                  <a:schemeClr val="accent5"/>
                </a:solidFill>
              </a:defRPr>
            </a:lvl4pPr>
            <a:lvl5pPr marL="2286114" marR="0" lvl="4" indent="-296369" algn="l">
              <a:lnSpc>
                <a:spcPct val="110000"/>
              </a:lnSpc>
              <a:spcBef>
                <a:spcPts val="769"/>
              </a:spcBef>
              <a:spcAft>
                <a:spcPts val="0"/>
              </a:spcAft>
              <a:buClr>
                <a:schemeClr val="accent5"/>
              </a:buClr>
              <a:buSzPts val="1067"/>
              <a:buFont typeface="Arial"/>
              <a:buChar char="•"/>
              <a:defRPr>
                <a:solidFill>
                  <a:schemeClr val="accent5"/>
                </a:solidFill>
              </a:defRPr>
            </a:lvl5pPr>
            <a:lvl6pPr marL="2743337" lvl="5" indent="-342917" algn="l">
              <a:lnSpc>
                <a:spcPct val="100000"/>
              </a:lnSpc>
              <a:spcBef>
                <a:spcPts val="769"/>
              </a:spcBef>
              <a:spcAft>
                <a:spcPts val="0"/>
              </a:spcAft>
              <a:buClr>
                <a:schemeClr val="dk1"/>
              </a:buClr>
              <a:buSzPts val="1800"/>
              <a:buChar char="•"/>
              <a:defRPr/>
            </a:lvl6pPr>
            <a:lvl7pPr marL="3200560" lvl="6" indent="-342917" algn="l">
              <a:lnSpc>
                <a:spcPct val="100000"/>
              </a:lnSpc>
              <a:spcBef>
                <a:spcPts val="360"/>
              </a:spcBef>
              <a:spcAft>
                <a:spcPts val="0"/>
              </a:spcAft>
              <a:buClr>
                <a:schemeClr val="dk1"/>
              </a:buClr>
              <a:buSzPts val="1800"/>
              <a:buChar char="•"/>
              <a:defRPr/>
            </a:lvl7pPr>
            <a:lvl8pPr marL="3657783" lvl="7" indent="-342917" algn="l">
              <a:lnSpc>
                <a:spcPct val="100000"/>
              </a:lnSpc>
              <a:spcBef>
                <a:spcPts val="360"/>
              </a:spcBef>
              <a:spcAft>
                <a:spcPts val="0"/>
              </a:spcAft>
              <a:buClr>
                <a:schemeClr val="dk1"/>
              </a:buClr>
              <a:buSzPts val="1800"/>
              <a:buChar char="•"/>
              <a:defRPr/>
            </a:lvl8pPr>
            <a:lvl9pPr marL="4115006" lvl="8" indent="-342917" algn="l">
              <a:lnSpc>
                <a:spcPct val="100000"/>
              </a:lnSpc>
              <a:spcBef>
                <a:spcPts val="360"/>
              </a:spcBef>
              <a:spcAft>
                <a:spcPts val="0"/>
              </a:spcAft>
              <a:buClr>
                <a:schemeClr val="dk1"/>
              </a:buClr>
              <a:buSzPts val="1800"/>
              <a:buChar char="•"/>
              <a:defRPr/>
            </a:lvl9pPr>
          </a:lstStyle>
          <a:p>
            <a:endParaRPr/>
          </a:p>
        </p:txBody>
      </p:sp>
      <p:sp>
        <p:nvSpPr>
          <p:cNvPr id="174" name="Google Shape;174;p27"/>
          <p:cNvSpPr txBox="1">
            <a:spLocks noGrp="1"/>
          </p:cNvSpPr>
          <p:nvPr>
            <p:ph type="dt" idx="10"/>
          </p:nvPr>
        </p:nvSpPr>
        <p:spPr>
          <a:xfrm>
            <a:off x="4749800" y="6413501"/>
            <a:ext cx="2844800" cy="366184"/>
          </a:xfrm>
          <a:prstGeom prst="rect">
            <a:avLst/>
          </a:prstGeom>
          <a:noFill/>
          <a:ln>
            <a:noFill/>
          </a:ln>
        </p:spPr>
        <p:txBody>
          <a:bodyPr spcFirstLastPara="1" wrap="square" lIns="87900" tIns="43950" rIns="87900" bIns="4395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5" name="Google Shape;175;p27"/>
          <p:cNvSpPr txBox="1">
            <a:spLocks noGrp="1"/>
          </p:cNvSpPr>
          <p:nvPr>
            <p:ph type="ftr" idx="11"/>
          </p:nvPr>
        </p:nvSpPr>
        <p:spPr>
          <a:xfrm>
            <a:off x="7594600" y="6413501"/>
            <a:ext cx="3860800" cy="366184"/>
          </a:xfrm>
          <a:prstGeom prst="rect">
            <a:avLst/>
          </a:prstGeom>
          <a:noFill/>
          <a:ln>
            <a:noFill/>
          </a:ln>
        </p:spPr>
        <p:txBody>
          <a:bodyPr spcFirstLastPara="1" wrap="square" lIns="87900" tIns="43950" rIns="87900" bIns="43950" anchor="ctr" anchorCtr="0">
            <a:noAutofit/>
          </a:bodyPr>
          <a:lstStyle>
            <a:lvl1pPr lvl="0" algn="r">
              <a:lnSpc>
                <a:spcPct val="100000"/>
              </a:lnSpc>
              <a:spcBef>
                <a:spcPts val="0"/>
              </a:spcBef>
              <a:spcAft>
                <a:spcPts val="0"/>
              </a:spcAft>
              <a:buClr>
                <a:srgbClr val="898989"/>
              </a:buClr>
              <a:buSzPts val="933"/>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27"/>
          <p:cNvSpPr txBox="1">
            <a:spLocks noGrp="1"/>
          </p:cNvSpPr>
          <p:nvPr>
            <p:ph type="sldNum" idx="12"/>
          </p:nvPr>
        </p:nvSpPr>
        <p:spPr>
          <a:xfrm>
            <a:off x="11590875" y="6413501"/>
            <a:ext cx="522817" cy="366184"/>
          </a:xfrm>
          <a:prstGeom prst="rect">
            <a:avLst/>
          </a:prstGeom>
          <a:noFill/>
          <a:ln>
            <a:noFill/>
          </a:ln>
        </p:spPr>
        <p:txBody>
          <a:bodyPr spcFirstLastPara="1" wrap="square" lIns="87900" tIns="43950" rIns="87900" bIns="43950" anchor="ctr" anchorCtr="0">
            <a:noAutofit/>
          </a:bodyPr>
          <a:lstStyle>
            <a:lvl1pPr marL="0" marR="0" lvl="0" indent="0" algn="l">
              <a:lnSpc>
                <a:spcPct val="100000"/>
              </a:lnSpc>
              <a:spcBef>
                <a:spcPts val="0"/>
              </a:spcBef>
              <a:spcAft>
                <a:spcPts val="0"/>
              </a:spcAft>
              <a:buClr>
                <a:srgbClr val="000000"/>
              </a:buClr>
              <a:buSzPts val="1067"/>
              <a:buFont typeface="Arial"/>
              <a:buNone/>
              <a:defRPr sz="1067" b="0" i="0" u="none" strike="noStrike" cap="none">
                <a:solidFill>
                  <a:srgbClr val="898989"/>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067"/>
              <a:buFont typeface="Arial"/>
              <a:buNone/>
              <a:defRPr sz="1067" b="0" i="0" u="none" strike="noStrike" cap="none">
                <a:solidFill>
                  <a:srgbClr val="898989"/>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067"/>
              <a:buFont typeface="Arial"/>
              <a:buNone/>
              <a:defRPr sz="1067" b="0" i="0" u="none" strike="noStrike" cap="none">
                <a:solidFill>
                  <a:srgbClr val="898989"/>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067"/>
              <a:buFont typeface="Arial"/>
              <a:buNone/>
              <a:defRPr sz="1067" b="0" i="0" u="none" strike="noStrike" cap="none">
                <a:solidFill>
                  <a:srgbClr val="898989"/>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067"/>
              <a:buFont typeface="Arial"/>
              <a:buNone/>
              <a:defRPr sz="1067" b="0" i="0" u="none" strike="noStrike" cap="none">
                <a:solidFill>
                  <a:srgbClr val="898989"/>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067"/>
              <a:buFont typeface="Arial"/>
              <a:buNone/>
              <a:defRPr sz="1067" b="0" i="0" u="none" strike="noStrike" cap="none">
                <a:solidFill>
                  <a:srgbClr val="898989"/>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067"/>
              <a:buFont typeface="Arial"/>
              <a:buNone/>
              <a:defRPr sz="1067" b="0" i="0" u="none" strike="noStrike" cap="none">
                <a:solidFill>
                  <a:srgbClr val="898989"/>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067"/>
              <a:buFont typeface="Arial"/>
              <a:buNone/>
              <a:defRPr sz="1067" b="0" i="0" u="none" strike="noStrike" cap="none">
                <a:solidFill>
                  <a:srgbClr val="898989"/>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067"/>
              <a:buFont typeface="Arial"/>
              <a:buNone/>
              <a:defRPr sz="1067" b="0" i="0" u="none" strike="noStrike" cap="none">
                <a:solidFill>
                  <a:srgbClr val="898989"/>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931293484"/>
      </p:ext>
    </p:extLst>
  </p:cSld>
  <p:clrMapOvr>
    <a:masterClrMapping/>
  </p:clrMapOvr>
  <p:transition spd="med">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Mission Cover Slide">
    <p:bg>
      <p:bgRef idx="1001">
        <a:schemeClr val="bg2"/>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0D07BC2-AEBE-4899-AAF7-562EF8B5C318}"/>
              </a:ext>
            </a:extLst>
          </p:cNvPr>
          <p:cNvSpPr>
            <a:spLocks noChangeArrowheads="1"/>
          </p:cNvSpPr>
          <p:nvPr userDrawn="1"/>
        </p:nvSpPr>
        <p:spPr bwMode="auto">
          <a:xfrm>
            <a:off x="0" y="0"/>
            <a:ext cx="12192000" cy="6858000"/>
          </a:xfrm>
          <a:prstGeom prst="rect">
            <a:avLst/>
          </a:prstGeom>
          <a:solidFill>
            <a:schemeClr val="bg2"/>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lIns="58612" tIns="29305" rIns="58612" bIns="29305" anchor="ctr"/>
          <a:lstStyle>
            <a:lvl1pPr>
              <a:defRPr>
                <a:solidFill>
                  <a:schemeClr val="tx1"/>
                </a:solidFill>
                <a:latin typeface="Arial" panose="020B0604020202020204" pitchFamily="34" charset="0"/>
                <a:ea typeface="Arial" pitchFamily="-127" charset="-128"/>
              </a:defRPr>
            </a:lvl1pPr>
            <a:lvl2pPr marL="742950" indent="-285750">
              <a:defRPr>
                <a:solidFill>
                  <a:schemeClr val="tx1"/>
                </a:solidFill>
                <a:latin typeface="Arial" panose="020B0604020202020204" pitchFamily="34" charset="0"/>
                <a:ea typeface="Arial" pitchFamily="-127" charset="-128"/>
              </a:defRPr>
            </a:lvl2pPr>
            <a:lvl3pPr marL="1143000" indent="-228600">
              <a:defRPr>
                <a:solidFill>
                  <a:schemeClr val="tx1"/>
                </a:solidFill>
                <a:latin typeface="Arial" panose="020B0604020202020204" pitchFamily="34" charset="0"/>
                <a:ea typeface="Arial" pitchFamily="-127" charset="-128"/>
              </a:defRPr>
            </a:lvl3pPr>
            <a:lvl4pPr marL="1600200" indent="-228600">
              <a:defRPr>
                <a:solidFill>
                  <a:schemeClr val="tx1"/>
                </a:solidFill>
                <a:latin typeface="Arial" panose="020B0604020202020204" pitchFamily="34" charset="0"/>
                <a:ea typeface="Arial" pitchFamily="-127" charset="-128"/>
              </a:defRPr>
            </a:lvl4pPr>
            <a:lvl5pPr marL="2057400" indent="-228600">
              <a:defRPr>
                <a:solidFill>
                  <a:schemeClr val="tx1"/>
                </a:solidFill>
                <a:latin typeface="Arial" panose="020B0604020202020204" pitchFamily="34" charset="0"/>
                <a:ea typeface="Arial" pitchFamily="-127" charset="-128"/>
              </a:defRPr>
            </a:lvl5pPr>
            <a:lvl6pPr marL="2514600" indent="-228600" defTabSz="457200" fontAlgn="base">
              <a:spcBef>
                <a:spcPct val="0"/>
              </a:spcBef>
              <a:spcAft>
                <a:spcPct val="0"/>
              </a:spcAft>
              <a:defRPr>
                <a:solidFill>
                  <a:schemeClr val="tx1"/>
                </a:solidFill>
                <a:latin typeface="Arial" panose="020B0604020202020204" pitchFamily="34" charset="0"/>
                <a:ea typeface="Arial" pitchFamily="-127" charset="-128"/>
              </a:defRPr>
            </a:lvl6pPr>
            <a:lvl7pPr marL="2971800" indent="-228600" defTabSz="457200" fontAlgn="base">
              <a:spcBef>
                <a:spcPct val="0"/>
              </a:spcBef>
              <a:spcAft>
                <a:spcPct val="0"/>
              </a:spcAft>
              <a:defRPr>
                <a:solidFill>
                  <a:schemeClr val="tx1"/>
                </a:solidFill>
                <a:latin typeface="Arial" panose="020B0604020202020204" pitchFamily="34" charset="0"/>
                <a:ea typeface="Arial" pitchFamily="-127" charset="-128"/>
              </a:defRPr>
            </a:lvl7pPr>
            <a:lvl8pPr marL="3429000" indent="-228600" defTabSz="457200" fontAlgn="base">
              <a:spcBef>
                <a:spcPct val="0"/>
              </a:spcBef>
              <a:spcAft>
                <a:spcPct val="0"/>
              </a:spcAft>
              <a:defRPr>
                <a:solidFill>
                  <a:schemeClr val="tx1"/>
                </a:solidFill>
                <a:latin typeface="Arial" panose="020B0604020202020204" pitchFamily="34" charset="0"/>
                <a:ea typeface="Arial" pitchFamily="-127" charset="-128"/>
              </a:defRPr>
            </a:lvl8pPr>
            <a:lvl9pPr marL="3886200" indent="-228600" defTabSz="457200" fontAlgn="base">
              <a:spcBef>
                <a:spcPct val="0"/>
              </a:spcBef>
              <a:spcAft>
                <a:spcPct val="0"/>
              </a:spcAft>
              <a:defRPr>
                <a:solidFill>
                  <a:schemeClr val="tx1"/>
                </a:solidFill>
                <a:latin typeface="Arial" panose="020B0604020202020204" pitchFamily="34" charset="0"/>
                <a:ea typeface="Arial" pitchFamily="-127" charset="-128"/>
              </a:defRPr>
            </a:lvl9pPr>
          </a:lstStyle>
          <a:p>
            <a:pPr algn="ctr"/>
            <a:endParaRPr lang="en-US" altLang="en-US" sz="2400">
              <a:solidFill>
                <a:srgbClr val="FFFFFF"/>
              </a:solidFill>
              <a:ea typeface="Arial" panose="020B0604020202020204" pitchFamily="34" charset="-128"/>
            </a:endParaRPr>
          </a:p>
        </p:txBody>
      </p:sp>
      <p:cxnSp>
        <p:nvCxnSpPr>
          <p:cNvPr id="6" name="Straight Connector 5">
            <a:extLst>
              <a:ext uri="{FF2B5EF4-FFF2-40B4-BE49-F238E27FC236}">
                <a16:creationId xmlns:a16="http://schemas.microsoft.com/office/drawing/2014/main" id="{BB793E75-1B11-4AAC-88E4-0135409F3AE4}"/>
              </a:ext>
            </a:extLst>
          </p:cNvPr>
          <p:cNvCxnSpPr/>
          <p:nvPr userDrawn="1"/>
        </p:nvCxnSpPr>
        <p:spPr>
          <a:xfrm>
            <a:off x="4610100" y="3949324"/>
            <a:ext cx="2971800" cy="0"/>
          </a:xfrm>
          <a:prstGeom prst="line">
            <a:avLst/>
          </a:prstGeom>
          <a:ln w="38100"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hasCustomPrompt="1"/>
          </p:nvPr>
        </p:nvSpPr>
        <p:spPr>
          <a:xfrm>
            <a:off x="914400" y="4028885"/>
            <a:ext cx="10363200" cy="1470025"/>
          </a:xfrm>
        </p:spPr>
        <p:txBody>
          <a:bodyPr tIns="91440" bIns="91440" anchor="t" anchorCtr="0">
            <a:noAutofit/>
          </a:bodyPr>
          <a:lstStyle>
            <a:lvl1pPr marL="0" marR="0" indent="0" algn="ctr" defTabSz="586103" rtl="0" eaLnBrk="1" fontAlgn="auto" latinLnBrk="0" hangingPunct="1">
              <a:lnSpc>
                <a:spcPct val="100000"/>
              </a:lnSpc>
              <a:spcBef>
                <a:spcPct val="0"/>
              </a:spcBef>
              <a:spcAft>
                <a:spcPts val="0"/>
              </a:spcAft>
              <a:buClrTx/>
              <a:buSzTx/>
              <a:buFontTx/>
              <a:buNone/>
              <a:tabLst/>
              <a:defRPr sz="4667" baseline="0">
                <a:solidFill>
                  <a:schemeClr val="tx1"/>
                </a:solidFill>
              </a:defRPr>
            </a:lvl1pPr>
          </a:lstStyle>
          <a:p>
            <a:r>
              <a:rPr lang="en-US"/>
              <a:t>Main Title (Max. 25 char.)</a:t>
            </a:r>
          </a:p>
        </p:txBody>
      </p:sp>
      <p:sp>
        <p:nvSpPr>
          <p:cNvPr id="3" name="Subtitle 2"/>
          <p:cNvSpPr>
            <a:spLocks noGrp="1"/>
          </p:cNvSpPr>
          <p:nvPr>
            <p:ph type="subTitle" idx="1" hasCustomPrompt="1"/>
          </p:nvPr>
        </p:nvSpPr>
        <p:spPr>
          <a:xfrm>
            <a:off x="1828800" y="5470481"/>
            <a:ext cx="8534400" cy="461900"/>
          </a:xfrm>
        </p:spPr>
        <p:txBody>
          <a:bodyPr>
            <a:noAutofit/>
          </a:bodyPr>
          <a:lstStyle>
            <a:lvl1pPr marL="0" indent="0" algn="ctr">
              <a:buNone/>
              <a:defRPr sz="2133" b="0" baseline="0">
                <a:solidFill>
                  <a:schemeClr val="tx1">
                    <a:tint val="75000"/>
                  </a:schemeClr>
                </a:solidFill>
                <a:latin typeface="+mn-lt"/>
              </a:defRPr>
            </a:lvl1pPr>
            <a:lvl2pPr marL="586103" indent="0" algn="ctr">
              <a:buNone/>
              <a:defRPr>
                <a:solidFill>
                  <a:schemeClr val="tx1">
                    <a:tint val="75000"/>
                  </a:schemeClr>
                </a:solidFill>
              </a:defRPr>
            </a:lvl2pPr>
            <a:lvl3pPr marL="1172205" indent="0" algn="ctr">
              <a:buNone/>
              <a:defRPr>
                <a:solidFill>
                  <a:schemeClr val="tx1">
                    <a:tint val="75000"/>
                  </a:schemeClr>
                </a:solidFill>
              </a:defRPr>
            </a:lvl3pPr>
            <a:lvl4pPr marL="1758308" indent="0" algn="ctr">
              <a:buNone/>
              <a:defRPr>
                <a:solidFill>
                  <a:schemeClr val="tx1">
                    <a:tint val="75000"/>
                  </a:schemeClr>
                </a:solidFill>
              </a:defRPr>
            </a:lvl4pPr>
            <a:lvl5pPr marL="2344409" indent="0" algn="ctr">
              <a:buNone/>
              <a:defRPr>
                <a:solidFill>
                  <a:schemeClr val="tx1">
                    <a:tint val="75000"/>
                  </a:schemeClr>
                </a:solidFill>
              </a:defRPr>
            </a:lvl5pPr>
            <a:lvl6pPr marL="2930512" indent="0" algn="ctr">
              <a:buNone/>
              <a:defRPr>
                <a:solidFill>
                  <a:schemeClr val="tx1">
                    <a:tint val="75000"/>
                  </a:schemeClr>
                </a:solidFill>
              </a:defRPr>
            </a:lvl6pPr>
            <a:lvl7pPr marL="3516615" indent="0" algn="ctr">
              <a:buNone/>
              <a:defRPr>
                <a:solidFill>
                  <a:schemeClr val="tx1">
                    <a:tint val="75000"/>
                  </a:schemeClr>
                </a:solidFill>
              </a:defRPr>
            </a:lvl7pPr>
            <a:lvl8pPr marL="4102717" indent="0" algn="ctr">
              <a:buNone/>
              <a:defRPr>
                <a:solidFill>
                  <a:schemeClr val="tx1">
                    <a:tint val="75000"/>
                  </a:schemeClr>
                </a:solidFill>
              </a:defRPr>
            </a:lvl8pPr>
            <a:lvl9pPr marL="4688820" indent="0" algn="ctr">
              <a:buNone/>
              <a:defRPr>
                <a:solidFill>
                  <a:schemeClr val="tx1">
                    <a:tint val="75000"/>
                  </a:schemeClr>
                </a:solidFill>
              </a:defRPr>
            </a:lvl9pPr>
          </a:lstStyle>
          <a:p>
            <a:r>
              <a:rPr lang="en-US"/>
              <a:t>PRESENTERS NAME</a:t>
            </a:r>
          </a:p>
        </p:txBody>
      </p:sp>
      <p:sp>
        <p:nvSpPr>
          <p:cNvPr id="18" name="Text Placeholder 17"/>
          <p:cNvSpPr>
            <a:spLocks noGrp="1"/>
          </p:cNvSpPr>
          <p:nvPr>
            <p:ph type="body" sz="quarter" idx="10" hasCustomPrompt="1"/>
          </p:nvPr>
        </p:nvSpPr>
        <p:spPr>
          <a:xfrm>
            <a:off x="1808693" y="5925799"/>
            <a:ext cx="8574617" cy="692149"/>
          </a:xfrm>
        </p:spPr>
        <p:txBody>
          <a:bodyPr/>
          <a:lstStyle>
            <a:lvl1pPr marL="0" indent="0" algn="ctr">
              <a:buNone/>
              <a:defRPr sz="1600" b="0" baseline="0">
                <a:solidFill>
                  <a:srgbClr val="FFFFFF"/>
                </a:solidFill>
                <a:latin typeface="+mn-lt"/>
              </a:defRPr>
            </a:lvl1pPr>
          </a:lstStyle>
          <a:p>
            <a:pPr lvl="0"/>
            <a:r>
              <a:rPr lang="en-US"/>
              <a:t>Month Date, Year</a:t>
            </a:r>
          </a:p>
        </p:txBody>
      </p:sp>
      <p:pic>
        <p:nvPicPr>
          <p:cNvPr id="8" name="Picture 7" descr="JDRF Logo_WHITE.emf"/>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237519" y="1408127"/>
            <a:ext cx="3716963" cy="765540"/>
          </a:xfrm>
          <a:prstGeom prst="rect">
            <a:avLst/>
          </a:prstGeom>
        </p:spPr>
      </p:pic>
    </p:spTree>
    <p:extLst>
      <p:ext uri="{BB962C8B-B14F-4D97-AF65-F5344CB8AC3E}">
        <p14:creationId xmlns:p14="http://schemas.microsoft.com/office/powerpoint/2010/main" val="4169080576"/>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Text+Multiple Imag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5B3FED-337A-4EC6-95D6-D4F79FF4BB49}"/>
              </a:ext>
            </a:extLst>
          </p:cNvPr>
          <p:cNvSpPr>
            <a:spLocks noChangeArrowheads="1"/>
          </p:cNvSpPr>
          <p:nvPr/>
        </p:nvSpPr>
        <p:spPr bwMode="auto">
          <a:xfrm>
            <a:off x="2" y="0"/>
            <a:ext cx="4766733" cy="6858000"/>
          </a:xfrm>
          <a:prstGeom prst="rect">
            <a:avLst/>
          </a:prstGeom>
          <a:solidFill>
            <a:schemeClr val="tx2"/>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lIns="43959" tIns="21979" rIns="43959" bIns="21979" anchor="ctr"/>
          <a:lstStyle>
            <a:lvl1pPr>
              <a:defRPr>
                <a:solidFill>
                  <a:schemeClr val="tx1"/>
                </a:solidFill>
                <a:latin typeface="Arial" panose="020B0604020202020204" pitchFamily="34" charset="0"/>
                <a:ea typeface="Arial" pitchFamily="-127" charset="-128"/>
              </a:defRPr>
            </a:lvl1pPr>
            <a:lvl2pPr marL="742950" indent="-285750">
              <a:defRPr>
                <a:solidFill>
                  <a:schemeClr val="tx1"/>
                </a:solidFill>
                <a:latin typeface="Arial" panose="020B0604020202020204" pitchFamily="34" charset="0"/>
                <a:ea typeface="Arial" pitchFamily="-127" charset="-128"/>
              </a:defRPr>
            </a:lvl2pPr>
            <a:lvl3pPr marL="1143000" indent="-228600">
              <a:defRPr>
                <a:solidFill>
                  <a:schemeClr val="tx1"/>
                </a:solidFill>
                <a:latin typeface="Arial" panose="020B0604020202020204" pitchFamily="34" charset="0"/>
                <a:ea typeface="Arial" pitchFamily="-127" charset="-128"/>
              </a:defRPr>
            </a:lvl3pPr>
            <a:lvl4pPr marL="1600200" indent="-228600">
              <a:defRPr>
                <a:solidFill>
                  <a:schemeClr val="tx1"/>
                </a:solidFill>
                <a:latin typeface="Arial" panose="020B0604020202020204" pitchFamily="34" charset="0"/>
                <a:ea typeface="Arial" pitchFamily="-127" charset="-128"/>
              </a:defRPr>
            </a:lvl4pPr>
            <a:lvl5pPr marL="2057400" indent="-228600">
              <a:defRPr>
                <a:solidFill>
                  <a:schemeClr val="tx1"/>
                </a:solidFill>
                <a:latin typeface="Arial" panose="020B0604020202020204" pitchFamily="34" charset="0"/>
                <a:ea typeface="Arial" pitchFamily="-127" charset="-128"/>
              </a:defRPr>
            </a:lvl5pPr>
            <a:lvl6pPr marL="2514600" indent="-228600" defTabSz="457200" fontAlgn="base">
              <a:spcBef>
                <a:spcPct val="0"/>
              </a:spcBef>
              <a:spcAft>
                <a:spcPct val="0"/>
              </a:spcAft>
              <a:defRPr>
                <a:solidFill>
                  <a:schemeClr val="tx1"/>
                </a:solidFill>
                <a:latin typeface="Arial" panose="020B0604020202020204" pitchFamily="34" charset="0"/>
                <a:ea typeface="Arial" pitchFamily="-127" charset="-128"/>
              </a:defRPr>
            </a:lvl6pPr>
            <a:lvl7pPr marL="2971800" indent="-228600" defTabSz="457200" fontAlgn="base">
              <a:spcBef>
                <a:spcPct val="0"/>
              </a:spcBef>
              <a:spcAft>
                <a:spcPct val="0"/>
              </a:spcAft>
              <a:defRPr>
                <a:solidFill>
                  <a:schemeClr val="tx1"/>
                </a:solidFill>
                <a:latin typeface="Arial" panose="020B0604020202020204" pitchFamily="34" charset="0"/>
                <a:ea typeface="Arial" pitchFamily="-127" charset="-128"/>
              </a:defRPr>
            </a:lvl7pPr>
            <a:lvl8pPr marL="3429000" indent="-228600" defTabSz="457200" fontAlgn="base">
              <a:spcBef>
                <a:spcPct val="0"/>
              </a:spcBef>
              <a:spcAft>
                <a:spcPct val="0"/>
              </a:spcAft>
              <a:defRPr>
                <a:solidFill>
                  <a:schemeClr val="tx1"/>
                </a:solidFill>
                <a:latin typeface="Arial" panose="020B0604020202020204" pitchFamily="34" charset="0"/>
                <a:ea typeface="Arial" pitchFamily="-127" charset="-128"/>
              </a:defRPr>
            </a:lvl8pPr>
            <a:lvl9pPr marL="3886200" indent="-228600" defTabSz="457200" fontAlgn="base">
              <a:spcBef>
                <a:spcPct val="0"/>
              </a:spcBef>
              <a:spcAft>
                <a:spcPct val="0"/>
              </a:spcAft>
              <a:defRPr>
                <a:solidFill>
                  <a:schemeClr val="tx1"/>
                </a:solidFill>
                <a:latin typeface="Arial" panose="020B0604020202020204" pitchFamily="34" charset="0"/>
                <a:ea typeface="Arial" pitchFamily="-127" charset="-128"/>
              </a:defRPr>
            </a:lvl9pPr>
          </a:lstStyle>
          <a:p>
            <a:pPr algn="ctr" defTabSz="914492"/>
            <a:endParaRPr lang="en-US" altLang="en-US" sz="1800">
              <a:solidFill>
                <a:srgbClr val="FFFFFF"/>
              </a:solidFill>
              <a:ea typeface="Arial" panose="020B0604020202020204" pitchFamily="34" charset="-128"/>
            </a:endParaRPr>
          </a:p>
        </p:txBody>
      </p:sp>
      <p:cxnSp>
        <p:nvCxnSpPr>
          <p:cNvPr id="8" name="Straight Connector 7">
            <a:extLst>
              <a:ext uri="{FF2B5EF4-FFF2-40B4-BE49-F238E27FC236}">
                <a16:creationId xmlns:a16="http://schemas.microsoft.com/office/drawing/2014/main" id="{5E8A2BA3-728A-46B2-BB24-50AA23758277}"/>
              </a:ext>
            </a:extLst>
          </p:cNvPr>
          <p:cNvCxnSpPr/>
          <p:nvPr/>
        </p:nvCxnSpPr>
        <p:spPr>
          <a:xfrm>
            <a:off x="609607" y="3888317"/>
            <a:ext cx="2969684" cy="0"/>
          </a:xfrm>
          <a:prstGeom prst="line">
            <a:avLst/>
          </a:prstGeom>
          <a:ln w="76200" cmpd="sng">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C6C947F-71B3-45B1-9B41-BCDB2DB4B02B}"/>
              </a:ext>
            </a:extLst>
          </p:cNvPr>
          <p:cNvCxnSpPr>
            <a:cxnSpLocks/>
          </p:cNvCxnSpPr>
          <p:nvPr/>
        </p:nvCxnSpPr>
        <p:spPr>
          <a:xfrm>
            <a:off x="11582400" y="6339419"/>
            <a:ext cx="609600" cy="0"/>
          </a:xfrm>
          <a:prstGeom prst="line">
            <a:avLst/>
          </a:prstGeom>
          <a:ln w="381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49B3853F-C5B5-4A8F-84D1-94095FCECD38}"/>
              </a:ext>
            </a:extLst>
          </p:cNvPr>
          <p:cNvGrpSpPr/>
          <p:nvPr/>
        </p:nvGrpSpPr>
        <p:grpSpPr>
          <a:xfrm>
            <a:off x="144063" y="6478445"/>
            <a:ext cx="819256" cy="225507"/>
            <a:chOff x="129007" y="9616786"/>
            <a:chExt cx="1595346" cy="439131"/>
          </a:xfrm>
          <a:solidFill>
            <a:schemeClr val="bg1"/>
          </a:solidFill>
        </p:grpSpPr>
        <p:sp>
          <p:nvSpPr>
            <p:cNvPr id="14" name="Freeform 7">
              <a:extLst>
                <a:ext uri="{FF2B5EF4-FFF2-40B4-BE49-F238E27FC236}">
                  <a16:creationId xmlns:a16="http://schemas.microsoft.com/office/drawing/2014/main" id="{062F9C91-A4EC-45F6-AFEB-D3B2408A3090}"/>
                </a:ext>
              </a:extLst>
            </p:cNvPr>
            <p:cNvSpPr>
              <a:spLocks/>
            </p:cNvSpPr>
            <p:nvPr/>
          </p:nvSpPr>
          <p:spPr bwMode="auto">
            <a:xfrm>
              <a:off x="1334014" y="9618431"/>
              <a:ext cx="390339" cy="431456"/>
            </a:xfrm>
            <a:custGeom>
              <a:avLst/>
              <a:gdLst>
                <a:gd name="T0" fmla="*/ 1437 w 1484"/>
                <a:gd name="T1" fmla="*/ 328 h 1640"/>
                <a:gd name="T2" fmla="*/ 1484 w 1484"/>
                <a:gd name="T3" fmla="*/ 0 h 1640"/>
                <a:gd name="T4" fmla="*/ 227 w 1484"/>
                <a:gd name="T5" fmla="*/ 0 h 1640"/>
                <a:gd name="T6" fmla="*/ 0 w 1484"/>
                <a:gd name="T7" fmla="*/ 1640 h 1640"/>
                <a:gd name="T8" fmla="*/ 362 w 1484"/>
                <a:gd name="T9" fmla="*/ 1640 h 1640"/>
                <a:gd name="T10" fmla="*/ 451 w 1484"/>
                <a:gd name="T11" fmla="*/ 1005 h 1640"/>
                <a:gd name="T12" fmla="*/ 1237 w 1484"/>
                <a:gd name="T13" fmla="*/ 1005 h 1640"/>
                <a:gd name="T14" fmla="*/ 1282 w 1484"/>
                <a:gd name="T15" fmla="*/ 677 h 1640"/>
                <a:gd name="T16" fmla="*/ 496 w 1484"/>
                <a:gd name="T17" fmla="*/ 677 h 1640"/>
                <a:gd name="T18" fmla="*/ 545 w 1484"/>
                <a:gd name="T19" fmla="*/ 328 h 1640"/>
                <a:gd name="T20" fmla="*/ 1437 w 1484"/>
                <a:gd name="T21" fmla="*/ 328 h 1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84" h="1640">
                  <a:moveTo>
                    <a:pt x="1437" y="328"/>
                  </a:moveTo>
                  <a:lnTo>
                    <a:pt x="1484" y="0"/>
                  </a:lnTo>
                  <a:lnTo>
                    <a:pt x="227" y="0"/>
                  </a:lnTo>
                  <a:lnTo>
                    <a:pt x="0" y="1640"/>
                  </a:lnTo>
                  <a:lnTo>
                    <a:pt x="362" y="1640"/>
                  </a:lnTo>
                  <a:lnTo>
                    <a:pt x="451" y="1005"/>
                  </a:lnTo>
                  <a:lnTo>
                    <a:pt x="1237" y="1005"/>
                  </a:lnTo>
                  <a:lnTo>
                    <a:pt x="1282" y="677"/>
                  </a:lnTo>
                  <a:lnTo>
                    <a:pt x="496" y="677"/>
                  </a:lnTo>
                  <a:lnTo>
                    <a:pt x="545" y="328"/>
                  </a:lnTo>
                  <a:lnTo>
                    <a:pt x="1437" y="328"/>
                  </a:lnTo>
                  <a:close/>
                </a:path>
              </a:pathLst>
            </a:custGeom>
            <a:grpFill/>
            <a:ln w="0">
              <a:noFill/>
              <a:prstDash val="solid"/>
              <a:round/>
              <a:headEnd/>
              <a:tailEnd/>
            </a:ln>
          </p:spPr>
          <p:txBody>
            <a:bodyPr/>
            <a:lstStyle/>
            <a:p>
              <a:pPr defTabSz="914492">
                <a:defRPr/>
              </a:pPr>
              <a:endParaRPr lang="en-US" sz="1800">
                <a:solidFill>
                  <a:srgbClr val="010101"/>
                </a:solidFill>
                <a:ea typeface="Arial" panose="020B0604020202020204" pitchFamily="34" charset="-128"/>
              </a:endParaRPr>
            </a:p>
          </p:txBody>
        </p:sp>
        <p:sp>
          <p:nvSpPr>
            <p:cNvPr id="15" name="Freeform 8">
              <a:extLst>
                <a:ext uri="{FF2B5EF4-FFF2-40B4-BE49-F238E27FC236}">
                  <a16:creationId xmlns:a16="http://schemas.microsoft.com/office/drawing/2014/main" id="{2E5EEEDB-7453-4B76-96D1-51554F93D04C}"/>
                </a:ext>
              </a:extLst>
            </p:cNvPr>
            <p:cNvSpPr>
              <a:spLocks/>
            </p:cNvSpPr>
            <p:nvPr/>
          </p:nvSpPr>
          <p:spPr bwMode="auto">
            <a:xfrm>
              <a:off x="932711" y="9617882"/>
              <a:ext cx="407882" cy="432004"/>
            </a:xfrm>
            <a:custGeom>
              <a:avLst/>
              <a:gdLst>
                <a:gd name="T0" fmla="*/ 1526 w 1549"/>
                <a:gd name="T1" fmla="*/ 546 h 1641"/>
                <a:gd name="T2" fmla="*/ 1528 w 1549"/>
                <a:gd name="T3" fmla="*/ 541 h 1641"/>
                <a:gd name="T4" fmla="*/ 1439 w 1549"/>
                <a:gd name="T5" fmla="*/ 166 h 1641"/>
                <a:gd name="T6" fmla="*/ 981 w 1549"/>
                <a:gd name="T7" fmla="*/ 0 h 1641"/>
                <a:gd name="T8" fmla="*/ 228 w 1549"/>
                <a:gd name="T9" fmla="*/ 0 h 1641"/>
                <a:gd name="T10" fmla="*/ 0 w 1549"/>
                <a:gd name="T11" fmla="*/ 1640 h 1641"/>
                <a:gd name="T12" fmla="*/ 363 w 1549"/>
                <a:gd name="T13" fmla="*/ 1640 h 1641"/>
                <a:gd name="T14" fmla="*/ 545 w 1549"/>
                <a:gd name="T15" fmla="*/ 326 h 1641"/>
                <a:gd name="T16" fmla="*/ 905 w 1549"/>
                <a:gd name="T17" fmla="*/ 326 h 1641"/>
                <a:gd name="T18" fmla="*/ 1158 w 1549"/>
                <a:gd name="T19" fmla="*/ 560 h 1641"/>
                <a:gd name="T20" fmla="*/ 1156 w 1549"/>
                <a:gd name="T21" fmla="*/ 565 h 1641"/>
                <a:gd name="T22" fmla="*/ 846 w 1549"/>
                <a:gd name="T23" fmla="*/ 798 h 1641"/>
                <a:gd name="T24" fmla="*/ 573 w 1549"/>
                <a:gd name="T25" fmla="*/ 798 h 1641"/>
                <a:gd name="T26" fmla="*/ 1000 w 1549"/>
                <a:gd name="T27" fmla="*/ 1641 h 1641"/>
                <a:gd name="T28" fmla="*/ 1424 w 1549"/>
                <a:gd name="T29" fmla="*/ 1641 h 1641"/>
                <a:gd name="T30" fmla="*/ 1103 w 1549"/>
                <a:gd name="T31" fmla="*/ 1055 h 1641"/>
                <a:gd name="T32" fmla="*/ 1526 w 1549"/>
                <a:gd name="T33" fmla="*/ 546 h 1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49" h="1641">
                  <a:moveTo>
                    <a:pt x="1526" y="546"/>
                  </a:moveTo>
                  <a:lnTo>
                    <a:pt x="1528" y="541"/>
                  </a:lnTo>
                  <a:cubicBezTo>
                    <a:pt x="1549" y="386"/>
                    <a:pt x="1518" y="258"/>
                    <a:pt x="1439" y="166"/>
                  </a:cubicBezTo>
                  <a:cubicBezTo>
                    <a:pt x="1345" y="59"/>
                    <a:pt x="1191" y="0"/>
                    <a:pt x="981" y="0"/>
                  </a:cubicBezTo>
                  <a:lnTo>
                    <a:pt x="228" y="0"/>
                  </a:lnTo>
                  <a:lnTo>
                    <a:pt x="0" y="1640"/>
                  </a:lnTo>
                  <a:lnTo>
                    <a:pt x="363" y="1640"/>
                  </a:lnTo>
                  <a:lnTo>
                    <a:pt x="545" y="326"/>
                  </a:lnTo>
                  <a:lnTo>
                    <a:pt x="905" y="326"/>
                  </a:lnTo>
                  <a:cubicBezTo>
                    <a:pt x="1081" y="326"/>
                    <a:pt x="1179" y="406"/>
                    <a:pt x="1158" y="560"/>
                  </a:cubicBezTo>
                  <a:lnTo>
                    <a:pt x="1156" y="565"/>
                  </a:lnTo>
                  <a:cubicBezTo>
                    <a:pt x="1138" y="703"/>
                    <a:pt x="1023" y="798"/>
                    <a:pt x="846" y="798"/>
                  </a:cubicBezTo>
                  <a:lnTo>
                    <a:pt x="573" y="798"/>
                  </a:lnTo>
                  <a:lnTo>
                    <a:pt x="1000" y="1641"/>
                  </a:lnTo>
                  <a:lnTo>
                    <a:pt x="1424" y="1641"/>
                  </a:lnTo>
                  <a:lnTo>
                    <a:pt x="1103" y="1055"/>
                  </a:lnTo>
                  <a:cubicBezTo>
                    <a:pt x="1323" y="978"/>
                    <a:pt x="1490" y="811"/>
                    <a:pt x="1526" y="546"/>
                  </a:cubicBezTo>
                  <a:close/>
                </a:path>
              </a:pathLst>
            </a:custGeom>
            <a:grpFill/>
            <a:ln w="0">
              <a:noFill/>
              <a:prstDash val="solid"/>
              <a:round/>
              <a:headEnd/>
              <a:tailEnd/>
            </a:ln>
          </p:spPr>
          <p:txBody>
            <a:bodyPr/>
            <a:lstStyle/>
            <a:p>
              <a:pPr defTabSz="914492">
                <a:defRPr/>
              </a:pPr>
              <a:endParaRPr lang="en-US" sz="1800">
                <a:solidFill>
                  <a:srgbClr val="010101"/>
                </a:solidFill>
                <a:ea typeface="Arial" panose="020B0604020202020204" pitchFamily="34" charset="-128"/>
              </a:endParaRPr>
            </a:p>
          </p:txBody>
        </p:sp>
        <p:sp>
          <p:nvSpPr>
            <p:cNvPr id="16" name="Freeform 9">
              <a:extLst>
                <a:ext uri="{FF2B5EF4-FFF2-40B4-BE49-F238E27FC236}">
                  <a16:creationId xmlns:a16="http://schemas.microsoft.com/office/drawing/2014/main" id="{E71349B3-C3B2-4ABA-9816-0CD604B319ED}"/>
                </a:ext>
              </a:extLst>
            </p:cNvPr>
            <p:cNvSpPr>
              <a:spLocks/>
            </p:cNvSpPr>
            <p:nvPr/>
          </p:nvSpPr>
          <p:spPr bwMode="auto">
            <a:xfrm>
              <a:off x="129007" y="9616786"/>
              <a:ext cx="816861" cy="439131"/>
            </a:xfrm>
            <a:custGeom>
              <a:avLst/>
              <a:gdLst>
                <a:gd name="T0" fmla="*/ 2278 w 3104"/>
                <a:gd name="T1" fmla="*/ 0 h 1669"/>
                <a:gd name="T2" fmla="*/ 528 w 3104"/>
                <a:gd name="T3" fmla="*/ 0 h 1669"/>
                <a:gd name="T4" fmla="*/ 488 w 3104"/>
                <a:gd name="T5" fmla="*/ 289 h 1669"/>
                <a:gd name="T6" fmla="*/ 909 w 3104"/>
                <a:gd name="T7" fmla="*/ 289 h 1669"/>
                <a:gd name="T8" fmla="*/ 801 w 3104"/>
                <a:gd name="T9" fmla="*/ 1061 h 1669"/>
                <a:gd name="T10" fmla="*/ 543 w 3104"/>
                <a:gd name="T11" fmla="*/ 1333 h 1669"/>
                <a:gd name="T12" fmla="*/ 264 w 3104"/>
                <a:gd name="T13" fmla="*/ 1169 h 1669"/>
                <a:gd name="T14" fmla="*/ 0 w 3104"/>
                <a:gd name="T15" fmla="*/ 1423 h 1669"/>
                <a:gd name="T16" fmla="*/ 505 w 3104"/>
                <a:gd name="T17" fmla="*/ 1669 h 1669"/>
                <a:gd name="T18" fmla="*/ 955 w 3104"/>
                <a:gd name="T19" fmla="*/ 1516 h 1669"/>
                <a:gd name="T20" fmla="*/ 1171 w 3104"/>
                <a:gd name="T21" fmla="*/ 1079 h 1669"/>
                <a:gd name="T22" fmla="*/ 1280 w 3104"/>
                <a:gd name="T23" fmla="*/ 295 h 1669"/>
                <a:gd name="T24" fmla="*/ 1281 w 3104"/>
                <a:gd name="T25" fmla="*/ 295 h 1669"/>
                <a:gd name="T26" fmla="*/ 1281 w 3104"/>
                <a:gd name="T27" fmla="*/ 299 h 1669"/>
                <a:gd name="T28" fmla="*/ 2236 w 3104"/>
                <a:gd name="T29" fmla="*/ 299 h 1669"/>
                <a:gd name="T30" fmla="*/ 2661 w 3104"/>
                <a:gd name="T31" fmla="*/ 820 h 1669"/>
                <a:gd name="T32" fmla="*/ 2660 w 3104"/>
                <a:gd name="T33" fmla="*/ 825 h 1669"/>
                <a:gd name="T34" fmla="*/ 2095 w 3104"/>
                <a:gd name="T35" fmla="*/ 1315 h 1669"/>
                <a:gd name="T36" fmla="*/ 1781 w 3104"/>
                <a:gd name="T37" fmla="*/ 1315 h 1669"/>
                <a:gd name="T38" fmla="*/ 1907 w 3104"/>
                <a:gd name="T39" fmla="*/ 406 h 1669"/>
                <a:gd name="T40" fmla="*/ 1530 w 3104"/>
                <a:gd name="T41" fmla="*/ 406 h 1669"/>
                <a:gd name="T42" fmla="*/ 1406 w 3104"/>
                <a:gd name="T43" fmla="*/ 671 h 1669"/>
                <a:gd name="T44" fmla="*/ 1541 w 3104"/>
                <a:gd name="T45" fmla="*/ 671 h 1669"/>
                <a:gd name="T46" fmla="*/ 1406 w 3104"/>
                <a:gd name="T47" fmla="*/ 1640 h 1669"/>
                <a:gd name="T48" fmla="*/ 2049 w 3104"/>
                <a:gd name="T49" fmla="*/ 1640 h 1669"/>
                <a:gd name="T50" fmla="*/ 3039 w 3104"/>
                <a:gd name="T51" fmla="*/ 820 h 1669"/>
                <a:gd name="T52" fmla="*/ 3040 w 3104"/>
                <a:gd name="T53" fmla="*/ 815 h 1669"/>
                <a:gd name="T54" fmla="*/ 2278 w 3104"/>
                <a:gd name="T55" fmla="*/ 0 h 1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04" h="1669">
                  <a:moveTo>
                    <a:pt x="2278" y="0"/>
                  </a:moveTo>
                  <a:lnTo>
                    <a:pt x="528" y="0"/>
                  </a:lnTo>
                  <a:lnTo>
                    <a:pt x="488" y="289"/>
                  </a:lnTo>
                  <a:lnTo>
                    <a:pt x="909" y="289"/>
                  </a:lnTo>
                  <a:lnTo>
                    <a:pt x="801" y="1061"/>
                  </a:lnTo>
                  <a:cubicBezTo>
                    <a:pt x="775" y="1251"/>
                    <a:pt x="679" y="1333"/>
                    <a:pt x="543" y="1333"/>
                  </a:cubicBezTo>
                  <a:cubicBezTo>
                    <a:pt x="427" y="1333"/>
                    <a:pt x="344" y="1271"/>
                    <a:pt x="264" y="1169"/>
                  </a:cubicBezTo>
                  <a:lnTo>
                    <a:pt x="0" y="1423"/>
                  </a:lnTo>
                  <a:cubicBezTo>
                    <a:pt x="95" y="1556"/>
                    <a:pt x="249" y="1669"/>
                    <a:pt x="505" y="1669"/>
                  </a:cubicBezTo>
                  <a:cubicBezTo>
                    <a:pt x="684" y="1669"/>
                    <a:pt x="840" y="1618"/>
                    <a:pt x="955" y="1516"/>
                  </a:cubicBezTo>
                  <a:cubicBezTo>
                    <a:pt x="1068" y="1418"/>
                    <a:pt x="1144" y="1273"/>
                    <a:pt x="1171" y="1079"/>
                  </a:cubicBezTo>
                  <a:lnTo>
                    <a:pt x="1280" y="295"/>
                  </a:lnTo>
                  <a:lnTo>
                    <a:pt x="1281" y="295"/>
                  </a:lnTo>
                  <a:lnTo>
                    <a:pt x="1281" y="299"/>
                  </a:lnTo>
                  <a:lnTo>
                    <a:pt x="2236" y="299"/>
                  </a:lnTo>
                  <a:cubicBezTo>
                    <a:pt x="2533" y="299"/>
                    <a:pt x="2701" y="530"/>
                    <a:pt x="2661" y="820"/>
                  </a:cubicBezTo>
                  <a:lnTo>
                    <a:pt x="2660" y="825"/>
                  </a:lnTo>
                  <a:cubicBezTo>
                    <a:pt x="2620" y="1115"/>
                    <a:pt x="2391" y="1315"/>
                    <a:pt x="2095" y="1315"/>
                  </a:cubicBezTo>
                  <a:lnTo>
                    <a:pt x="1781" y="1315"/>
                  </a:lnTo>
                  <a:lnTo>
                    <a:pt x="1907" y="406"/>
                  </a:lnTo>
                  <a:lnTo>
                    <a:pt x="1530" y="406"/>
                  </a:lnTo>
                  <a:lnTo>
                    <a:pt x="1406" y="671"/>
                  </a:lnTo>
                  <a:lnTo>
                    <a:pt x="1541" y="671"/>
                  </a:lnTo>
                  <a:lnTo>
                    <a:pt x="1406" y="1640"/>
                  </a:lnTo>
                  <a:lnTo>
                    <a:pt x="2049" y="1640"/>
                  </a:lnTo>
                  <a:cubicBezTo>
                    <a:pt x="2567" y="1640"/>
                    <a:pt x="2975" y="1281"/>
                    <a:pt x="3039" y="820"/>
                  </a:cubicBezTo>
                  <a:lnTo>
                    <a:pt x="3040" y="815"/>
                  </a:lnTo>
                  <a:cubicBezTo>
                    <a:pt x="3104" y="354"/>
                    <a:pt x="2795" y="0"/>
                    <a:pt x="2278" y="0"/>
                  </a:cubicBezTo>
                  <a:close/>
                </a:path>
              </a:pathLst>
            </a:custGeom>
            <a:grpFill/>
            <a:ln w="0">
              <a:noFill/>
              <a:prstDash val="solid"/>
              <a:round/>
              <a:headEnd/>
              <a:tailEnd/>
            </a:ln>
          </p:spPr>
          <p:txBody>
            <a:bodyPr/>
            <a:lstStyle/>
            <a:p>
              <a:pPr defTabSz="914492">
                <a:defRPr/>
              </a:pPr>
              <a:endParaRPr lang="en-US" sz="1800">
                <a:solidFill>
                  <a:srgbClr val="010101"/>
                </a:solidFill>
                <a:ea typeface="Arial" panose="020B0604020202020204" pitchFamily="34" charset="-128"/>
              </a:endParaRPr>
            </a:p>
          </p:txBody>
        </p:sp>
      </p:grpSp>
      <p:sp>
        <p:nvSpPr>
          <p:cNvPr id="2" name="Title 1"/>
          <p:cNvSpPr>
            <a:spLocks noGrp="1"/>
          </p:cNvSpPr>
          <p:nvPr>
            <p:ph type="title" hasCustomPrompt="1"/>
          </p:nvPr>
        </p:nvSpPr>
        <p:spPr>
          <a:xfrm>
            <a:off x="609611" y="354778"/>
            <a:ext cx="4011084" cy="3203115"/>
          </a:xfrm>
        </p:spPr>
        <p:txBody>
          <a:bodyPr/>
          <a:lstStyle>
            <a:lvl1pPr marL="0" marR="0" indent="0" algn="l" defTabSz="439632" rtl="0" eaLnBrk="1" fontAlgn="base" latinLnBrk="0" hangingPunct="1">
              <a:lnSpc>
                <a:spcPct val="100000"/>
              </a:lnSpc>
              <a:spcBef>
                <a:spcPct val="0"/>
              </a:spcBef>
              <a:spcAft>
                <a:spcPct val="0"/>
              </a:spcAft>
              <a:buClrTx/>
              <a:buSzTx/>
              <a:buFontTx/>
              <a:buNone/>
              <a:tabLst/>
              <a:defRPr sz="2700" b="0" baseline="0">
                <a:solidFill>
                  <a:schemeClr val="bg1"/>
                </a:solidFill>
              </a:defRPr>
            </a:lvl1pPr>
          </a:lstStyle>
          <a:p>
            <a:r>
              <a:rPr lang="en-US"/>
              <a:t>Header. Type in Title Case. Max 40 Char. 28pt</a:t>
            </a:r>
          </a:p>
        </p:txBody>
      </p:sp>
      <p:sp>
        <p:nvSpPr>
          <p:cNvPr id="4" name="Text Placeholder 3"/>
          <p:cNvSpPr>
            <a:spLocks noGrp="1"/>
          </p:cNvSpPr>
          <p:nvPr>
            <p:ph type="body" sz="half" idx="2" hasCustomPrompt="1"/>
          </p:nvPr>
        </p:nvSpPr>
        <p:spPr>
          <a:xfrm>
            <a:off x="609611" y="4127959"/>
            <a:ext cx="4011084" cy="1968045"/>
          </a:xfrm>
        </p:spPr>
        <p:txBody>
          <a:bodyPr>
            <a:noAutofit/>
          </a:bodyPr>
          <a:lstStyle>
            <a:lvl1pPr marL="0" indent="0">
              <a:buNone/>
              <a:defRPr sz="1100" baseline="0">
                <a:solidFill>
                  <a:srgbClr val="FFFFFF"/>
                </a:solidFill>
              </a:defRPr>
            </a:lvl1pPr>
            <a:lvl2pPr marL="439632" indent="0">
              <a:buNone/>
              <a:defRPr sz="1100"/>
            </a:lvl2pPr>
            <a:lvl3pPr marL="879264" indent="0">
              <a:buNone/>
              <a:defRPr sz="1000"/>
            </a:lvl3pPr>
            <a:lvl4pPr marL="1318896" indent="0">
              <a:buNone/>
              <a:defRPr sz="900"/>
            </a:lvl4pPr>
            <a:lvl5pPr marL="1758527" indent="0">
              <a:buNone/>
              <a:defRPr sz="900"/>
            </a:lvl5pPr>
            <a:lvl6pPr marL="2198159" indent="0">
              <a:buNone/>
              <a:defRPr sz="900"/>
            </a:lvl6pPr>
            <a:lvl7pPr marL="2637791" indent="0">
              <a:buNone/>
              <a:defRPr sz="900"/>
            </a:lvl7pPr>
            <a:lvl8pPr marL="3077423" indent="0">
              <a:buNone/>
              <a:defRPr sz="900"/>
            </a:lvl8pPr>
            <a:lvl9pPr marL="3517055" indent="0">
              <a:buNone/>
              <a:defRPr sz="900"/>
            </a:lvl9pPr>
          </a:lstStyle>
          <a:p>
            <a:pPr lvl="0"/>
            <a:r>
              <a:rPr lang="en-US"/>
              <a:t>Click to add body copy. Use this slide if you have less text and more than two images. Maximum three images allowed on this slide. Use Arial (Body) 12pt size. Text shall be White color. Character limit for this area is 300 characters. Do not exceed more than the provided limit. </a:t>
            </a:r>
          </a:p>
        </p:txBody>
      </p:sp>
      <p:sp>
        <p:nvSpPr>
          <p:cNvPr id="10" name="Picture Placeholder 4"/>
          <p:cNvSpPr>
            <a:spLocks noGrp="1"/>
          </p:cNvSpPr>
          <p:nvPr>
            <p:ph type="pic" sz="quarter" idx="13"/>
          </p:nvPr>
        </p:nvSpPr>
        <p:spPr>
          <a:xfrm>
            <a:off x="8787814" y="0"/>
            <a:ext cx="3404196" cy="6869696"/>
          </a:xfrm>
          <a:prstGeom prst="rect">
            <a:avLst/>
          </a:prstGeom>
          <a:solidFill>
            <a:schemeClr val="accent3"/>
          </a:solidFill>
        </p:spPr>
        <p:txBody>
          <a:bodyPr rtlCol="0">
            <a:noAutofit/>
          </a:bodyPr>
          <a:lstStyle>
            <a:lvl1pPr marL="0" indent="0" algn="ctr">
              <a:buNone/>
              <a:defRPr i="0">
                <a:solidFill>
                  <a:srgbClr val="676B6B"/>
                </a:solidFill>
              </a:defRPr>
            </a:lvl1pPr>
          </a:lstStyle>
          <a:p>
            <a:pPr lvl="0"/>
            <a:r>
              <a:rPr lang="en-US" altLang="ja-JP" noProof="0"/>
              <a:t>Click icon to add picture</a:t>
            </a:r>
            <a:endParaRPr lang="ja-JP" altLang="en-US" noProof="0"/>
          </a:p>
        </p:txBody>
      </p:sp>
      <p:sp>
        <p:nvSpPr>
          <p:cNvPr id="11" name="Picture Placeholder 4"/>
          <p:cNvSpPr>
            <a:spLocks noGrp="1"/>
          </p:cNvSpPr>
          <p:nvPr>
            <p:ph type="pic" sz="quarter" idx="14"/>
          </p:nvPr>
        </p:nvSpPr>
        <p:spPr>
          <a:xfrm>
            <a:off x="4860337" y="-262"/>
            <a:ext cx="3830688" cy="2603131"/>
          </a:xfrm>
          <a:prstGeom prst="rect">
            <a:avLst/>
          </a:prstGeom>
          <a:solidFill>
            <a:schemeClr val="accent3"/>
          </a:solidFill>
        </p:spPr>
        <p:txBody>
          <a:bodyPr rtlCol="0">
            <a:noAutofit/>
          </a:bodyPr>
          <a:lstStyle>
            <a:lvl1pPr marL="0" indent="0" algn="ctr">
              <a:buNone/>
              <a:defRPr i="0">
                <a:solidFill>
                  <a:schemeClr val="accent3">
                    <a:lumMod val="50000"/>
                  </a:schemeClr>
                </a:solidFill>
              </a:defRPr>
            </a:lvl1pPr>
          </a:lstStyle>
          <a:p>
            <a:pPr lvl="0"/>
            <a:r>
              <a:rPr lang="en-US" altLang="ja-JP" noProof="0"/>
              <a:t>Click icon to add picture</a:t>
            </a:r>
            <a:endParaRPr lang="ja-JP" altLang="en-US" noProof="0"/>
          </a:p>
        </p:txBody>
      </p:sp>
      <p:sp>
        <p:nvSpPr>
          <p:cNvPr id="12" name="Picture Placeholder 4"/>
          <p:cNvSpPr>
            <a:spLocks noGrp="1"/>
          </p:cNvSpPr>
          <p:nvPr>
            <p:ph type="pic" sz="quarter" idx="15"/>
          </p:nvPr>
        </p:nvSpPr>
        <p:spPr>
          <a:xfrm>
            <a:off x="4860337" y="2689115"/>
            <a:ext cx="3830688" cy="4180591"/>
          </a:xfrm>
          <a:prstGeom prst="rect">
            <a:avLst/>
          </a:prstGeom>
          <a:solidFill>
            <a:schemeClr val="accent3"/>
          </a:solidFill>
        </p:spPr>
        <p:txBody>
          <a:bodyPr rtlCol="0">
            <a:noAutofit/>
          </a:bodyPr>
          <a:lstStyle>
            <a:lvl1pPr marL="0" indent="0" algn="ctr">
              <a:buNone/>
              <a:defRPr i="0">
                <a:solidFill>
                  <a:srgbClr val="676B6B"/>
                </a:solidFill>
              </a:defRPr>
            </a:lvl1pPr>
          </a:lstStyle>
          <a:p>
            <a:pPr lvl="0"/>
            <a:r>
              <a:rPr lang="en-US" altLang="ja-JP" noProof="0"/>
              <a:t>Click icon to add picture</a:t>
            </a:r>
            <a:endParaRPr lang="ja-JP" altLang="en-US" noProof="0"/>
          </a:p>
        </p:txBody>
      </p:sp>
      <p:sp>
        <p:nvSpPr>
          <p:cNvPr id="17" name="Date Placeholder 4">
            <a:extLst>
              <a:ext uri="{FF2B5EF4-FFF2-40B4-BE49-F238E27FC236}">
                <a16:creationId xmlns:a16="http://schemas.microsoft.com/office/drawing/2014/main" id="{B57DFE7C-5B66-4375-995C-832A1424900D}"/>
              </a:ext>
            </a:extLst>
          </p:cNvPr>
          <p:cNvSpPr>
            <a:spLocks noGrp="1"/>
          </p:cNvSpPr>
          <p:nvPr>
            <p:ph type="dt" sz="half" idx="16"/>
          </p:nvPr>
        </p:nvSpPr>
        <p:spPr/>
        <p:txBody>
          <a:bodyPr/>
          <a:lstStyle>
            <a:lvl1pPr>
              <a:defRPr/>
            </a:lvl1pPr>
          </a:lstStyle>
          <a:p>
            <a:fld id="{F867DC14-D335-49BD-A525-7E983353876F}" type="datetime1">
              <a:rPr lang="en-US" smtClean="0"/>
              <a:pPr/>
              <a:t>11/11/2022</a:t>
            </a:fld>
            <a:endParaRPr lang="en-US"/>
          </a:p>
        </p:txBody>
      </p:sp>
      <p:sp>
        <p:nvSpPr>
          <p:cNvPr id="18" name="Footer Placeholder 5">
            <a:extLst>
              <a:ext uri="{FF2B5EF4-FFF2-40B4-BE49-F238E27FC236}">
                <a16:creationId xmlns:a16="http://schemas.microsoft.com/office/drawing/2014/main" id="{0DCA4D4F-F1E7-4911-A777-D86E12CFA451}"/>
              </a:ext>
            </a:extLst>
          </p:cNvPr>
          <p:cNvSpPr>
            <a:spLocks noGrp="1"/>
          </p:cNvSpPr>
          <p:nvPr>
            <p:ph type="ftr" sz="quarter" idx="17"/>
          </p:nvPr>
        </p:nvSpPr>
        <p:spPr/>
        <p:txBody>
          <a:bodyPr/>
          <a:lstStyle>
            <a:lvl1pPr>
              <a:defRPr/>
            </a:lvl1pPr>
          </a:lstStyle>
          <a:p>
            <a:endParaRPr lang="en-US">
              <a:solidFill>
                <a:srgbClr val="010101"/>
              </a:solidFill>
            </a:endParaRPr>
          </a:p>
        </p:txBody>
      </p:sp>
      <p:sp>
        <p:nvSpPr>
          <p:cNvPr id="19" name="Slide Number Placeholder 6">
            <a:extLst>
              <a:ext uri="{FF2B5EF4-FFF2-40B4-BE49-F238E27FC236}">
                <a16:creationId xmlns:a16="http://schemas.microsoft.com/office/drawing/2014/main" id="{276D57EF-9617-44E5-A778-2A8A22CE81BE}"/>
              </a:ext>
            </a:extLst>
          </p:cNvPr>
          <p:cNvSpPr>
            <a:spLocks noGrp="1"/>
          </p:cNvSpPr>
          <p:nvPr>
            <p:ph type="sldNum" sz="quarter" idx="18"/>
          </p:nvPr>
        </p:nvSpPr>
        <p:spPr/>
        <p:txBody>
          <a:bodyPr/>
          <a:lstStyle>
            <a:lvl1pPr>
              <a:defRPr/>
            </a:lvl1pPr>
          </a:lstStyle>
          <a:p>
            <a:fld id="{4EAADB7E-A526-49DE-ABD7-90A5490CACB5}" type="slidenum">
              <a:rPr lang="en-US" smtClean="0">
                <a:solidFill>
                  <a:srgbClr val="010101">
                    <a:lumMod val="50000"/>
                    <a:lumOff val="50000"/>
                  </a:srgbClr>
                </a:solidFill>
              </a:rPr>
              <a:pPr/>
              <a:t>‹#›</a:t>
            </a:fld>
            <a:endParaRPr lang="en-US">
              <a:solidFill>
                <a:srgbClr val="010101">
                  <a:lumMod val="50000"/>
                  <a:lumOff val="50000"/>
                </a:srgbClr>
              </a:solidFill>
            </a:endParaRPr>
          </a:p>
        </p:txBody>
      </p:sp>
    </p:spTree>
    <p:extLst>
      <p:ext uri="{BB962C8B-B14F-4D97-AF65-F5344CB8AC3E}">
        <p14:creationId xmlns:p14="http://schemas.microsoft.com/office/powerpoint/2010/main" val="1173309113"/>
      </p:ext>
    </p:extLst>
  </p:cSld>
  <p:clrMapOvr>
    <a:masterClrMapping/>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4_Title and Conten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D827BBFB-97DF-472E-AC50-4351D402F13D}"/>
              </a:ext>
            </a:extLst>
          </p:cNvPr>
          <p:cNvCxnSpPr/>
          <p:nvPr/>
        </p:nvCxnSpPr>
        <p:spPr>
          <a:xfrm>
            <a:off x="4610100" y="1418167"/>
            <a:ext cx="2971800" cy="0"/>
          </a:xfrm>
          <a:prstGeom prst="line">
            <a:avLst/>
          </a:prstGeom>
          <a:ln w="76200" cmpd="sng">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p:txBody>
          <a:bodyPr/>
          <a:lstStyle>
            <a:lvl1pPr marL="0" marR="0" indent="0" algn="ctr" defTabSz="439654" rtl="0" eaLnBrk="1" fontAlgn="auto" latinLnBrk="0" hangingPunct="1">
              <a:lnSpc>
                <a:spcPct val="100000"/>
              </a:lnSpc>
              <a:spcBef>
                <a:spcPct val="0"/>
              </a:spcBef>
              <a:spcAft>
                <a:spcPts val="0"/>
              </a:spcAft>
              <a:buClrTx/>
              <a:buSzTx/>
              <a:buFontTx/>
              <a:buNone/>
              <a:tabLst/>
              <a:defRPr sz="2300" baseline="0"/>
            </a:lvl1pPr>
          </a:lstStyle>
          <a:p>
            <a:r>
              <a:rPr lang="en-US" altLang="ja-JP"/>
              <a:t>Header. Type in Title Case </a:t>
            </a:r>
            <a:br>
              <a:rPr lang="en-US" altLang="ja-JP"/>
            </a:br>
            <a:r>
              <a:rPr lang="en-US" altLang="ja-JP"/>
              <a:t>Max 80 Char. 24pt. </a:t>
            </a:r>
            <a:r>
              <a:rPr lang="en-US"/>
              <a:t>Short Headline</a:t>
            </a:r>
          </a:p>
        </p:txBody>
      </p:sp>
      <p:sp>
        <p:nvSpPr>
          <p:cNvPr id="9" name="Text Placeholder 2"/>
          <p:cNvSpPr>
            <a:spLocks noGrp="1"/>
          </p:cNvSpPr>
          <p:nvPr>
            <p:ph idx="1" hasCustomPrompt="1"/>
          </p:nvPr>
        </p:nvSpPr>
        <p:spPr>
          <a:xfrm>
            <a:off x="609600" y="1600207"/>
            <a:ext cx="10972800" cy="4525963"/>
          </a:xfrm>
          <a:prstGeom prst="rect">
            <a:avLst/>
          </a:prstGeom>
        </p:spPr>
        <p:txBody>
          <a:bodyPr rtlCol="0">
            <a:noAutofit/>
          </a:bodyPr>
          <a:lstStyle>
            <a:lvl1pPr marL="131898">
              <a:spcAft>
                <a:spcPts val="577"/>
              </a:spcAft>
              <a:defRPr baseline="0">
                <a:solidFill>
                  <a:schemeClr val="accent3">
                    <a:lumMod val="25000"/>
                  </a:schemeClr>
                </a:solidFill>
              </a:defRPr>
            </a:lvl1pPr>
            <a:lvl2pPr>
              <a:spcAft>
                <a:spcPts val="577"/>
              </a:spcAft>
              <a:defRPr>
                <a:solidFill>
                  <a:schemeClr val="accent3">
                    <a:lumMod val="25000"/>
                  </a:schemeClr>
                </a:solidFill>
              </a:defRPr>
            </a:lvl2pPr>
            <a:lvl3pPr marL="1099134" marR="0" indent="-131287" algn="l" defTabSz="439654" rtl="0" eaLnBrk="1" fontAlgn="base" latinLnBrk="0" hangingPunct="1">
              <a:lnSpc>
                <a:spcPct val="110000"/>
              </a:lnSpc>
              <a:spcBef>
                <a:spcPts val="289"/>
              </a:spcBef>
              <a:spcAft>
                <a:spcPts val="577"/>
              </a:spcAft>
              <a:buClrTx/>
              <a:buSzTx/>
              <a:buFont typeface="Arial" panose="020B0604020202020204" pitchFamily="34" charset="0"/>
              <a:buChar char="•"/>
              <a:tabLst/>
              <a:defRPr>
                <a:solidFill>
                  <a:schemeClr val="accent3">
                    <a:lumMod val="25000"/>
                  </a:schemeClr>
                </a:solidFill>
              </a:defRPr>
            </a:lvl3pPr>
            <a:lvl4pPr marL="1538788" marR="0" indent="-131287" algn="l" defTabSz="439654" rtl="0" eaLnBrk="1" fontAlgn="base" latinLnBrk="0" hangingPunct="1">
              <a:lnSpc>
                <a:spcPct val="110000"/>
              </a:lnSpc>
              <a:spcBef>
                <a:spcPts val="289"/>
              </a:spcBef>
              <a:spcAft>
                <a:spcPts val="577"/>
              </a:spcAft>
              <a:buClrTx/>
              <a:buSzTx/>
              <a:buFont typeface="Arial" panose="020B0604020202020204" pitchFamily="34" charset="0"/>
              <a:buChar char="•"/>
              <a:tabLst/>
              <a:defRPr>
                <a:solidFill>
                  <a:schemeClr val="accent3">
                    <a:lumMod val="25000"/>
                  </a:schemeClr>
                </a:solidFill>
              </a:defRPr>
            </a:lvl4pPr>
            <a:lvl5pPr marL="1847156" marR="0" indent="-131287" algn="l" defTabSz="439654" rtl="0" eaLnBrk="1" fontAlgn="base" latinLnBrk="0" hangingPunct="1">
              <a:lnSpc>
                <a:spcPct val="110000"/>
              </a:lnSpc>
              <a:spcBef>
                <a:spcPts val="289"/>
              </a:spcBef>
              <a:spcAft>
                <a:spcPts val="577"/>
              </a:spcAft>
              <a:buClrTx/>
              <a:buSzTx/>
              <a:buFont typeface="Arial" panose="020B0604020202020204" pitchFamily="34" charset="0"/>
              <a:buChar char="•"/>
              <a:tabLst/>
              <a:defRPr>
                <a:solidFill>
                  <a:schemeClr val="accent3">
                    <a:lumMod val="25000"/>
                  </a:schemeClr>
                </a:solidFill>
              </a:defRPr>
            </a:lvl5pPr>
          </a:lstStyle>
          <a:p>
            <a:pPr lvl="0"/>
            <a:r>
              <a:rPr lang="en-US" altLang="en-US"/>
              <a:t>This is first bullet point. Use Arial (Body) 12pt size. Color is Grey. Do not change the font size, color and style. </a:t>
            </a:r>
          </a:p>
          <a:p>
            <a:pPr lvl="1"/>
            <a:r>
              <a:rPr lang="en-US" altLang="en-US"/>
              <a:t>This is second bullet point. Use Arial (Body) 10pt size. Color is Grey. Do not change the font size, color and style. </a:t>
            </a:r>
          </a:p>
          <a:p>
            <a:pPr marL="1099134" marR="0" lvl="2" indent="-131287" algn="l" defTabSz="439654" rtl="0" eaLnBrk="1" fontAlgn="base" latinLnBrk="0" hangingPunct="1">
              <a:lnSpc>
                <a:spcPct val="110000"/>
              </a:lnSpc>
              <a:spcBef>
                <a:spcPts val="289"/>
              </a:spcBef>
              <a:spcAft>
                <a:spcPts val="1154"/>
              </a:spcAft>
              <a:buClrTx/>
              <a:buSzTx/>
              <a:buFont typeface="Arial" panose="020B0604020202020204" pitchFamily="34" charset="0"/>
              <a:buChar char="•"/>
              <a:tabLst/>
              <a:defRPr/>
            </a:pPr>
            <a:r>
              <a:rPr lang="en-US" altLang="en-US"/>
              <a:t>This is third bullet point. Use Arial (Body) 9pt size. Color is Grey. Do not change the font size, color and style. </a:t>
            </a:r>
          </a:p>
          <a:p>
            <a:pPr marL="1538788" marR="0" lvl="3" indent="-131287" algn="l" defTabSz="439654" rtl="0" eaLnBrk="1" fontAlgn="base" latinLnBrk="0" hangingPunct="1">
              <a:lnSpc>
                <a:spcPct val="110000"/>
              </a:lnSpc>
              <a:spcBef>
                <a:spcPts val="289"/>
              </a:spcBef>
              <a:spcAft>
                <a:spcPts val="1154"/>
              </a:spcAft>
              <a:buClrTx/>
              <a:buSzTx/>
              <a:buFont typeface="Arial" panose="020B0604020202020204" pitchFamily="34" charset="0"/>
              <a:buChar char="•"/>
              <a:tabLst/>
              <a:defRPr/>
            </a:pPr>
            <a:r>
              <a:rPr lang="en-US" altLang="en-US"/>
              <a:t>This is fourth bullet point. Use Arial (Body) 8pt size. Color is Grey. Do not change the font size, color and style. </a:t>
            </a:r>
          </a:p>
          <a:p>
            <a:pPr marL="1847156" marR="0" lvl="4" indent="-131287" algn="l" defTabSz="439654" rtl="0" eaLnBrk="1" fontAlgn="base" latinLnBrk="0" hangingPunct="1">
              <a:lnSpc>
                <a:spcPct val="110000"/>
              </a:lnSpc>
              <a:spcBef>
                <a:spcPts val="289"/>
              </a:spcBef>
              <a:spcAft>
                <a:spcPts val="1154"/>
              </a:spcAft>
              <a:buClrTx/>
              <a:buSzTx/>
              <a:buFont typeface="Arial" panose="020B0604020202020204" pitchFamily="34" charset="0"/>
              <a:buChar char="•"/>
              <a:tabLst/>
              <a:defRPr/>
            </a:pPr>
            <a:r>
              <a:rPr lang="en-US" altLang="en-US"/>
              <a:t>This is fifth bullet point. Use Arial (Body) 8pt size. Color is Grey. Do not change the font size, color and style. </a:t>
            </a:r>
          </a:p>
          <a:p>
            <a:pPr marL="1847156" marR="0" lvl="4" indent="-131287" algn="l" defTabSz="439654" rtl="0" eaLnBrk="1" fontAlgn="base" latinLnBrk="0" hangingPunct="1">
              <a:lnSpc>
                <a:spcPct val="110000"/>
              </a:lnSpc>
              <a:spcBef>
                <a:spcPts val="289"/>
              </a:spcBef>
              <a:spcAft>
                <a:spcPts val="1154"/>
              </a:spcAft>
              <a:buClrTx/>
              <a:buSzTx/>
              <a:buFont typeface="Arial" panose="020B0604020202020204" pitchFamily="34" charset="0"/>
              <a:buChar char="•"/>
              <a:tabLst/>
              <a:defRPr/>
            </a:pPr>
            <a:endParaRPr lang="en-US" altLang="en-US"/>
          </a:p>
        </p:txBody>
      </p:sp>
      <p:sp>
        <p:nvSpPr>
          <p:cNvPr id="5" name="Date Placeholder 3">
            <a:extLst>
              <a:ext uri="{FF2B5EF4-FFF2-40B4-BE49-F238E27FC236}">
                <a16:creationId xmlns:a16="http://schemas.microsoft.com/office/drawing/2014/main" id="{1501EB53-5348-4870-8F3E-A03221D7086D}"/>
              </a:ext>
            </a:extLst>
          </p:cNvPr>
          <p:cNvSpPr>
            <a:spLocks noGrp="1"/>
          </p:cNvSpPr>
          <p:nvPr>
            <p:ph type="dt" sz="half" idx="10"/>
          </p:nvPr>
        </p:nvSpPr>
        <p:spPr/>
        <p:txBody>
          <a:bodyPr/>
          <a:lstStyle>
            <a:lvl1pPr>
              <a:defRPr/>
            </a:lvl1pPr>
          </a:lstStyle>
          <a:p>
            <a:fld id="{C4F2BF02-EF10-4A34-AE0C-1AD6DF6F2233}" type="datetime1">
              <a:rPr lang="en-US" smtClean="0"/>
              <a:pPr/>
              <a:t>11/11/2022</a:t>
            </a:fld>
            <a:endParaRPr lang="en-US"/>
          </a:p>
        </p:txBody>
      </p:sp>
      <p:sp>
        <p:nvSpPr>
          <p:cNvPr id="6" name="Footer Placeholder 4">
            <a:extLst>
              <a:ext uri="{FF2B5EF4-FFF2-40B4-BE49-F238E27FC236}">
                <a16:creationId xmlns:a16="http://schemas.microsoft.com/office/drawing/2014/main" id="{AA552B4E-9C4C-44D1-A7AF-A50E11CBD3B4}"/>
              </a:ext>
            </a:extLst>
          </p:cNvPr>
          <p:cNvSpPr>
            <a:spLocks noGrp="1"/>
          </p:cNvSpPr>
          <p:nvPr>
            <p:ph type="ftr" sz="quarter" idx="11"/>
          </p:nvPr>
        </p:nvSpPr>
        <p:spPr/>
        <p:txBody>
          <a:bodyPr/>
          <a:lstStyle>
            <a:lvl1pPr>
              <a:defRPr/>
            </a:lvl1pPr>
          </a:lstStyle>
          <a:p>
            <a:endParaRPr lang="en-US">
              <a:solidFill>
                <a:srgbClr val="010101"/>
              </a:solidFill>
            </a:endParaRPr>
          </a:p>
        </p:txBody>
      </p:sp>
      <p:sp>
        <p:nvSpPr>
          <p:cNvPr id="7" name="Slide Number Placeholder 5">
            <a:extLst>
              <a:ext uri="{FF2B5EF4-FFF2-40B4-BE49-F238E27FC236}">
                <a16:creationId xmlns:a16="http://schemas.microsoft.com/office/drawing/2014/main" id="{9EA64D1E-D78D-42FE-9A50-03461A8DAC36}"/>
              </a:ext>
            </a:extLst>
          </p:cNvPr>
          <p:cNvSpPr>
            <a:spLocks noGrp="1"/>
          </p:cNvSpPr>
          <p:nvPr>
            <p:ph type="sldNum" sz="quarter" idx="12"/>
          </p:nvPr>
        </p:nvSpPr>
        <p:spPr/>
        <p:txBody>
          <a:bodyPr/>
          <a:lstStyle>
            <a:lvl1pPr>
              <a:defRPr/>
            </a:lvl1pPr>
          </a:lstStyle>
          <a:p>
            <a:fld id="{4EAADB7E-A526-49DE-ABD7-90A5490CACB5}" type="slidenum">
              <a:rPr lang="en-US" smtClean="0">
                <a:solidFill>
                  <a:srgbClr val="010101">
                    <a:lumMod val="50000"/>
                    <a:lumOff val="50000"/>
                  </a:srgbClr>
                </a:solidFill>
              </a:rPr>
              <a:pPr/>
              <a:t>‹#›</a:t>
            </a:fld>
            <a:endParaRPr lang="en-US">
              <a:solidFill>
                <a:srgbClr val="010101">
                  <a:lumMod val="50000"/>
                  <a:lumOff val="50000"/>
                </a:srgbClr>
              </a:solidFill>
            </a:endParaRPr>
          </a:p>
        </p:txBody>
      </p:sp>
    </p:spTree>
    <p:extLst>
      <p:ext uri="{BB962C8B-B14F-4D97-AF65-F5344CB8AC3E}">
        <p14:creationId xmlns:p14="http://schemas.microsoft.com/office/powerpoint/2010/main" val="359404096"/>
      </p:ext>
    </p:extLst>
  </p:cSld>
  <p:clrMapOvr>
    <a:masterClrMapping/>
  </p:clrMapOvr>
  <p:transition spd="med">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5_Title and Conten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D827BBFB-97DF-472E-AC50-4351D402F13D}"/>
              </a:ext>
            </a:extLst>
          </p:cNvPr>
          <p:cNvCxnSpPr/>
          <p:nvPr/>
        </p:nvCxnSpPr>
        <p:spPr>
          <a:xfrm>
            <a:off x="4610100" y="1418167"/>
            <a:ext cx="2971800" cy="0"/>
          </a:xfrm>
          <a:prstGeom prst="line">
            <a:avLst/>
          </a:prstGeom>
          <a:ln w="76200" cmpd="sng">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p:txBody>
          <a:bodyPr/>
          <a:lstStyle>
            <a:lvl1pPr marL="0" marR="0" indent="0" algn="ctr" defTabSz="439632" rtl="0" eaLnBrk="1" fontAlgn="auto" latinLnBrk="0" hangingPunct="1">
              <a:lnSpc>
                <a:spcPct val="100000"/>
              </a:lnSpc>
              <a:spcBef>
                <a:spcPct val="0"/>
              </a:spcBef>
              <a:spcAft>
                <a:spcPts val="0"/>
              </a:spcAft>
              <a:buClrTx/>
              <a:buSzTx/>
              <a:buFontTx/>
              <a:buNone/>
              <a:tabLst/>
              <a:defRPr sz="2300" baseline="0"/>
            </a:lvl1pPr>
          </a:lstStyle>
          <a:p>
            <a:r>
              <a:rPr lang="en-US" altLang="ja-JP"/>
              <a:t>Header. Type in Title Case </a:t>
            </a:r>
            <a:br>
              <a:rPr lang="en-US" altLang="ja-JP"/>
            </a:br>
            <a:r>
              <a:rPr lang="en-US" altLang="ja-JP"/>
              <a:t>Max 80 Char. 24pt. </a:t>
            </a:r>
            <a:r>
              <a:rPr lang="en-US"/>
              <a:t>Short Headline</a:t>
            </a:r>
          </a:p>
        </p:txBody>
      </p:sp>
      <p:sp>
        <p:nvSpPr>
          <p:cNvPr id="9" name="Text Placeholder 2"/>
          <p:cNvSpPr>
            <a:spLocks noGrp="1"/>
          </p:cNvSpPr>
          <p:nvPr>
            <p:ph idx="1" hasCustomPrompt="1"/>
          </p:nvPr>
        </p:nvSpPr>
        <p:spPr>
          <a:xfrm>
            <a:off x="609600" y="1600206"/>
            <a:ext cx="10972800" cy="4525963"/>
          </a:xfrm>
          <a:prstGeom prst="rect">
            <a:avLst/>
          </a:prstGeom>
        </p:spPr>
        <p:txBody>
          <a:bodyPr rtlCol="0">
            <a:noAutofit/>
          </a:bodyPr>
          <a:lstStyle>
            <a:lvl1pPr marL="131891">
              <a:spcAft>
                <a:spcPts val="577"/>
              </a:spcAft>
              <a:defRPr baseline="0">
                <a:solidFill>
                  <a:schemeClr val="accent3">
                    <a:lumMod val="25000"/>
                  </a:schemeClr>
                </a:solidFill>
              </a:defRPr>
            </a:lvl1pPr>
            <a:lvl2pPr>
              <a:spcAft>
                <a:spcPts val="577"/>
              </a:spcAft>
              <a:defRPr>
                <a:solidFill>
                  <a:schemeClr val="accent3">
                    <a:lumMod val="25000"/>
                  </a:schemeClr>
                </a:solidFill>
              </a:defRPr>
            </a:lvl2pPr>
            <a:lvl3pPr marL="1099079" marR="0" indent="-131280" algn="l" defTabSz="439632" rtl="0" eaLnBrk="1" fontAlgn="base" latinLnBrk="0" hangingPunct="1">
              <a:lnSpc>
                <a:spcPct val="110000"/>
              </a:lnSpc>
              <a:spcBef>
                <a:spcPts val="289"/>
              </a:spcBef>
              <a:spcAft>
                <a:spcPts val="577"/>
              </a:spcAft>
              <a:buClrTx/>
              <a:buSzTx/>
              <a:buFont typeface="Arial" panose="020B0604020202020204" pitchFamily="34" charset="0"/>
              <a:buChar char="•"/>
              <a:tabLst/>
              <a:defRPr>
                <a:solidFill>
                  <a:schemeClr val="accent3">
                    <a:lumMod val="25000"/>
                  </a:schemeClr>
                </a:solidFill>
              </a:defRPr>
            </a:lvl3pPr>
            <a:lvl4pPr marL="1538711" marR="0" indent="-131280" algn="l" defTabSz="439632" rtl="0" eaLnBrk="1" fontAlgn="base" latinLnBrk="0" hangingPunct="1">
              <a:lnSpc>
                <a:spcPct val="110000"/>
              </a:lnSpc>
              <a:spcBef>
                <a:spcPts val="289"/>
              </a:spcBef>
              <a:spcAft>
                <a:spcPts val="577"/>
              </a:spcAft>
              <a:buClrTx/>
              <a:buSzTx/>
              <a:buFont typeface="Arial" panose="020B0604020202020204" pitchFamily="34" charset="0"/>
              <a:buChar char="•"/>
              <a:tabLst/>
              <a:defRPr>
                <a:solidFill>
                  <a:schemeClr val="accent3">
                    <a:lumMod val="25000"/>
                  </a:schemeClr>
                </a:solidFill>
              </a:defRPr>
            </a:lvl4pPr>
            <a:lvl5pPr marL="1847064" marR="0" indent="-131280" algn="l" defTabSz="439632" rtl="0" eaLnBrk="1" fontAlgn="base" latinLnBrk="0" hangingPunct="1">
              <a:lnSpc>
                <a:spcPct val="110000"/>
              </a:lnSpc>
              <a:spcBef>
                <a:spcPts val="289"/>
              </a:spcBef>
              <a:spcAft>
                <a:spcPts val="577"/>
              </a:spcAft>
              <a:buClrTx/>
              <a:buSzTx/>
              <a:buFont typeface="Arial" panose="020B0604020202020204" pitchFamily="34" charset="0"/>
              <a:buChar char="•"/>
              <a:tabLst/>
              <a:defRPr>
                <a:solidFill>
                  <a:schemeClr val="accent3">
                    <a:lumMod val="25000"/>
                  </a:schemeClr>
                </a:solidFill>
              </a:defRPr>
            </a:lvl5pPr>
          </a:lstStyle>
          <a:p>
            <a:pPr lvl="0"/>
            <a:r>
              <a:rPr lang="en-US" altLang="en-US"/>
              <a:t>This is first bullet point. Use Arial (Body) 12pt size. Color is Grey. Do not change the font size, color and style. </a:t>
            </a:r>
          </a:p>
          <a:p>
            <a:pPr lvl="1"/>
            <a:r>
              <a:rPr lang="en-US" altLang="en-US"/>
              <a:t>This is second bullet point. Use Arial (Body) 10pt size. Color is Grey. Do not change the font size, color and style. </a:t>
            </a:r>
          </a:p>
          <a:p>
            <a:pPr marL="1099079" marR="0" lvl="2" indent="-131280" algn="l" defTabSz="439632" rtl="0" eaLnBrk="1" fontAlgn="base" latinLnBrk="0" hangingPunct="1">
              <a:lnSpc>
                <a:spcPct val="110000"/>
              </a:lnSpc>
              <a:spcBef>
                <a:spcPts val="289"/>
              </a:spcBef>
              <a:spcAft>
                <a:spcPts val="1154"/>
              </a:spcAft>
              <a:buClrTx/>
              <a:buSzTx/>
              <a:buFont typeface="Arial" panose="020B0604020202020204" pitchFamily="34" charset="0"/>
              <a:buChar char="•"/>
              <a:tabLst/>
              <a:defRPr/>
            </a:pPr>
            <a:r>
              <a:rPr lang="en-US" altLang="en-US"/>
              <a:t>This is third bullet point. Use Arial (Body) 9pt size. Color is Grey. Do not change the font size, color and style. </a:t>
            </a:r>
          </a:p>
          <a:p>
            <a:pPr marL="1538711" marR="0" lvl="3" indent="-131280" algn="l" defTabSz="439632" rtl="0" eaLnBrk="1" fontAlgn="base" latinLnBrk="0" hangingPunct="1">
              <a:lnSpc>
                <a:spcPct val="110000"/>
              </a:lnSpc>
              <a:spcBef>
                <a:spcPts val="289"/>
              </a:spcBef>
              <a:spcAft>
                <a:spcPts val="1154"/>
              </a:spcAft>
              <a:buClrTx/>
              <a:buSzTx/>
              <a:buFont typeface="Arial" panose="020B0604020202020204" pitchFamily="34" charset="0"/>
              <a:buChar char="•"/>
              <a:tabLst/>
              <a:defRPr/>
            </a:pPr>
            <a:r>
              <a:rPr lang="en-US" altLang="en-US"/>
              <a:t>This is fourth bullet point. Use Arial (Body) 8pt size. Color is Grey. Do not change the font size, color and style. </a:t>
            </a:r>
          </a:p>
          <a:p>
            <a:pPr marL="1847064" marR="0" lvl="4" indent="-131280" algn="l" defTabSz="439632" rtl="0" eaLnBrk="1" fontAlgn="base" latinLnBrk="0" hangingPunct="1">
              <a:lnSpc>
                <a:spcPct val="110000"/>
              </a:lnSpc>
              <a:spcBef>
                <a:spcPts val="289"/>
              </a:spcBef>
              <a:spcAft>
                <a:spcPts val="1154"/>
              </a:spcAft>
              <a:buClrTx/>
              <a:buSzTx/>
              <a:buFont typeface="Arial" panose="020B0604020202020204" pitchFamily="34" charset="0"/>
              <a:buChar char="•"/>
              <a:tabLst/>
              <a:defRPr/>
            </a:pPr>
            <a:r>
              <a:rPr lang="en-US" altLang="en-US"/>
              <a:t>This is fifth bullet point. Use Arial (Body) 8pt size. Color is Grey. Do not change the font size, color and style. </a:t>
            </a:r>
          </a:p>
          <a:p>
            <a:pPr marL="1847064" marR="0" lvl="4" indent="-131280" algn="l" defTabSz="439632" rtl="0" eaLnBrk="1" fontAlgn="base" latinLnBrk="0" hangingPunct="1">
              <a:lnSpc>
                <a:spcPct val="110000"/>
              </a:lnSpc>
              <a:spcBef>
                <a:spcPts val="289"/>
              </a:spcBef>
              <a:spcAft>
                <a:spcPts val="1154"/>
              </a:spcAft>
              <a:buClrTx/>
              <a:buSzTx/>
              <a:buFont typeface="Arial" panose="020B0604020202020204" pitchFamily="34" charset="0"/>
              <a:buChar char="•"/>
              <a:tabLst/>
              <a:defRPr/>
            </a:pPr>
            <a:endParaRPr lang="en-US" altLang="en-US"/>
          </a:p>
        </p:txBody>
      </p:sp>
      <p:sp>
        <p:nvSpPr>
          <p:cNvPr id="5" name="Date Placeholder 3">
            <a:extLst>
              <a:ext uri="{FF2B5EF4-FFF2-40B4-BE49-F238E27FC236}">
                <a16:creationId xmlns:a16="http://schemas.microsoft.com/office/drawing/2014/main" id="{1501EB53-5348-4870-8F3E-A03221D7086D}"/>
              </a:ext>
            </a:extLst>
          </p:cNvPr>
          <p:cNvSpPr>
            <a:spLocks noGrp="1"/>
          </p:cNvSpPr>
          <p:nvPr>
            <p:ph type="dt" sz="half" idx="10"/>
          </p:nvPr>
        </p:nvSpPr>
        <p:spPr/>
        <p:txBody>
          <a:bodyPr/>
          <a:lstStyle>
            <a:lvl1pPr>
              <a:defRPr/>
            </a:lvl1pPr>
          </a:lstStyle>
          <a:p>
            <a:fld id="{C4F2BF02-EF10-4A34-AE0C-1AD6DF6F2233}" type="datetime1">
              <a:rPr lang="en-US" smtClean="0"/>
              <a:pPr/>
              <a:t>11/11/2022</a:t>
            </a:fld>
            <a:endParaRPr lang="en-US"/>
          </a:p>
        </p:txBody>
      </p:sp>
      <p:sp>
        <p:nvSpPr>
          <p:cNvPr id="6" name="Footer Placeholder 4">
            <a:extLst>
              <a:ext uri="{FF2B5EF4-FFF2-40B4-BE49-F238E27FC236}">
                <a16:creationId xmlns:a16="http://schemas.microsoft.com/office/drawing/2014/main" id="{AA552B4E-9C4C-44D1-A7AF-A50E11CBD3B4}"/>
              </a:ext>
            </a:extLst>
          </p:cNvPr>
          <p:cNvSpPr>
            <a:spLocks noGrp="1"/>
          </p:cNvSpPr>
          <p:nvPr>
            <p:ph type="ftr" sz="quarter" idx="11"/>
          </p:nvPr>
        </p:nvSpPr>
        <p:spPr/>
        <p:txBody>
          <a:bodyPr/>
          <a:lstStyle>
            <a:lvl1pPr>
              <a:defRPr/>
            </a:lvl1pPr>
          </a:lstStyle>
          <a:p>
            <a:endParaRPr lang="en-US">
              <a:solidFill>
                <a:srgbClr val="010101"/>
              </a:solidFill>
            </a:endParaRPr>
          </a:p>
        </p:txBody>
      </p:sp>
      <p:sp>
        <p:nvSpPr>
          <p:cNvPr id="7" name="Slide Number Placeholder 5">
            <a:extLst>
              <a:ext uri="{FF2B5EF4-FFF2-40B4-BE49-F238E27FC236}">
                <a16:creationId xmlns:a16="http://schemas.microsoft.com/office/drawing/2014/main" id="{9EA64D1E-D78D-42FE-9A50-03461A8DAC36}"/>
              </a:ext>
            </a:extLst>
          </p:cNvPr>
          <p:cNvSpPr>
            <a:spLocks noGrp="1"/>
          </p:cNvSpPr>
          <p:nvPr>
            <p:ph type="sldNum" sz="quarter" idx="12"/>
          </p:nvPr>
        </p:nvSpPr>
        <p:spPr/>
        <p:txBody>
          <a:bodyPr/>
          <a:lstStyle>
            <a:lvl1pPr>
              <a:defRPr/>
            </a:lvl1pPr>
          </a:lstStyle>
          <a:p>
            <a:fld id="{4EAADB7E-A526-49DE-ABD7-90A5490CACB5}" type="slidenum">
              <a:rPr lang="en-US" smtClean="0">
                <a:solidFill>
                  <a:srgbClr val="010101">
                    <a:lumMod val="50000"/>
                    <a:lumOff val="50000"/>
                  </a:srgbClr>
                </a:solidFill>
              </a:rPr>
              <a:pPr/>
              <a:t>‹#›</a:t>
            </a:fld>
            <a:endParaRPr lang="en-US">
              <a:solidFill>
                <a:srgbClr val="010101">
                  <a:lumMod val="50000"/>
                  <a:lumOff val="50000"/>
                </a:srgbClr>
              </a:solidFill>
            </a:endParaRPr>
          </a:p>
        </p:txBody>
      </p:sp>
    </p:spTree>
    <p:extLst>
      <p:ext uri="{BB962C8B-B14F-4D97-AF65-F5344CB8AC3E}">
        <p14:creationId xmlns:p14="http://schemas.microsoft.com/office/powerpoint/2010/main" val="829770168"/>
      </p:ext>
    </p:extLst>
  </p:cSld>
  <p:clrMapOvr>
    <a:masterClrMapping/>
  </p:clrMapOvr>
  <p:transition spd="med">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Video Slide Headline Only">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830F337D-155F-4E83-BE86-31449D96D468}"/>
              </a:ext>
            </a:extLst>
          </p:cNvPr>
          <p:cNvCxnSpPr/>
          <p:nvPr userDrawn="1"/>
        </p:nvCxnSpPr>
        <p:spPr>
          <a:xfrm>
            <a:off x="4610100" y="1418167"/>
            <a:ext cx="2971800" cy="0"/>
          </a:xfrm>
          <a:prstGeom prst="line">
            <a:avLst/>
          </a:prstGeom>
          <a:ln w="76200" cmpd="sng">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p:txBody>
          <a:bodyPr/>
          <a:lstStyle>
            <a:lvl1pPr>
              <a:defRPr/>
            </a:lvl1pPr>
          </a:lstStyle>
          <a:p>
            <a:r>
              <a:rPr lang="en-US" altLang="ja-JP"/>
              <a:t>Header. Type in Title Case </a:t>
            </a:r>
            <a:br>
              <a:rPr lang="en-US" altLang="ja-JP"/>
            </a:br>
            <a:r>
              <a:rPr lang="en-US" altLang="ja-JP"/>
              <a:t>Max 80 Char. 24pt. </a:t>
            </a:r>
            <a:r>
              <a:rPr lang="en-US"/>
              <a:t>Short Headline</a:t>
            </a:r>
          </a:p>
        </p:txBody>
      </p:sp>
      <p:sp>
        <p:nvSpPr>
          <p:cNvPr id="7" name="Date Placeholder 4">
            <a:extLst>
              <a:ext uri="{FF2B5EF4-FFF2-40B4-BE49-F238E27FC236}">
                <a16:creationId xmlns:a16="http://schemas.microsoft.com/office/drawing/2014/main" id="{BE930964-FE10-45A8-BAD0-724A5D437F15}"/>
              </a:ext>
            </a:extLst>
          </p:cNvPr>
          <p:cNvSpPr>
            <a:spLocks noGrp="1"/>
          </p:cNvSpPr>
          <p:nvPr>
            <p:ph type="dt" sz="half" idx="16"/>
          </p:nvPr>
        </p:nvSpPr>
        <p:spPr/>
        <p:txBody>
          <a:bodyPr/>
          <a:lstStyle>
            <a:lvl1pPr>
              <a:defRPr/>
            </a:lvl1pPr>
          </a:lstStyle>
          <a:p>
            <a:fld id="{1314B325-E9D7-BE48-B37F-60A5AA3842C5}" type="datetime1">
              <a:rPr lang="en-US" altLang="en-US" smtClean="0"/>
              <a:t>11/11/2022</a:t>
            </a:fld>
            <a:endParaRPr lang="en-US" altLang="en-US"/>
          </a:p>
        </p:txBody>
      </p:sp>
      <p:sp>
        <p:nvSpPr>
          <p:cNvPr id="8" name="Footer Placeholder 5">
            <a:extLst>
              <a:ext uri="{FF2B5EF4-FFF2-40B4-BE49-F238E27FC236}">
                <a16:creationId xmlns:a16="http://schemas.microsoft.com/office/drawing/2014/main" id="{88A77944-8869-4419-A15D-B443D2C8CDCB}"/>
              </a:ext>
            </a:extLst>
          </p:cNvPr>
          <p:cNvSpPr>
            <a:spLocks noGrp="1"/>
          </p:cNvSpPr>
          <p:nvPr>
            <p:ph type="ftr" sz="quarter" idx="17"/>
          </p:nvPr>
        </p:nvSpPr>
        <p:spPr/>
        <p:txBody>
          <a:bodyPr/>
          <a:lstStyle>
            <a:lvl1pPr>
              <a:defRPr/>
            </a:lvl1pPr>
          </a:lstStyle>
          <a:p>
            <a:pPr>
              <a:defRPr/>
            </a:pPr>
            <a:endParaRPr lang="en-US"/>
          </a:p>
        </p:txBody>
      </p:sp>
      <p:sp>
        <p:nvSpPr>
          <p:cNvPr id="10" name="Slide Number Placeholder 6">
            <a:extLst>
              <a:ext uri="{FF2B5EF4-FFF2-40B4-BE49-F238E27FC236}">
                <a16:creationId xmlns:a16="http://schemas.microsoft.com/office/drawing/2014/main" id="{7237D374-C6A6-451F-8B99-6E1966D2A9AE}"/>
              </a:ext>
            </a:extLst>
          </p:cNvPr>
          <p:cNvSpPr>
            <a:spLocks noGrp="1"/>
          </p:cNvSpPr>
          <p:nvPr>
            <p:ph type="sldNum" sz="quarter" idx="18"/>
          </p:nvPr>
        </p:nvSpPr>
        <p:spPr/>
        <p:txBody>
          <a:bodyPr/>
          <a:lstStyle>
            <a:lvl1pPr>
              <a:defRPr/>
            </a:lvl1pPr>
          </a:lstStyle>
          <a:p>
            <a:fld id="{18757280-AB53-4455-BDC7-66DB6C29F283}" type="slidenum">
              <a:rPr lang="en-US" altLang="en-US"/>
              <a:pPr/>
              <a:t>‹#›</a:t>
            </a:fld>
            <a:endParaRPr lang="en-US" altLang="en-US"/>
          </a:p>
        </p:txBody>
      </p:sp>
    </p:spTree>
    <p:extLst>
      <p:ext uri="{BB962C8B-B14F-4D97-AF65-F5344CB8AC3E}">
        <p14:creationId xmlns:p14="http://schemas.microsoft.com/office/powerpoint/2010/main" val="3963993739"/>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Subtitle +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Edit Title</a:t>
            </a:r>
          </a:p>
        </p:txBody>
      </p:sp>
      <p:sp>
        <p:nvSpPr>
          <p:cNvPr id="3" name="Date Placeholder 2"/>
          <p:cNvSpPr>
            <a:spLocks noGrp="1"/>
          </p:cNvSpPr>
          <p:nvPr>
            <p:ph type="dt" sz="half" idx="10"/>
          </p:nvPr>
        </p:nvSpPr>
        <p:spPr/>
        <p:txBody>
          <a:bodyPr/>
          <a:lstStyle/>
          <a:p>
            <a:fld id="{74AF86D8-102B-F94A-87AF-60C78DE814F1}" type="datetime1">
              <a:rPr lang="en-US" altLang="en-US" smtClean="0"/>
              <a:pPr/>
              <a:t>11/11/2022</a:t>
            </a:fld>
            <a:endParaRPr lang="en-US" altLang="en-US"/>
          </a:p>
        </p:txBody>
      </p:sp>
      <p:sp>
        <p:nvSpPr>
          <p:cNvPr id="4" name="Footer Placeholder 3"/>
          <p:cNvSpPr>
            <a:spLocks noGrp="1"/>
          </p:cNvSpPr>
          <p:nvPr>
            <p:ph type="ftr" sz="quarter" idx="11"/>
          </p:nvPr>
        </p:nvSpPr>
        <p:spPr/>
        <p:txBody>
          <a:bodyPr/>
          <a:lstStyle/>
          <a:p>
            <a:pPr>
              <a:defRPr/>
            </a:pPr>
            <a:endParaRPr lang="de-DE"/>
          </a:p>
        </p:txBody>
      </p:sp>
      <p:sp>
        <p:nvSpPr>
          <p:cNvPr id="5" name="Slide Number Placeholder 4"/>
          <p:cNvSpPr>
            <a:spLocks noGrp="1"/>
          </p:cNvSpPr>
          <p:nvPr>
            <p:ph type="sldNum" sz="quarter" idx="12"/>
          </p:nvPr>
        </p:nvSpPr>
        <p:spPr/>
        <p:txBody>
          <a:bodyPr/>
          <a:lstStyle/>
          <a:p>
            <a:fld id="{694EE99C-66C9-4AFC-A6F5-6D035E264614}" type="slidenum">
              <a:rPr lang="en-US" altLang="en-US" smtClean="0"/>
              <a:pPr/>
              <a:t>‹#›</a:t>
            </a:fld>
            <a:endParaRPr lang="en-US" altLang="en-US"/>
          </a:p>
        </p:txBody>
      </p:sp>
      <p:sp>
        <p:nvSpPr>
          <p:cNvPr id="6" name="Text Placeholder 2"/>
          <p:cNvSpPr>
            <a:spLocks noGrp="1"/>
          </p:cNvSpPr>
          <p:nvPr>
            <p:ph idx="1" hasCustomPrompt="1"/>
          </p:nvPr>
        </p:nvSpPr>
        <p:spPr>
          <a:xfrm>
            <a:off x="609600" y="2567492"/>
            <a:ext cx="10972800" cy="3558672"/>
          </a:xfrm>
          <a:prstGeom prst="rect">
            <a:avLst/>
          </a:prstGeom>
        </p:spPr>
        <p:txBody>
          <a:bodyPr rtlCol="0">
            <a:noAutofit/>
          </a:bodyPr>
          <a:lstStyle>
            <a:lvl1pPr marL="12700" indent="0">
              <a:spcAft>
                <a:spcPts val="769"/>
              </a:spcAft>
              <a:tabLst/>
              <a:defRPr baseline="0">
                <a:solidFill>
                  <a:schemeClr val="accent3">
                    <a:lumMod val="25000"/>
                  </a:schemeClr>
                </a:solidFill>
              </a:defRPr>
            </a:lvl1pPr>
            <a:lvl2pPr>
              <a:spcAft>
                <a:spcPts val="769"/>
              </a:spcAft>
              <a:buClr>
                <a:srgbClr val="0055FF"/>
              </a:buClr>
              <a:buSzPct val="90000"/>
              <a:defRPr>
                <a:solidFill>
                  <a:schemeClr val="accent3">
                    <a:lumMod val="25000"/>
                  </a:schemeClr>
                </a:solidFill>
              </a:defRPr>
            </a:lvl2pPr>
            <a:lvl3pPr marL="1518833" marR="0" indent="-228594" algn="l" defTabSz="586103" rtl="0" eaLnBrk="1" fontAlgn="base" latinLnBrk="0" hangingPunct="1">
              <a:lnSpc>
                <a:spcPct val="110000"/>
              </a:lnSpc>
              <a:spcBef>
                <a:spcPts val="385"/>
              </a:spcBef>
              <a:spcAft>
                <a:spcPts val="769"/>
              </a:spcAft>
              <a:buClr>
                <a:srgbClr val="0055FF"/>
              </a:buClr>
              <a:buSzPct val="90000"/>
              <a:buFont typeface="Arial" panose="020B0604020202020204" pitchFamily="34" charset="0"/>
              <a:buChar char="•"/>
              <a:tabLst/>
              <a:defRPr sz="1867">
                <a:solidFill>
                  <a:schemeClr val="accent3">
                    <a:lumMod val="25000"/>
                  </a:schemeClr>
                </a:solidFill>
              </a:defRPr>
            </a:lvl3pPr>
            <a:lvl4pPr marL="2051358" marR="0" indent="-175017" algn="l" defTabSz="586103" rtl="0" eaLnBrk="1" fontAlgn="base" latinLnBrk="0" hangingPunct="1">
              <a:lnSpc>
                <a:spcPct val="110000"/>
              </a:lnSpc>
              <a:spcBef>
                <a:spcPts val="385"/>
              </a:spcBef>
              <a:spcAft>
                <a:spcPts val="769"/>
              </a:spcAft>
              <a:buClrTx/>
              <a:buSzTx/>
              <a:buFont typeface="Arial" panose="020B0604020202020204" pitchFamily="34" charset="0"/>
              <a:buChar char="•"/>
              <a:tabLst/>
              <a:defRPr>
                <a:solidFill>
                  <a:schemeClr val="accent3">
                    <a:lumMod val="25000"/>
                  </a:schemeClr>
                </a:solidFill>
              </a:defRPr>
            </a:lvl4pPr>
            <a:lvl5pPr marL="2287428" marR="0" indent="0" algn="l" defTabSz="586103" rtl="0" eaLnBrk="1" fontAlgn="base" latinLnBrk="0" hangingPunct="1">
              <a:lnSpc>
                <a:spcPct val="110000"/>
              </a:lnSpc>
              <a:spcBef>
                <a:spcPts val="385"/>
              </a:spcBef>
              <a:spcAft>
                <a:spcPts val="769"/>
              </a:spcAft>
              <a:buClrTx/>
              <a:buSzTx/>
              <a:buFont typeface="Arial" panose="020B0604020202020204" pitchFamily="34" charset="0"/>
              <a:buNone/>
              <a:tabLst/>
              <a:defRPr>
                <a:solidFill>
                  <a:schemeClr val="accent3">
                    <a:lumMod val="25000"/>
                  </a:schemeClr>
                </a:solidFill>
              </a:defRPr>
            </a:lvl5pPr>
          </a:lstStyle>
          <a:p>
            <a:pPr lvl="0"/>
            <a:r>
              <a:rPr lang="en-US" altLang="en-US"/>
              <a:t>This is general copy. If needed prior to bullet points. Use Arial (Body) 14pt size. Color is Grey. Do not change the font size, color and style. </a:t>
            </a:r>
          </a:p>
          <a:p>
            <a:pPr lvl="1"/>
            <a:r>
              <a:rPr lang="en-US" altLang="en-US"/>
              <a:t>This is the first bullet point. Use Arial (Body) 14pt size. Color is Grey. Do not change the font size, color and style. </a:t>
            </a:r>
          </a:p>
          <a:p>
            <a:pPr lvl="2"/>
            <a:r>
              <a:rPr lang="en-US" altLang="en-US"/>
              <a:t>This is the second bullet point. Use Arial (Body) 14pt size. Color is Grey. Do not change the font size, color and style. </a:t>
            </a:r>
          </a:p>
        </p:txBody>
      </p:sp>
      <p:sp>
        <p:nvSpPr>
          <p:cNvPr id="9" name="Text Placeholder 8"/>
          <p:cNvSpPr>
            <a:spLocks noGrp="1"/>
          </p:cNvSpPr>
          <p:nvPr>
            <p:ph type="body" sz="quarter" idx="14" hasCustomPrompt="1"/>
          </p:nvPr>
        </p:nvSpPr>
        <p:spPr>
          <a:xfrm>
            <a:off x="598645" y="1546226"/>
            <a:ext cx="11009004" cy="814388"/>
          </a:xfrm>
        </p:spPr>
        <p:txBody>
          <a:bodyPr/>
          <a:lstStyle>
            <a:lvl1pPr marL="0" indent="0" algn="ctr">
              <a:lnSpc>
                <a:spcPct val="100000"/>
              </a:lnSpc>
              <a:buFontTx/>
              <a:buNone/>
              <a:defRPr sz="2400" baseline="0">
                <a:latin typeface="+mj-lt"/>
              </a:defRPr>
            </a:lvl1pPr>
            <a:lvl2pPr marL="630875" indent="0">
              <a:buFontTx/>
              <a:buNone/>
              <a:defRPr/>
            </a:lvl2pPr>
            <a:lvl3pPr marL="1290238" indent="0">
              <a:buFontTx/>
              <a:buNone/>
              <a:defRPr/>
            </a:lvl3pPr>
            <a:lvl4pPr marL="997188" indent="0">
              <a:buFontTx/>
              <a:buNone/>
              <a:defRPr/>
            </a:lvl4pPr>
            <a:lvl5pPr>
              <a:buFontTx/>
              <a:buNone/>
              <a:defRPr/>
            </a:lvl5pPr>
          </a:lstStyle>
          <a:p>
            <a:pPr lvl="0"/>
            <a:r>
              <a:rPr lang="en-US"/>
              <a:t>Click to add brief copy. Do not exceed more than two lines. </a:t>
            </a:r>
            <a:br>
              <a:rPr lang="en-US"/>
            </a:br>
            <a:r>
              <a:rPr lang="en-US"/>
              <a:t>Font is Arial Black Headings 18pt</a:t>
            </a:r>
          </a:p>
        </p:txBody>
      </p:sp>
    </p:spTree>
    <p:extLst>
      <p:ext uri="{BB962C8B-B14F-4D97-AF65-F5344CB8AC3E}">
        <p14:creationId xmlns:p14="http://schemas.microsoft.com/office/powerpoint/2010/main" val="3451193896"/>
      </p:ext>
    </p:extLst>
  </p:cSld>
  <p:clrMapOvr>
    <a:masterClrMapping/>
  </p:clrMapOvr>
  <p:transition spd="med">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Custom Layout">
    <p:bg>
      <p:bgPr>
        <a:solidFill>
          <a:schemeClr val="tx2"/>
        </a:solidFill>
        <a:effectLst/>
      </p:bgPr>
    </p:bg>
    <p:spTree>
      <p:nvGrpSpPr>
        <p:cNvPr id="1" name=""/>
        <p:cNvGrpSpPr/>
        <p:nvPr/>
      </p:nvGrpSpPr>
      <p:grpSpPr>
        <a:xfrm>
          <a:off x="0" y="0"/>
          <a:ext cx="0" cy="0"/>
          <a:chOff x="0" y="0"/>
          <a:chExt cx="0" cy="0"/>
        </a:xfrm>
      </p:grpSpPr>
      <p:pic>
        <p:nvPicPr>
          <p:cNvPr id="8" name="Picture 7" descr="JDRF Logo_WHITE.em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1442" y="6057773"/>
            <a:ext cx="2772103" cy="570937"/>
          </a:xfrm>
          <a:prstGeom prst="rect">
            <a:avLst/>
          </a:prstGeom>
        </p:spPr>
      </p:pic>
      <p:sp>
        <p:nvSpPr>
          <p:cNvPr id="11" name="Text Placeholder 9"/>
          <p:cNvSpPr>
            <a:spLocks noGrp="1"/>
          </p:cNvSpPr>
          <p:nvPr>
            <p:ph type="body" sz="quarter" idx="11" hasCustomPrompt="1"/>
          </p:nvPr>
        </p:nvSpPr>
        <p:spPr>
          <a:xfrm>
            <a:off x="3771806" y="3953773"/>
            <a:ext cx="4648401" cy="421520"/>
          </a:xfrm>
        </p:spPr>
        <p:txBody>
          <a:bodyPr/>
          <a:lstStyle>
            <a:lvl1pPr marL="0" indent="0" algn="ctr">
              <a:buNone/>
              <a:defRPr sz="2133" baseline="0">
                <a:solidFill>
                  <a:schemeClr val="bg1"/>
                </a:solidFill>
                <a:latin typeface="+mj-lt"/>
              </a:defRPr>
            </a:lvl1pPr>
            <a:lvl2pPr marL="630875" indent="0" algn="l">
              <a:buNone/>
              <a:defRPr>
                <a:solidFill>
                  <a:schemeClr val="bg1"/>
                </a:solidFill>
              </a:defRPr>
            </a:lvl2pPr>
            <a:lvl3pPr marL="1290240" indent="0" algn="l">
              <a:buNone/>
              <a:defRPr>
                <a:solidFill>
                  <a:schemeClr val="bg1"/>
                </a:solidFill>
              </a:defRPr>
            </a:lvl3pPr>
            <a:lvl4pPr marL="997188" indent="0" algn="l">
              <a:buNone/>
              <a:defRPr>
                <a:solidFill>
                  <a:schemeClr val="bg1"/>
                </a:solidFill>
              </a:defRPr>
            </a:lvl4pPr>
            <a:lvl5pPr marL="2287428" indent="0" algn="l">
              <a:buFont typeface="Arial" panose="020B0604020202020204" pitchFamily="34" charset="0"/>
              <a:buNone/>
              <a:defRPr>
                <a:solidFill>
                  <a:schemeClr val="bg1"/>
                </a:solidFill>
              </a:defRPr>
            </a:lvl5pPr>
          </a:lstStyle>
          <a:p>
            <a:pPr lvl="0"/>
            <a:r>
              <a:rPr lang="en-US"/>
              <a:t>Enter First Name Last Name</a:t>
            </a:r>
          </a:p>
        </p:txBody>
      </p:sp>
      <p:sp>
        <p:nvSpPr>
          <p:cNvPr id="12" name="Rectangle 11"/>
          <p:cNvSpPr/>
          <p:nvPr userDrawn="1"/>
        </p:nvSpPr>
        <p:spPr>
          <a:xfrm>
            <a:off x="11020301" y="6222676"/>
            <a:ext cx="1171699" cy="635329"/>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117224" tIns="58612" rIns="117224" bIns="58612" rtlCol="0" anchor="ctr"/>
          <a:lstStyle/>
          <a:p>
            <a:pPr algn="ctr"/>
            <a:endParaRPr lang="en-US"/>
          </a:p>
        </p:txBody>
      </p:sp>
      <p:sp>
        <p:nvSpPr>
          <p:cNvPr id="14" name="TextBox 13"/>
          <p:cNvSpPr txBox="1"/>
          <p:nvPr userDrawn="1"/>
        </p:nvSpPr>
        <p:spPr>
          <a:xfrm>
            <a:off x="0" y="1483216"/>
            <a:ext cx="12192000" cy="1329085"/>
          </a:xfrm>
          <a:prstGeom prst="rect">
            <a:avLst/>
          </a:prstGeom>
          <a:noFill/>
        </p:spPr>
        <p:txBody>
          <a:bodyPr wrap="square" lIns="117224" tIns="58612" rIns="117224" bIns="58612" rtlCol="0">
            <a:spAutoFit/>
          </a:bodyPr>
          <a:lstStyle/>
          <a:p>
            <a:pPr algn="ctr">
              <a:lnSpc>
                <a:spcPct val="80000"/>
              </a:lnSpc>
            </a:pPr>
            <a:r>
              <a:rPr lang="en-US" sz="9600">
                <a:solidFill>
                  <a:schemeClr val="bg1"/>
                </a:solidFill>
                <a:latin typeface="+mj-lt"/>
                <a:ea typeface="Arial" panose="020B0604020202020204" pitchFamily="34" charset="-128"/>
              </a:rPr>
              <a:t>THANK YOU</a:t>
            </a:r>
          </a:p>
        </p:txBody>
      </p:sp>
      <p:sp>
        <p:nvSpPr>
          <p:cNvPr id="17" name="Text Placeholder 9"/>
          <p:cNvSpPr>
            <a:spLocks noGrp="1"/>
          </p:cNvSpPr>
          <p:nvPr>
            <p:ph type="body" sz="quarter" idx="12" hasCustomPrompt="1"/>
          </p:nvPr>
        </p:nvSpPr>
        <p:spPr>
          <a:xfrm>
            <a:off x="3771806" y="4308988"/>
            <a:ext cx="4648401" cy="421520"/>
          </a:xfrm>
        </p:spPr>
        <p:txBody>
          <a:bodyPr/>
          <a:lstStyle>
            <a:lvl1pPr marL="0" indent="0" algn="ctr">
              <a:buNone/>
              <a:defRPr sz="1467" i="1" baseline="0">
                <a:solidFill>
                  <a:schemeClr val="bg1"/>
                </a:solidFill>
              </a:defRPr>
            </a:lvl1pPr>
            <a:lvl2pPr marL="630875" indent="0" algn="l">
              <a:buNone/>
              <a:defRPr>
                <a:solidFill>
                  <a:schemeClr val="bg1"/>
                </a:solidFill>
              </a:defRPr>
            </a:lvl2pPr>
            <a:lvl3pPr marL="1290240" indent="0" algn="l">
              <a:buNone/>
              <a:defRPr>
                <a:solidFill>
                  <a:schemeClr val="bg1"/>
                </a:solidFill>
              </a:defRPr>
            </a:lvl3pPr>
            <a:lvl4pPr marL="997188" indent="0" algn="l">
              <a:buNone/>
              <a:defRPr>
                <a:solidFill>
                  <a:schemeClr val="bg1"/>
                </a:solidFill>
              </a:defRPr>
            </a:lvl4pPr>
            <a:lvl5pPr marL="2287428" indent="0" algn="l">
              <a:buFont typeface="Arial" panose="020B0604020202020204" pitchFamily="34" charset="0"/>
              <a:buNone/>
              <a:defRPr>
                <a:solidFill>
                  <a:schemeClr val="bg1"/>
                </a:solidFill>
              </a:defRPr>
            </a:lvl5pPr>
          </a:lstStyle>
          <a:p>
            <a:pPr lvl="0"/>
            <a:r>
              <a:rPr lang="en-US"/>
              <a:t>Enter Job Title Goes Here</a:t>
            </a:r>
          </a:p>
        </p:txBody>
      </p:sp>
      <p:sp>
        <p:nvSpPr>
          <p:cNvPr id="18" name="Text Placeholder 9"/>
          <p:cNvSpPr>
            <a:spLocks noGrp="1"/>
          </p:cNvSpPr>
          <p:nvPr>
            <p:ph type="body" sz="quarter" idx="13" hasCustomPrompt="1"/>
          </p:nvPr>
        </p:nvSpPr>
        <p:spPr>
          <a:xfrm>
            <a:off x="3771806" y="4616640"/>
            <a:ext cx="4648401" cy="421520"/>
          </a:xfrm>
        </p:spPr>
        <p:txBody>
          <a:bodyPr/>
          <a:lstStyle>
            <a:lvl1pPr marL="0" indent="0" algn="ctr">
              <a:buNone/>
              <a:defRPr sz="1467" i="0" baseline="0">
                <a:solidFill>
                  <a:schemeClr val="bg1"/>
                </a:solidFill>
              </a:defRPr>
            </a:lvl1pPr>
            <a:lvl2pPr marL="630875" indent="0" algn="l">
              <a:buNone/>
              <a:defRPr>
                <a:solidFill>
                  <a:schemeClr val="bg1"/>
                </a:solidFill>
              </a:defRPr>
            </a:lvl2pPr>
            <a:lvl3pPr marL="1290240" indent="0" algn="l">
              <a:buNone/>
              <a:defRPr>
                <a:solidFill>
                  <a:schemeClr val="bg1"/>
                </a:solidFill>
              </a:defRPr>
            </a:lvl3pPr>
            <a:lvl4pPr marL="997188" indent="0" algn="l">
              <a:buNone/>
              <a:defRPr>
                <a:solidFill>
                  <a:schemeClr val="bg1"/>
                </a:solidFill>
              </a:defRPr>
            </a:lvl4pPr>
            <a:lvl5pPr marL="2287428" indent="0" algn="l">
              <a:buFont typeface="Arial" panose="020B0604020202020204" pitchFamily="34" charset="0"/>
              <a:buNone/>
              <a:defRPr>
                <a:solidFill>
                  <a:schemeClr val="bg1"/>
                </a:solidFill>
              </a:defRPr>
            </a:lvl5pPr>
          </a:lstStyle>
          <a:p>
            <a:pPr lvl="0"/>
            <a:r>
              <a:rPr lang="en-US"/>
              <a:t>Email@jdrf.org | 000-000-0000</a:t>
            </a:r>
          </a:p>
        </p:txBody>
      </p:sp>
      <p:sp>
        <p:nvSpPr>
          <p:cNvPr id="22" name="TextBox 21"/>
          <p:cNvSpPr txBox="1"/>
          <p:nvPr userDrawn="1"/>
        </p:nvSpPr>
        <p:spPr>
          <a:xfrm>
            <a:off x="10639148" y="6306617"/>
            <a:ext cx="1534304" cy="461283"/>
          </a:xfrm>
          <a:prstGeom prst="rect">
            <a:avLst/>
          </a:prstGeom>
          <a:noFill/>
        </p:spPr>
        <p:txBody>
          <a:bodyPr wrap="square" lIns="117224" tIns="58612" rIns="117224" bIns="58612" rtlCol="0">
            <a:spAutoFit/>
          </a:bodyPr>
          <a:lstStyle/>
          <a:p>
            <a:pPr marL="0" marR="0" lvl="0" indent="0" algn="l" defTabSz="586103" rtl="0" eaLnBrk="1" fontAlgn="base" latinLnBrk="0" hangingPunct="1">
              <a:lnSpc>
                <a:spcPct val="110000"/>
              </a:lnSpc>
              <a:spcBef>
                <a:spcPts val="385"/>
              </a:spcBef>
              <a:spcAft>
                <a:spcPts val="769"/>
              </a:spcAft>
              <a:buClrTx/>
              <a:buSzTx/>
              <a:buFont typeface="Arial" panose="020B0604020202020204" pitchFamily="34" charset="0"/>
              <a:buNone/>
              <a:tabLst/>
              <a:defRPr/>
            </a:pPr>
            <a:r>
              <a:rPr kumimoji="0" lang="en-US" sz="2133" b="0" i="0" u="none" strike="noStrike" kern="1200" cap="none" spc="0" normalizeH="0" baseline="0" noProof="0">
                <a:ln>
                  <a:noFill/>
                </a:ln>
                <a:solidFill>
                  <a:schemeClr val="bg1"/>
                </a:solidFill>
                <a:effectLst/>
                <a:uLnTx/>
                <a:uFillTx/>
                <a:latin typeface="+mj-lt"/>
                <a:ea typeface="Arial" panose="020B0604020202020204" pitchFamily="34" charset="-128"/>
                <a:cs typeface="+mn-cs"/>
              </a:rPr>
              <a:t>jdrf.org</a:t>
            </a:r>
          </a:p>
        </p:txBody>
      </p:sp>
      <p:cxnSp>
        <p:nvCxnSpPr>
          <p:cNvPr id="13" name="Straight Connector 12">
            <a:extLst>
              <a:ext uri="{FF2B5EF4-FFF2-40B4-BE49-F238E27FC236}">
                <a16:creationId xmlns:a16="http://schemas.microsoft.com/office/drawing/2014/main" id="{BB793E75-1B11-4AAC-88E4-0135409F3AE4}"/>
              </a:ext>
            </a:extLst>
          </p:cNvPr>
          <p:cNvCxnSpPr/>
          <p:nvPr userDrawn="1"/>
        </p:nvCxnSpPr>
        <p:spPr>
          <a:xfrm>
            <a:off x="4610100" y="3644289"/>
            <a:ext cx="2971800" cy="0"/>
          </a:xfrm>
          <a:prstGeom prst="line">
            <a:avLst/>
          </a:prstGeom>
          <a:ln w="76200" cmpd="sng">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5930791"/>
      </p:ext>
    </p:extLst>
  </p:cSld>
  <p:clrMapOvr>
    <a:masterClrMapping/>
  </p:clrMapOvr>
  <p:transition spd="med">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019AF-46FF-41CE-B3F7-4A8A6F25A19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0C5E59E-D133-45DF-88B5-9A44393D2A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C34B4ED-E0A2-41A2-942D-3C99CA2FEF85}"/>
              </a:ext>
            </a:extLst>
          </p:cNvPr>
          <p:cNvSpPr>
            <a:spLocks noGrp="1"/>
          </p:cNvSpPr>
          <p:nvPr>
            <p:ph type="dt" sz="half" idx="10"/>
          </p:nvPr>
        </p:nvSpPr>
        <p:spPr/>
        <p:txBody>
          <a:bodyPr/>
          <a:lstStyle/>
          <a:p>
            <a:fld id="{549AE87F-E1B6-42A0-9749-047C7E0AA9D7}" type="datetimeFigureOut">
              <a:rPr lang="en-US" smtClean="0"/>
              <a:t>11/11/2022</a:t>
            </a:fld>
            <a:endParaRPr lang="en-US"/>
          </a:p>
        </p:txBody>
      </p:sp>
      <p:sp>
        <p:nvSpPr>
          <p:cNvPr id="5" name="Footer Placeholder 4">
            <a:extLst>
              <a:ext uri="{FF2B5EF4-FFF2-40B4-BE49-F238E27FC236}">
                <a16:creationId xmlns:a16="http://schemas.microsoft.com/office/drawing/2014/main" id="{7FEEBCA7-1E82-46C7-BDF6-B09143EC1A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0BD260-0238-4234-87BD-0804EF702871}"/>
              </a:ext>
            </a:extLst>
          </p:cNvPr>
          <p:cNvSpPr>
            <a:spLocks noGrp="1"/>
          </p:cNvSpPr>
          <p:nvPr>
            <p:ph type="sldNum" sz="quarter" idx="12"/>
          </p:nvPr>
        </p:nvSpPr>
        <p:spPr/>
        <p:txBody>
          <a:bodyPr/>
          <a:lstStyle/>
          <a:p>
            <a:fld id="{A4DD5B32-0BB0-4995-ACB0-39B60401DE96}" type="slidenum">
              <a:rPr lang="en-US" smtClean="0"/>
              <a:t>‹#›</a:t>
            </a:fld>
            <a:endParaRPr lang="en-US"/>
          </a:p>
        </p:txBody>
      </p:sp>
    </p:spTree>
    <p:extLst>
      <p:ext uri="{BB962C8B-B14F-4D97-AF65-F5344CB8AC3E}">
        <p14:creationId xmlns:p14="http://schemas.microsoft.com/office/powerpoint/2010/main" val="17187496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Blue Subtitle +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3836" y="304800"/>
            <a:ext cx="10972800" cy="524256"/>
          </a:xfrm>
        </p:spPr>
        <p:txBody>
          <a:bodyPr/>
          <a:lstStyle/>
          <a:p>
            <a:r>
              <a:rPr lang="en-US"/>
              <a:t>Click to Edit One Line Title</a:t>
            </a:r>
          </a:p>
        </p:txBody>
      </p:sp>
      <p:sp>
        <p:nvSpPr>
          <p:cNvPr id="3" name="Date Placeholder 2"/>
          <p:cNvSpPr>
            <a:spLocks noGrp="1"/>
          </p:cNvSpPr>
          <p:nvPr>
            <p:ph type="dt" sz="half" idx="10"/>
          </p:nvPr>
        </p:nvSpPr>
        <p:spPr/>
        <p:txBody>
          <a:bodyPr/>
          <a:lstStyle/>
          <a:p>
            <a:fld id="{74AF86D8-102B-F94A-87AF-60C78DE814F1}" type="datetime1">
              <a:rPr lang="en-US" altLang="en-US" smtClean="0"/>
              <a:pPr/>
              <a:t>11/11/2022</a:t>
            </a:fld>
            <a:endParaRPr lang="en-US" altLang="en-US"/>
          </a:p>
        </p:txBody>
      </p:sp>
      <p:sp>
        <p:nvSpPr>
          <p:cNvPr id="4" name="Footer Placeholder 3"/>
          <p:cNvSpPr>
            <a:spLocks noGrp="1"/>
          </p:cNvSpPr>
          <p:nvPr>
            <p:ph type="ftr" sz="quarter" idx="11"/>
          </p:nvPr>
        </p:nvSpPr>
        <p:spPr/>
        <p:txBody>
          <a:bodyPr/>
          <a:lstStyle/>
          <a:p>
            <a:pPr>
              <a:defRPr/>
            </a:pPr>
            <a:endParaRPr lang="de-DE"/>
          </a:p>
        </p:txBody>
      </p:sp>
      <p:sp>
        <p:nvSpPr>
          <p:cNvPr id="5" name="Slide Number Placeholder 4"/>
          <p:cNvSpPr>
            <a:spLocks noGrp="1"/>
          </p:cNvSpPr>
          <p:nvPr>
            <p:ph type="sldNum" sz="quarter" idx="12"/>
          </p:nvPr>
        </p:nvSpPr>
        <p:spPr/>
        <p:txBody>
          <a:bodyPr/>
          <a:lstStyle/>
          <a:p>
            <a:fld id="{694EE99C-66C9-4AFC-A6F5-6D035E264614}" type="slidenum">
              <a:rPr lang="en-US" altLang="en-US" smtClean="0"/>
              <a:pPr/>
              <a:t>‹#›</a:t>
            </a:fld>
            <a:endParaRPr lang="en-US" altLang="en-US"/>
          </a:p>
        </p:txBody>
      </p:sp>
      <p:sp>
        <p:nvSpPr>
          <p:cNvPr id="6" name="Text Placeholder 2"/>
          <p:cNvSpPr>
            <a:spLocks noGrp="1"/>
          </p:cNvSpPr>
          <p:nvPr>
            <p:ph idx="1" hasCustomPrompt="1"/>
          </p:nvPr>
        </p:nvSpPr>
        <p:spPr>
          <a:xfrm>
            <a:off x="609600" y="2567492"/>
            <a:ext cx="10972800" cy="3558672"/>
          </a:xfrm>
          <a:prstGeom prst="rect">
            <a:avLst/>
          </a:prstGeom>
        </p:spPr>
        <p:txBody>
          <a:bodyPr rtlCol="0">
            <a:noAutofit/>
          </a:bodyPr>
          <a:lstStyle>
            <a:lvl1pPr marL="12700" indent="0">
              <a:spcAft>
                <a:spcPts val="769"/>
              </a:spcAft>
              <a:tabLst/>
              <a:defRPr baseline="0">
                <a:solidFill>
                  <a:schemeClr val="accent3">
                    <a:lumMod val="25000"/>
                  </a:schemeClr>
                </a:solidFill>
              </a:defRPr>
            </a:lvl1pPr>
            <a:lvl2pPr>
              <a:spcAft>
                <a:spcPts val="769"/>
              </a:spcAft>
              <a:buClr>
                <a:srgbClr val="0055FF"/>
              </a:buClr>
              <a:buSzPct val="90000"/>
              <a:defRPr>
                <a:solidFill>
                  <a:schemeClr val="accent3">
                    <a:lumMod val="25000"/>
                  </a:schemeClr>
                </a:solidFill>
              </a:defRPr>
            </a:lvl2pPr>
            <a:lvl3pPr marL="1518833" marR="0" indent="-228594" algn="l" defTabSz="586103" rtl="0" eaLnBrk="1" fontAlgn="base" latinLnBrk="0" hangingPunct="1">
              <a:lnSpc>
                <a:spcPct val="110000"/>
              </a:lnSpc>
              <a:spcBef>
                <a:spcPts val="385"/>
              </a:spcBef>
              <a:spcAft>
                <a:spcPts val="769"/>
              </a:spcAft>
              <a:buClr>
                <a:srgbClr val="0055FF"/>
              </a:buClr>
              <a:buSzPct val="90000"/>
              <a:buFont typeface="Arial" panose="020B0604020202020204" pitchFamily="34" charset="0"/>
              <a:buChar char="•"/>
              <a:tabLst/>
              <a:defRPr sz="1867">
                <a:solidFill>
                  <a:schemeClr val="accent3">
                    <a:lumMod val="25000"/>
                  </a:schemeClr>
                </a:solidFill>
              </a:defRPr>
            </a:lvl3pPr>
            <a:lvl4pPr marL="2051358" marR="0" indent="-175017" algn="l" defTabSz="586103" rtl="0" eaLnBrk="1" fontAlgn="base" latinLnBrk="0" hangingPunct="1">
              <a:lnSpc>
                <a:spcPct val="110000"/>
              </a:lnSpc>
              <a:spcBef>
                <a:spcPts val="385"/>
              </a:spcBef>
              <a:spcAft>
                <a:spcPts val="769"/>
              </a:spcAft>
              <a:buClrTx/>
              <a:buSzTx/>
              <a:buFont typeface="Arial" panose="020B0604020202020204" pitchFamily="34" charset="0"/>
              <a:buChar char="•"/>
              <a:tabLst/>
              <a:defRPr>
                <a:solidFill>
                  <a:schemeClr val="accent3">
                    <a:lumMod val="25000"/>
                  </a:schemeClr>
                </a:solidFill>
              </a:defRPr>
            </a:lvl4pPr>
            <a:lvl5pPr marL="2287428" marR="0" indent="0" algn="l" defTabSz="586103" rtl="0" eaLnBrk="1" fontAlgn="base" latinLnBrk="0" hangingPunct="1">
              <a:lnSpc>
                <a:spcPct val="110000"/>
              </a:lnSpc>
              <a:spcBef>
                <a:spcPts val="385"/>
              </a:spcBef>
              <a:spcAft>
                <a:spcPts val="769"/>
              </a:spcAft>
              <a:buClrTx/>
              <a:buSzTx/>
              <a:buFont typeface="Arial" panose="020B0604020202020204" pitchFamily="34" charset="0"/>
              <a:buNone/>
              <a:tabLst/>
              <a:defRPr>
                <a:solidFill>
                  <a:schemeClr val="accent3">
                    <a:lumMod val="25000"/>
                  </a:schemeClr>
                </a:solidFill>
              </a:defRPr>
            </a:lvl5pPr>
          </a:lstStyle>
          <a:p>
            <a:pPr lvl="0"/>
            <a:r>
              <a:rPr lang="en-US" altLang="en-US"/>
              <a:t>This is general copy. If needed prior to bullet points. Use Arial (Body) 14pt size. Color is Grey. Do not change the font size, color and style. </a:t>
            </a:r>
          </a:p>
          <a:p>
            <a:pPr lvl="1"/>
            <a:r>
              <a:rPr lang="en-US" altLang="en-US"/>
              <a:t>This is the first bullet point. Use Arial (Body) 14pt size. Color is Grey. Do not change the font size, color and style. </a:t>
            </a:r>
          </a:p>
          <a:p>
            <a:pPr lvl="2"/>
            <a:r>
              <a:rPr lang="en-US" altLang="en-US"/>
              <a:t>This is the second bullet point. Use Arial (Body) 14pt size. Color is Grey. Do not change the font size, color and style. </a:t>
            </a:r>
          </a:p>
        </p:txBody>
      </p:sp>
      <p:sp>
        <p:nvSpPr>
          <p:cNvPr id="8" name="Text Placeholder 3">
            <a:extLst>
              <a:ext uri="{FF2B5EF4-FFF2-40B4-BE49-F238E27FC236}">
                <a16:creationId xmlns:a16="http://schemas.microsoft.com/office/drawing/2014/main" id="{34442EC0-AFA5-C825-5866-6B5E10158CF0}"/>
              </a:ext>
            </a:extLst>
          </p:cNvPr>
          <p:cNvSpPr>
            <a:spLocks noGrp="1"/>
          </p:cNvSpPr>
          <p:nvPr>
            <p:ph idx="15" hasCustomPrompt="1"/>
          </p:nvPr>
        </p:nvSpPr>
        <p:spPr>
          <a:xfrm>
            <a:off x="613836" y="1032730"/>
            <a:ext cx="10972800" cy="1247425"/>
          </a:xfrm>
        </p:spPr>
        <p:txBody>
          <a:bodyPr vert="horz" wrap="square" lIns="0" tIns="0" rIns="0" bIns="0" numCol="1" anchor="t" anchorCtr="0" compatLnSpc="1">
            <a:prstTxWarp prst="textNoShape">
              <a:avLst/>
            </a:prstTxWarp>
          </a:bodyPr>
          <a:lstStyle>
            <a:defPPr>
              <a:defRPr lang="en-US"/>
            </a:defPPr>
            <a:lvl1pPr marL="44564" indent="0" algn="ctr" defTabSz="781451" rtl="0" fontAlgn="base">
              <a:lnSpc>
                <a:spcPts val="2933"/>
              </a:lnSpc>
              <a:spcBef>
                <a:spcPct val="0"/>
              </a:spcBef>
              <a:spcAft>
                <a:spcPct val="0"/>
              </a:spcAft>
              <a:buNone/>
              <a:defRPr kern="1200">
                <a:solidFill>
                  <a:srgbClr val="0055FF"/>
                </a:solidFill>
                <a:latin typeface="Arial" panose="020B0604020202020204" pitchFamily="34" charset="0"/>
                <a:ea typeface="Arial" pitchFamily="-127" charset="-128"/>
                <a:cs typeface="+mn-cs"/>
              </a:defRPr>
            </a:lvl1pPr>
            <a:lvl2pPr marL="781451" algn="l" defTabSz="781451" rtl="0" fontAlgn="base">
              <a:spcBef>
                <a:spcPct val="0"/>
              </a:spcBef>
              <a:spcAft>
                <a:spcPct val="0"/>
              </a:spcAft>
              <a:defRPr kern="1200">
                <a:solidFill>
                  <a:schemeClr val="tx1"/>
                </a:solidFill>
                <a:latin typeface="Arial" panose="020B0604020202020204" pitchFamily="34" charset="0"/>
                <a:ea typeface="Arial" pitchFamily="-127" charset="-128"/>
                <a:cs typeface="+mn-cs"/>
              </a:defRPr>
            </a:lvl2pPr>
            <a:lvl3pPr marL="1562901" algn="l" defTabSz="781451" rtl="0" fontAlgn="base">
              <a:spcBef>
                <a:spcPct val="0"/>
              </a:spcBef>
              <a:spcAft>
                <a:spcPct val="0"/>
              </a:spcAft>
              <a:defRPr kern="1200">
                <a:solidFill>
                  <a:schemeClr val="tx1"/>
                </a:solidFill>
                <a:latin typeface="Arial" panose="020B0604020202020204" pitchFamily="34" charset="0"/>
                <a:ea typeface="Arial" pitchFamily="-127" charset="-128"/>
                <a:cs typeface="+mn-cs"/>
              </a:defRPr>
            </a:lvl3pPr>
            <a:lvl4pPr marL="2344352" algn="l" defTabSz="781451" rtl="0" fontAlgn="base">
              <a:spcBef>
                <a:spcPct val="0"/>
              </a:spcBef>
              <a:spcAft>
                <a:spcPct val="0"/>
              </a:spcAft>
              <a:defRPr kern="1200">
                <a:solidFill>
                  <a:schemeClr val="tx1"/>
                </a:solidFill>
                <a:latin typeface="Arial" panose="020B0604020202020204" pitchFamily="34" charset="0"/>
                <a:ea typeface="Arial" pitchFamily="-127" charset="-128"/>
                <a:cs typeface="+mn-cs"/>
              </a:defRPr>
            </a:lvl4pPr>
            <a:lvl5pPr marL="3125801" algn="l" defTabSz="781451" rtl="0" fontAlgn="base">
              <a:spcBef>
                <a:spcPct val="0"/>
              </a:spcBef>
              <a:spcAft>
                <a:spcPct val="0"/>
              </a:spcAft>
              <a:defRPr kern="1200">
                <a:solidFill>
                  <a:schemeClr val="tx1"/>
                </a:solidFill>
                <a:latin typeface="Arial" panose="020B0604020202020204" pitchFamily="34" charset="0"/>
                <a:ea typeface="Arial" pitchFamily="-127" charset="-128"/>
                <a:cs typeface="+mn-cs"/>
              </a:defRPr>
            </a:lvl5pPr>
            <a:lvl6pPr marL="3907252" algn="l" defTabSz="1562901" rtl="0" eaLnBrk="1" latinLnBrk="0" hangingPunct="1">
              <a:defRPr kern="1200">
                <a:solidFill>
                  <a:schemeClr val="tx1"/>
                </a:solidFill>
                <a:latin typeface="Arial" panose="020B0604020202020204" pitchFamily="34" charset="0"/>
                <a:ea typeface="Arial" pitchFamily="-127" charset="-128"/>
                <a:cs typeface="+mn-cs"/>
              </a:defRPr>
            </a:lvl6pPr>
            <a:lvl7pPr marL="4688703" algn="l" defTabSz="1562901" rtl="0" eaLnBrk="1" latinLnBrk="0" hangingPunct="1">
              <a:defRPr kern="1200">
                <a:solidFill>
                  <a:schemeClr val="tx1"/>
                </a:solidFill>
                <a:latin typeface="Arial" panose="020B0604020202020204" pitchFamily="34" charset="0"/>
                <a:ea typeface="Arial" pitchFamily="-127" charset="-128"/>
                <a:cs typeface="+mn-cs"/>
              </a:defRPr>
            </a:lvl7pPr>
            <a:lvl8pPr marL="5470153" algn="l" defTabSz="1562901" rtl="0" eaLnBrk="1" latinLnBrk="0" hangingPunct="1">
              <a:defRPr kern="1200">
                <a:solidFill>
                  <a:schemeClr val="tx1"/>
                </a:solidFill>
                <a:latin typeface="Arial" panose="020B0604020202020204" pitchFamily="34" charset="0"/>
                <a:ea typeface="Arial" pitchFamily="-127" charset="-128"/>
                <a:cs typeface="+mn-cs"/>
              </a:defRPr>
            </a:lvl8pPr>
            <a:lvl9pPr marL="6251604" algn="l" defTabSz="1562901" rtl="0" eaLnBrk="1" latinLnBrk="0" hangingPunct="1">
              <a:defRPr kern="1200">
                <a:solidFill>
                  <a:schemeClr val="tx1"/>
                </a:solidFill>
                <a:latin typeface="Arial" panose="020B0604020202020204" pitchFamily="34" charset="0"/>
                <a:ea typeface="Arial" pitchFamily="-127" charset="-128"/>
                <a:cs typeface="+mn-cs"/>
              </a:defRPr>
            </a:lvl9pPr>
          </a:lstStyle>
          <a:p>
            <a:pPr marL="33424" indent="0" algn="ctr">
              <a:lnSpc>
                <a:spcPts val="2200"/>
              </a:lnSpc>
              <a:buNone/>
            </a:pPr>
            <a:r>
              <a:rPr lang="en-US" altLang="en-US" sz="2400"/>
              <a:t>This is first text line. Use Arial (Body) 18pt size. Color is JDRF RGB Blue. Do not change the font size, color or style. </a:t>
            </a:r>
            <a:r>
              <a:rPr lang="en-US" sz="2400" err="1"/>
              <a:t>Paribusc</a:t>
            </a:r>
            <a:r>
              <a:rPr lang="en-US" sz="2400"/>
              <a:t> </a:t>
            </a:r>
            <a:r>
              <a:rPr lang="en-US" sz="2400" err="1"/>
              <a:t>ientis</a:t>
            </a:r>
            <a:r>
              <a:rPr lang="en-US" sz="2400"/>
              <a:t> </a:t>
            </a:r>
            <a:r>
              <a:rPr lang="en-US" sz="2400" err="1"/>
              <a:t>sitae</a:t>
            </a:r>
            <a:r>
              <a:rPr lang="en-US" sz="2400"/>
              <a:t> ad eat </a:t>
            </a:r>
            <a:r>
              <a:rPr lang="en-US" sz="2400" err="1"/>
              <a:t>fugiae</a:t>
            </a:r>
            <a:r>
              <a:rPr lang="en-US" sz="2400"/>
              <a:t> qui </a:t>
            </a:r>
            <a:r>
              <a:rPr lang="en-US" sz="2400" err="1"/>
              <a:t>sam</a:t>
            </a:r>
            <a:r>
              <a:rPr lang="en-US" sz="2400"/>
              <a:t> </a:t>
            </a:r>
            <a:r>
              <a:rPr lang="en-US" sz="2400" err="1"/>
              <a:t>ius</a:t>
            </a:r>
            <a:r>
              <a:rPr lang="en-US" sz="2400"/>
              <a:t> ex </a:t>
            </a:r>
            <a:r>
              <a:rPr lang="en-US" sz="2400" err="1"/>
              <a:t>expeles</a:t>
            </a:r>
            <a:r>
              <a:rPr lang="en-US" sz="2400"/>
              <a:t> </a:t>
            </a:r>
            <a:r>
              <a:rPr lang="en-US" sz="2400" err="1"/>
              <a:t>tistiuntis</a:t>
            </a:r>
            <a:r>
              <a:rPr lang="en-US" sz="2400"/>
              <a:t> </a:t>
            </a:r>
            <a:r>
              <a:rPr lang="en-US" sz="2400" err="1"/>
              <a:t>consed</a:t>
            </a:r>
            <a:r>
              <a:rPr lang="en-US" sz="2400"/>
              <a:t> quate </a:t>
            </a:r>
            <a:r>
              <a:rPr lang="en-US" sz="2400" err="1"/>
              <a:t>landis</a:t>
            </a:r>
            <a:r>
              <a:rPr lang="en-US" sz="2400"/>
              <a:t> et </a:t>
            </a:r>
            <a:r>
              <a:rPr lang="en-US" sz="2400" err="1"/>
              <a:t>latibus</a:t>
            </a:r>
            <a:r>
              <a:rPr lang="en-US" sz="2400"/>
              <a:t>.</a:t>
            </a:r>
            <a:endParaRPr lang="en-US" sz="2400">
              <a:latin typeface="+mn-lt"/>
            </a:endParaRPr>
          </a:p>
        </p:txBody>
      </p:sp>
    </p:spTree>
    <p:extLst>
      <p:ext uri="{BB962C8B-B14F-4D97-AF65-F5344CB8AC3E}">
        <p14:creationId xmlns:p14="http://schemas.microsoft.com/office/powerpoint/2010/main" val="1985617352"/>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2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ltLang="en-US"/>
              <a:t>Slide Title </a:t>
            </a:r>
            <a:r>
              <a:rPr lang="en-US" altLang="ja-JP"/>
              <a:t>Arial Black </a:t>
            </a:r>
            <a:r>
              <a:rPr lang="en-US" altLang="en-US"/>
              <a:t>Click To Edit</a:t>
            </a:r>
            <a:br>
              <a:rPr lang="en-US" altLang="en-US"/>
            </a:br>
            <a:r>
              <a:rPr lang="en-US" altLang="ja-JP"/>
              <a:t>Initial Cap </a:t>
            </a:r>
            <a:r>
              <a:rPr lang="en-US"/>
              <a:t>24pt Size</a:t>
            </a:r>
          </a:p>
        </p:txBody>
      </p:sp>
      <p:sp>
        <p:nvSpPr>
          <p:cNvPr id="7" name="Date Placeholder 4">
            <a:extLst>
              <a:ext uri="{FF2B5EF4-FFF2-40B4-BE49-F238E27FC236}">
                <a16:creationId xmlns:a16="http://schemas.microsoft.com/office/drawing/2014/main" id="{BE930964-FE10-45A8-BAD0-724A5D437F15}"/>
              </a:ext>
            </a:extLst>
          </p:cNvPr>
          <p:cNvSpPr>
            <a:spLocks noGrp="1"/>
          </p:cNvSpPr>
          <p:nvPr>
            <p:ph type="dt" sz="half" idx="16"/>
          </p:nvPr>
        </p:nvSpPr>
        <p:spPr/>
        <p:txBody>
          <a:bodyPr/>
          <a:lstStyle>
            <a:lvl1pPr>
              <a:defRPr/>
            </a:lvl1pPr>
          </a:lstStyle>
          <a:p>
            <a:fld id="{1314B325-E9D7-BE48-B37F-60A5AA3842C5}" type="datetime1">
              <a:rPr lang="en-US" altLang="en-US" smtClean="0"/>
              <a:t>11/11/2022</a:t>
            </a:fld>
            <a:endParaRPr lang="en-US" altLang="en-US"/>
          </a:p>
        </p:txBody>
      </p:sp>
      <p:sp>
        <p:nvSpPr>
          <p:cNvPr id="8" name="Footer Placeholder 5">
            <a:extLst>
              <a:ext uri="{FF2B5EF4-FFF2-40B4-BE49-F238E27FC236}">
                <a16:creationId xmlns:a16="http://schemas.microsoft.com/office/drawing/2014/main" id="{88A77944-8869-4419-A15D-B443D2C8CDCB}"/>
              </a:ext>
            </a:extLst>
          </p:cNvPr>
          <p:cNvSpPr>
            <a:spLocks noGrp="1"/>
          </p:cNvSpPr>
          <p:nvPr>
            <p:ph type="ftr" sz="quarter" idx="17"/>
          </p:nvPr>
        </p:nvSpPr>
        <p:spPr/>
        <p:txBody>
          <a:bodyPr/>
          <a:lstStyle>
            <a:lvl1pPr>
              <a:defRPr/>
            </a:lvl1pPr>
          </a:lstStyle>
          <a:p>
            <a:pPr>
              <a:defRPr/>
            </a:pPr>
            <a:endParaRPr lang="en-US"/>
          </a:p>
        </p:txBody>
      </p:sp>
      <p:sp>
        <p:nvSpPr>
          <p:cNvPr id="10" name="Slide Number Placeholder 6">
            <a:extLst>
              <a:ext uri="{FF2B5EF4-FFF2-40B4-BE49-F238E27FC236}">
                <a16:creationId xmlns:a16="http://schemas.microsoft.com/office/drawing/2014/main" id="{7237D374-C6A6-451F-8B99-6E1966D2A9AE}"/>
              </a:ext>
            </a:extLst>
          </p:cNvPr>
          <p:cNvSpPr>
            <a:spLocks noGrp="1"/>
          </p:cNvSpPr>
          <p:nvPr>
            <p:ph type="sldNum" sz="quarter" idx="18"/>
          </p:nvPr>
        </p:nvSpPr>
        <p:spPr/>
        <p:txBody>
          <a:bodyPr/>
          <a:lstStyle>
            <a:lvl1pPr>
              <a:defRPr/>
            </a:lvl1pPr>
          </a:lstStyle>
          <a:p>
            <a:fld id="{18757280-AB53-4455-BDC7-66DB6C29F283}" type="slidenum">
              <a:rPr lang="en-US" altLang="en-US"/>
              <a:pPr/>
              <a:t>‹#›</a:t>
            </a:fld>
            <a:endParaRPr lang="en-US" altLang="en-US"/>
          </a:p>
        </p:txBody>
      </p:sp>
      <p:sp>
        <p:nvSpPr>
          <p:cNvPr id="11" name="Content Placeholder 3">
            <a:extLst>
              <a:ext uri="{FF2B5EF4-FFF2-40B4-BE49-F238E27FC236}">
                <a16:creationId xmlns:a16="http://schemas.microsoft.com/office/drawing/2014/main" id="{41E8B6E1-EAC5-B01B-8702-92A017807BC7}"/>
              </a:ext>
            </a:extLst>
          </p:cNvPr>
          <p:cNvSpPr>
            <a:spLocks noGrp="1"/>
          </p:cNvSpPr>
          <p:nvPr>
            <p:ph sz="half" idx="13" hasCustomPrompt="1"/>
          </p:nvPr>
        </p:nvSpPr>
        <p:spPr>
          <a:xfrm>
            <a:off x="608645" y="1667936"/>
            <a:ext cx="5182555" cy="3962400"/>
          </a:xfrm>
        </p:spPr>
        <p:txBody>
          <a:bodyPr>
            <a:normAutofit/>
          </a:bodyPr>
          <a:lstStyle>
            <a:lvl1pPr indent="-175832">
              <a:lnSpc>
                <a:spcPts val="1867"/>
              </a:lnSpc>
              <a:defRPr sz="1600" baseline="0">
                <a:solidFill>
                  <a:schemeClr val="accent3">
                    <a:lumMod val="25000"/>
                  </a:schemeClr>
                </a:solidFill>
              </a:defRPr>
            </a:lvl1pPr>
            <a:lvl2pPr marL="385224" marR="0" indent="-152396" algn="l" defTabSz="586103" rtl="0" eaLnBrk="1" fontAlgn="base" latinLnBrk="0" hangingPunct="1">
              <a:lnSpc>
                <a:spcPts val="1600"/>
              </a:lnSpc>
              <a:spcBef>
                <a:spcPts val="0"/>
              </a:spcBef>
              <a:spcAft>
                <a:spcPts val="1067"/>
              </a:spcAft>
              <a:buClr>
                <a:srgbClr val="0055FF"/>
              </a:buClr>
              <a:buSzPct val="90000"/>
              <a:buFont typeface="Arial" panose="020B0604020202020204" pitchFamily="34" charset="0"/>
              <a:buChar char="•"/>
              <a:tabLst/>
              <a:defRPr sz="1333">
                <a:solidFill>
                  <a:schemeClr val="accent3">
                    <a:lumMod val="25000"/>
                  </a:schemeClr>
                </a:solidFill>
              </a:defRPr>
            </a:lvl2pPr>
            <a:lvl3pPr marL="1465255" marR="0" indent="-175017" algn="l" defTabSz="586103" rtl="0" eaLnBrk="1" fontAlgn="base" latinLnBrk="0" hangingPunct="1">
              <a:lnSpc>
                <a:spcPct val="110000"/>
              </a:lnSpc>
              <a:spcBef>
                <a:spcPts val="385"/>
              </a:spcBef>
              <a:spcAft>
                <a:spcPts val="1539"/>
              </a:spcAft>
              <a:buClrTx/>
              <a:buSzTx/>
              <a:buFont typeface="Arial" panose="020B0604020202020204" pitchFamily="34" charset="0"/>
              <a:buChar char="•"/>
              <a:tabLst/>
              <a:defRPr sz="1067"/>
            </a:lvl3pPr>
            <a:lvl4pPr marL="2051358" marR="0" indent="-175017" algn="l" defTabSz="586103" rtl="0" eaLnBrk="1" fontAlgn="base" latinLnBrk="0" hangingPunct="1">
              <a:lnSpc>
                <a:spcPct val="110000"/>
              </a:lnSpc>
              <a:spcBef>
                <a:spcPts val="385"/>
              </a:spcBef>
              <a:spcAft>
                <a:spcPts val="1539"/>
              </a:spcAft>
              <a:buClrTx/>
              <a:buSzTx/>
              <a:buFont typeface="Arial" panose="020B0604020202020204" pitchFamily="34" charset="0"/>
              <a:buChar char="•"/>
              <a:tabLst/>
              <a:defRPr sz="933"/>
            </a:lvl4pPr>
            <a:lvl5pPr marL="2287428" marR="0" indent="0" algn="l" defTabSz="586103" rtl="0" eaLnBrk="1" fontAlgn="base" latinLnBrk="0" hangingPunct="1">
              <a:lnSpc>
                <a:spcPct val="110000"/>
              </a:lnSpc>
              <a:spcBef>
                <a:spcPts val="385"/>
              </a:spcBef>
              <a:spcAft>
                <a:spcPts val="1539"/>
              </a:spcAft>
              <a:buClrTx/>
              <a:buSzTx/>
              <a:buFont typeface="Arial" panose="020B0604020202020204" pitchFamily="34" charset="0"/>
              <a:buNone/>
              <a:tabLst/>
              <a:defRPr sz="1067"/>
            </a:lvl5pPr>
            <a:lvl6pPr>
              <a:defRPr sz="2267"/>
            </a:lvl6pPr>
            <a:lvl7pPr>
              <a:defRPr sz="2267"/>
            </a:lvl7pPr>
            <a:lvl8pPr>
              <a:defRPr sz="2267"/>
            </a:lvl8pPr>
            <a:lvl9pPr>
              <a:defRPr sz="2267"/>
            </a:lvl9pPr>
          </a:lstStyle>
          <a:p>
            <a:pPr lvl="0"/>
            <a:r>
              <a:rPr lang="en-US" altLang="en-US"/>
              <a:t>This is first bullet point. Use Arial (Body) 12pt size. Color is Grey. Do not change the font size, color and style. </a:t>
            </a:r>
          </a:p>
          <a:p>
            <a:pPr lvl="1"/>
            <a:r>
              <a:rPr lang="en-US" altLang="en-US"/>
              <a:t>This is a bullet point. Use Arial (Body) 10pt size. Color is Grey. Do not change the font size, color and style. </a:t>
            </a:r>
          </a:p>
          <a:p>
            <a:pPr lvl="1"/>
            <a:r>
              <a:rPr lang="en-US" altLang="en-US"/>
              <a:t>This is a bullet point. Use Arial (Body) 10pt size. Color is Grey. Do not change the font size, color and style. </a:t>
            </a:r>
          </a:p>
          <a:p>
            <a:pPr marL="385224" marR="0" lvl="1" indent="-152396" algn="l" defTabSz="586103" rtl="0" eaLnBrk="1" fontAlgn="base" latinLnBrk="0" hangingPunct="1">
              <a:lnSpc>
                <a:spcPts val="1600"/>
              </a:lnSpc>
              <a:spcBef>
                <a:spcPts val="0"/>
              </a:spcBef>
              <a:spcAft>
                <a:spcPts val="1067"/>
              </a:spcAft>
              <a:buClr>
                <a:srgbClr val="0055FF"/>
              </a:buClr>
              <a:buSzPct val="90000"/>
              <a:buFont typeface="Arial" panose="020B0604020202020204" pitchFamily="34" charset="0"/>
              <a:buChar char="•"/>
              <a:tabLst/>
              <a:defRPr/>
            </a:pPr>
            <a:r>
              <a:rPr lang="en-US" altLang="en-US"/>
              <a:t>This is ta bullet point. Use Arial (Body) 10pt size. Color is Grey. Do not change the font size, color and style. </a:t>
            </a:r>
          </a:p>
          <a:p>
            <a:pPr marL="385224" marR="0" lvl="1" indent="-152396" algn="l" defTabSz="586103" rtl="0" eaLnBrk="1" fontAlgn="base" latinLnBrk="0" hangingPunct="1">
              <a:lnSpc>
                <a:spcPts val="1600"/>
              </a:lnSpc>
              <a:spcBef>
                <a:spcPts val="0"/>
              </a:spcBef>
              <a:spcAft>
                <a:spcPts val="1067"/>
              </a:spcAft>
              <a:buClr>
                <a:srgbClr val="0055FF"/>
              </a:buClr>
              <a:buSzPct val="90000"/>
              <a:buFont typeface="Arial" panose="020B0604020202020204" pitchFamily="34" charset="0"/>
              <a:buChar char="•"/>
              <a:tabLst/>
              <a:defRPr/>
            </a:pPr>
            <a:r>
              <a:rPr lang="en-US" altLang="en-US"/>
              <a:t>This is a bullet point. Use Arial (Body) 10pt size. Color is Grey. Do not change the font size, color and style. </a:t>
            </a:r>
          </a:p>
          <a:p>
            <a:pPr lvl="1"/>
            <a:endParaRPr lang="en-US" altLang="en-US"/>
          </a:p>
        </p:txBody>
      </p:sp>
      <p:sp>
        <p:nvSpPr>
          <p:cNvPr id="12" name="Content Placeholder 3">
            <a:extLst>
              <a:ext uri="{FF2B5EF4-FFF2-40B4-BE49-F238E27FC236}">
                <a16:creationId xmlns:a16="http://schemas.microsoft.com/office/drawing/2014/main" id="{F51D0449-B206-D36B-9578-9EA412246B8B}"/>
              </a:ext>
            </a:extLst>
          </p:cNvPr>
          <p:cNvSpPr>
            <a:spLocks noGrp="1"/>
          </p:cNvSpPr>
          <p:nvPr>
            <p:ph sz="half" idx="23" hasCustomPrompt="1"/>
          </p:nvPr>
        </p:nvSpPr>
        <p:spPr>
          <a:xfrm>
            <a:off x="6400800" y="1667936"/>
            <a:ext cx="5181600" cy="3962400"/>
          </a:xfrm>
        </p:spPr>
        <p:txBody>
          <a:bodyPr>
            <a:normAutofit/>
          </a:bodyPr>
          <a:lstStyle>
            <a:lvl1pPr indent="-175832">
              <a:lnSpc>
                <a:spcPts val="1867"/>
              </a:lnSpc>
              <a:defRPr sz="1600" baseline="0">
                <a:solidFill>
                  <a:schemeClr val="accent3">
                    <a:lumMod val="25000"/>
                  </a:schemeClr>
                </a:solidFill>
              </a:defRPr>
            </a:lvl1pPr>
            <a:lvl2pPr marL="385224" marR="0" indent="-152396" algn="l" defTabSz="586103" rtl="0" eaLnBrk="1" fontAlgn="base" latinLnBrk="0" hangingPunct="1">
              <a:lnSpc>
                <a:spcPts val="1600"/>
              </a:lnSpc>
              <a:spcBef>
                <a:spcPts val="0"/>
              </a:spcBef>
              <a:spcAft>
                <a:spcPts val="1067"/>
              </a:spcAft>
              <a:buClr>
                <a:srgbClr val="0055FF"/>
              </a:buClr>
              <a:buSzPct val="90000"/>
              <a:buFont typeface="Arial" panose="020B0604020202020204" pitchFamily="34" charset="0"/>
              <a:buChar char="•"/>
              <a:tabLst/>
              <a:defRPr sz="1333">
                <a:solidFill>
                  <a:schemeClr val="accent3">
                    <a:lumMod val="25000"/>
                  </a:schemeClr>
                </a:solidFill>
              </a:defRPr>
            </a:lvl2pPr>
            <a:lvl3pPr marL="1465255" marR="0" indent="-175017" algn="l" defTabSz="586103" rtl="0" eaLnBrk="1" fontAlgn="base" latinLnBrk="0" hangingPunct="1">
              <a:lnSpc>
                <a:spcPct val="110000"/>
              </a:lnSpc>
              <a:spcBef>
                <a:spcPts val="385"/>
              </a:spcBef>
              <a:spcAft>
                <a:spcPts val="1539"/>
              </a:spcAft>
              <a:buClrTx/>
              <a:buSzTx/>
              <a:buFont typeface="Arial" panose="020B0604020202020204" pitchFamily="34" charset="0"/>
              <a:buChar char="•"/>
              <a:tabLst/>
              <a:defRPr sz="1067"/>
            </a:lvl3pPr>
            <a:lvl4pPr marL="2051358" marR="0" indent="-175017" algn="l" defTabSz="586103" rtl="0" eaLnBrk="1" fontAlgn="base" latinLnBrk="0" hangingPunct="1">
              <a:lnSpc>
                <a:spcPct val="110000"/>
              </a:lnSpc>
              <a:spcBef>
                <a:spcPts val="385"/>
              </a:spcBef>
              <a:spcAft>
                <a:spcPts val="1539"/>
              </a:spcAft>
              <a:buClrTx/>
              <a:buSzTx/>
              <a:buFont typeface="Arial" panose="020B0604020202020204" pitchFamily="34" charset="0"/>
              <a:buChar char="•"/>
              <a:tabLst/>
              <a:defRPr sz="933"/>
            </a:lvl4pPr>
            <a:lvl5pPr marL="2287428" marR="0" indent="0" algn="l" defTabSz="586103" rtl="0" eaLnBrk="1" fontAlgn="base" latinLnBrk="0" hangingPunct="1">
              <a:lnSpc>
                <a:spcPct val="110000"/>
              </a:lnSpc>
              <a:spcBef>
                <a:spcPts val="385"/>
              </a:spcBef>
              <a:spcAft>
                <a:spcPts val="1539"/>
              </a:spcAft>
              <a:buClrTx/>
              <a:buSzTx/>
              <a:buFont typeface="Arial" panose="020B0604020202020204" pitchFamily="34" charset="0"/>
              <a:buNone/>
              <a:tabLst/>
              <a:defRPr sz="1067"/>
            </a:lvl5pPr>
            <a:lvl6pPr>
              <a:defRPr sz="2267"/>
            </a:lvl6pPr>
            <a:lvl7pPr>
              <a:defRPr sz="2267"/>
            </a:lvl7pPr>
            <a:lvl8pPr>
              <a:defRPr sz="2267"/>
            </a:lvl8pPr>
            <a:lvl9pPr>
              <a:defRPr sz="2267"/>
            </a:lvl9pPr>
          </a:lstStyle>
          <a:p>
            <a:pPr lvl="0"/>
            <a:r>
              <a:rPr lang="en-US" altLang="en-US"/>
              <a:t>This is first bullet point. Use Arial (Body) 12pt size. Color is Grey. Do not change the font size, color and style. </a:t>
            </a:r>
          </a:p>
          <a:p>
            <a:pPr lvl="1"/>
            <a:r>
              <a:rPr lang="en-US" altLang="en-US"/>
              <a:t>This is a bullet point. Use Arial (Body) 10pt size. Color is Grey. Do not change the font size, color and style. </a:t>
            </a:r>
          </a:p>
          <a:p>
            <a:pPr lvl="1"/>
            <a:r>
              <a:rPr lang="en-US" altLang="en-US"/>
              <a:t>This is a bullet point. Use Arial (Body) 10pt size. Color is Grey. Do not change the font size, color and style. </a:t>
            </a:r>
          </a:p>
          <a:p>
            <a:pPr marL="385224" marR="0" lvl="1" indent="-152396" algn="l" defTabSz="586103" rtl="0" eaLnBrk="1" fontAlgn="base" latinLnBrk="0" hangingPunct="1">
              <a:lnSpc>
                <a:spcPts val="1600"/>
              </a:lnSpc>
              <a:spcBef>
                <a:spcPts val="0"/>
              </a:spcBef>
              <a:spcAft>
                <a:spcPts val="1067"/>
              </a:spcAft>
              <a:buClr>
                <a:srgbClr val="0055FF"/>
              </a:buClr>
              <a:buSzPct val="90000"/>
              <a:buFont typeface="Arial" panose="020B0604020202020204" pitchFamily="34" charset="0"/>
              <a:buChar char="•"/>
              <a:tabLst/>
              <a:defRPr/>
            </a:pPr>
            <a:r>
              <a:rPr lang="en-US" altLang="en-US"/>
              <a:t>This is ta bullet point. Use Arial (Body) 10pt size. Color is Grey. Do not change the font size, color and style. </a:t>
            </a:r>
          </a:p>
          <a:p>
            <a:pPr marL="385224" marR="0" lvl="1" indent="-152396" algn="l" defTabSz="586103" rtl="0" eaLnBrk="1" fontAlgn="base" latinLnBrk="0" hangingPunct="1">
              <a:lnSpc>
                <a:spcPts val="1600"/>
              </a:lnSpc>
              <a:spcBef>
                <a:spcPts val="0"/>
              </a:spcBef>
              <a:spcAft>
                <a:spcPts val="1067"/>
              </a:spcAft>
              <a:buClr>
                <a:srgbClr val="0055FF"/>
              </a:buClr>
              <a:buSzPct val="90000"/>
              <a:buFont typeface="Arial" panose="020B0604020202020204" pitchFamily="34" charset="0"/>
              <a:buChar char="•"/>
              <a:tabLst/>
              <a:defRPr/>
            </a:pPr>
            <a:r>
              <a:rPr lang="en-US" altLang="en-US"/>
              <a:t>This is a bullet point. Use Arial (Body) 10pt size. Color is Grey. Do not change the font size, color and style. </a:t>
            </a:r>
          </a:p>
          <a:p>
            <a:pPr lvl="1"/>
            <a:endParaRPr lang="en-US" altLang="en-US"/>
          </a:p>
        </p:txBody>
      </p:sp>
    </p:spTree>
    <p:extLst>
      <p:ext uri="{BB962C8B-B14F-4D97-AF65-F5344CB8AC3E}">
        <p14:creationId xmlns:p14="http://schemas.microsoft.com/office/powerpoint/2010/main" val="4202868056"/>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 3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ltLang="en-US"/>
              <a:t>Slide Title </a:t>
            </a:r>
            <a:r>
              <a:rPr lang="en-US" altLang="ja-JP"/>
              <a:t>Arial Black </a:t>
            </a:r>
            <a:r>
              <a:rPr lang="en-US" altLang="en-US"/>
              <a:t>Click To Edit</a:t>
            </a:r>
            <a:br>
              <a:rPr lang="en-US" altLang="en-US"/>
            </a:br>
            <a:r>
              <a:rPr lang="en-US" altLang="ja-JP"/>
              <a:t>Initial Cap </a:t>
            </a:r>
            <a:r>
              <a:rPr lang="en-US"/>
              <a:t>24pt Size</a:t>
            </a:r>
          </a:p>
        </p:txBody>
      </p:sp>
      <p:sp>
        <p:nvSpPr>
          <p:cNvPr id="7" name="Date Placeholder 4">
            <a:extLst>
              <a:ext uri="{FF2B5EF4-FFF2-40B4-BE49-F238E27FC236}">
                <a16:creationId xmlns:a16="http://schemas.microsoft.com/office/drawing/2014/main" id="{BE930964-FE10-45A8-BAD0-724A5D437F15}"/>
              </a:ext>
            </a:extLst>
          </p:cNvPr>
          <p:cNvSpPr>
            <a:spLocks noGrp="1"/>
          </p:cNvSpPr>
          <p:nvPr>
            <p:ph type="dt" sz="half" idx="16"/>
          </p:nvPr>
        </p:nvSpPr>
        <p:spPr/>
        <p:txBody>
          <a:bodyPr/>
          <a:lstStyle>
            <a:lvl1pPr>
              <a:defRPr/>
            </a:lvl1pPr>
          </a:lstStyle>
          <a:p>
            <a:fld id="{1314B325-E9D7-BE48-B37F-60A5AA3842C5}" type="datetime1">
              <a:rPr lang="en-US" altLang="en-US" smtClean="0"/>
              <a:t>11/11/2022</a:t>
            </a:fld>
            <a:endParaRPr lang="en-US" altLang="en-US"/>
          </a:p>
        </p:txBody>
      </p:sp>
      <p:sp>
        <p:nvSpPr>
          <p:cNvPr id="8" name="Footer Placeholder 5">
            <a:extLst>
              <a:ext uri="{FF2B5EF4-FFF2-40B4-BE49-F238E27FC236}">
                <a16:creationId xmlns:a16="http://schemas.microsoft.com/office/drawing/2014/main" id="{88A77944-8869-4419-A15D-B443D2C8CDCB}"/>
              </a:ext>
            </a:extLst>
          </p:cNvPr>
          <p:cNvSpPr>
            <a:spLocks noGrp="1"/>
          </p:cNvSpPr>
          <p:nvPr>
            <p:ph type="ftr" sz="quarter" idx="17"/>
          </p:nvPr>
        </p:nvSpPr>
        <p:spPr/>
        <p:txBody>
          <a:bodyPr/>
          <a:lstStyle>
            <a:lvl1pPr>
              <a:defRPr/>
            </a:lvl1pPr>
          </a:lstStyle>
          <a:p>
            <a:pPr>
              <a:defRPr/>
            </a:pPr>
            <a:endParaRPr lang="en-US"/>
          </a:p>
        </p:txBody>
      </p:sp>
      <p:sp>
        <p:nvSpPr>
          <p:cNvPr id="10" name="Slide Number Placeholder 6">
            <a:extLst>
              <a:ext uri="{FF2B5EF4-FFF2-40B4-BE49-F238E27FC236}">
                <a16:creationId xmlns:a16="http://schemas.microsoft.com/office/drawing/2014/main" id="{7237D374-C6A6-451F-8B99-6E1966D2A9AE}"/>
              </a:ext>
            </a:extLst>
          </p:cNvPr>
          <p:cNvSpPr>
            <a:spLocks noGrp="1"/>
          </p:cNvSpPr>
          <p:nvPr>
            <p:ph type="sldNum" sz="quarter" idx="18"/>
          </p:nvPr>
        </p:nvSpPr>
        <p:spPr/>
        <p:txBody>
          <a:bodyPr/>
          <a:lstStyle>
            <a:lvl1pPr>
              <a:defRPr/>
            </a:lvl1pPr>
          </a:lstStyle>
          <a:p>
            <a:fld id="{18757280-AB53-4455-BDC7-66DB6C29F283}" type="slidenum">
              <a:rPr lang="en-US" altLang="en-US"/>
              <a:pPr/>
              <a:t>‹#›</a:t>
            </a:fld>
            <a:endParaRPr lang="en-US" altLang="en-US"/>
          </a:p>
        </p:txBody>
      </p:sp>
      <p:sp>
        <p:nvSpPr>
          <p:cNvPr id="11" name="Content Placeholder 3">
            <a:extLst>
              <a:ext uri="{FF2B5EF4-FFF2-40B4-BE49-F238E27FC236}">
                <a16:creationId xmlns:a16="http://schemas.microsoft.com/office/drawing/2014/main" id="{41E8B6E1-EAC5-B01B-8702-92A017807BC7}"/>
              </a:ext>
            </a:extLst>
          </p:cNvPr>
          <p:cNvSpPr>
            <a:spLocks noGrp="1"/>
          </p:cNvSpPr>
          <p:nvPr>
            <p:ph sz="half" idx="13" hasCustomPrompt="1"/>
          </p:nvPr>
        </p:nvSpPr>
        <p:spPr>
          <a:xfrm>
            <a:off x="608645" y="1667936"/>
            <a:ext cx="3511296" cy="3962400"/>
          </a:xfrm>
        </p:spPr>
        <p:txBody>
          <a:bodyPr>
            <a:normAutofit/>
          </a:bodyPr>
          <a:lstStyle>
            <a:lvl1pPr indent="-175832">
              <a:lnSpc>
                <a:spcPts val="1867"/>
              </a:lnSpc>
              <a:defRPr sz="1600" baseline="0">
                <a:solidFill>
                  <a:schemeClr val="accent3">
                    <a:lumMod val="25000"/>
                  </a:schemeClr>
                </a:solidFill>
              </a:defRPr>
            </a:lvl1pPr>
            <a:lvl2pPr marL="385224" marR="0" indent="-152396" algn="l" defTabSz="586103" rtl="0" eaLnBrk="1" fontAlgn="base" latinLnBrk="0" hangingPunct="1">
              <a:lnSpc>
                <a:spcPts val="1600"/>
              </a:lnSpc>
              <a:spcBef>
                <a:spcPts val="0"/>
              </a:spcBef>
              <a:spcAft>
                <a:spcPts val="1067"/>
              </a:spcAft>
              <a:buClr>
                <a:srgbClr val="0055FF"/>
              </a:buClr>
              <a:buSzPct val="90000"/>
              <a:buFont typeface="Arial" panose="020B0604020202020204" pitchFamily="34" charset="0"/>
              <a:buChar char="•"/>
              <a:tabLst/>
              <a:defRPr sz="1333">
                <a:solidFill>
                  <a:schemeClr val="accent3">
                    <a:lumMod val="25000"/>
                  </a:schemeClr>
                </a:solidFill>
              </a:defRPr>
            </a:lvl2pPr>
            <a:lvl3pPr marL="1465255" marR="0" indent="-175017" algn="l" defTabSz="586103" rtl="0" eaLnBrk="1" fontAlgn="base" latinLnBrk="0" hangingPunct="1">
              <a:lnSpc>
                <a:spcPct val="110000"/>
              </a:lnSpc>
              <a:spcBef>
                <a:spcPts val="385"/>
              </a:spcBef>
              <a:spcAft>
                <a:spcPts val="1539"/>
              </a:spcAft>
              <a:buClrTx/>
              <a:buSzTx/>
              <a:buFont typeface="Arial" panose="020B0604020202020204" pitchFamily="34" charset="0"/>
              <a:buChar char="•"/>
              <a:tabLst/>
              <a:defRPr sz="1067"/>
            </a:lvl3pPr>
            <a:lvl4pPr marL="2051358" marR="0" indent="-175017" algn="l" defTabSz="586103" rtl="0" eaLnBrk="1" fontAlgn="base" latinLnBrk="0" hangingPunct="1">
              <a:lnSpc>
                <a:spcPct val="110000"/>
              </a:lnSpc>
              <a:spcBef>
                <a:spcPts val="385"/>
              </a:spcBef>
              <a:spcAft>
                <a:spcPts val="1539"/>
              </a:spcAft>
              <a:buClrTx/>
              <a:buSzTx/>
              <a:buFont typeface="Arial" panose="020B0604020202020204" pitchFamily="34" charset="0"/>
              <a:buChar char="•"/>
              <a:tabLst/>
              <a:defRPr sz="933"/>
            </a:lvl4pPr>
            <a:lvl5pPr marL="2287428" marR="0" indent="0" algn="l" defTabSz="586103" rtl="0" eaLnBrk="1" fontAlgn="base" latinLnBrk="0" hangingPunct="1">
              <a:lnSpc>
                <a:spcPct val="110000"/>
              </a:lnSpc>
              <a:spcBef>
                <a:spcPts val="385"/>
              </a:spcBef>
              <a:spcAft>
                <a:spcPts val="1539"/>
              </a:spcAft>
              <a:buClrTx/>
              <a:buSzTx/>
              <a:buFont typeface="Arial" panose="020B0604020202020204" pitchFamily="34" charset="0"/>
              <a:buNone/>
              <a:tabLst/>
              <a:defRPr sz="1067"/>
            </a:lvl5pPr>
            <a:lvl6pPr>
              <a:defRPr sz="2267"/>
            </a:lvl6pPr>
            <a:lvl7pPr>
              <a:defRPr sz="2267"/>
            </a:lvl7pPr>
            <a:lvl8pPr>
              <a:defRPr sz="2267"/>
            </a:lvl8pPr>
            <a:lvl9pPr>
              <a:defRPr sz="2267"/>
            </a:lvl9pPr>
          </a:lstStyle>
          <a:p>
            <a:pPr lvl="0"/>
            <a:r>
              <a:rPr lang="en-US" altLang="en-US"/>
              <a:t>This is first bullet point. Use Arial (Body) 12pt size. Color is Grey. Do not change the font size, color and style. </a:t>
            </a:r>
          </a:p>
          <a:p>
            <a:pPr lvl="1"/>
            <a:r>
              <a:rPr lang="en-US" altLang="en-US"/>
              <a:t>This is second bullet point. Use Arial (Body) 10pt size. Color is Grey. Do not change the font size, color and style. </a:t>
            </a:r>
          </a:p>
          <a:p>
            <a:pPr lvl="1"/>
            <a:r>
              <a:rPr lang="en-US" altLang="en-US"/>
              <a:t>This is third bullet point. Use Arial (Body) 10pt size. Color is Grey. Do not change the font size, color and style. </a:t>
            </a:r>
          </a:p>
          <a:p>
            <a:pPr marL="385224" marR="0" lvl="1" indent="-152396" algn="l" defTabSz="586103" rtl="0" eaLnBrk="1" fontAlgn="base" latinLnBrk="0" hangingPunct="1">
              <a:lnSpc>
                <a:spcPts val="1600"/>
              </a:lnSpc>
              <a:spcBef>
                <a:spcPts val="0"/>
              </a:spcBef>
              <a:spcAft>
                <a:spcPts val="1067"/>
              </a:spcAft>
              <a:buClr>
                <a:srgbClr val="0055FF"/>
              </a:buClr>
              <a:buSzPct val="90000"/>
              <a:buFont typeface="Arial" panose="020B0604020202020204" pitchFamily="34" charset="0"/>
              <a:buChar char="•"/>
              <a:tabLst/>
              <a:defRPr/>
            </a:pPr>
            <a:r>
              <a:rPr lang="en-US" altLang="en-US"/>
              <a:t>This is third bullet point. Use Arial (Body) 10pt size. Color is Grey. Do not change the font size, color and style. </a:t>
            </a:r>
          </a:p>
          <a:p>
            <a:pPr marL="385224" marR="0" lvl="1" indent="-152396" algn="l" defTabSz="586103" rtl="0" eaLnBrk="1" fontAlgn="base" latinLnBrk="0" hangingPunct="1">
              <a:lnSpc>
                <a:spcPts val="1600"/>
              </a:lnSpc>
              <a:spcBef>
                <a:spcPts val="0"/>
              </a:spcBef>
              <a:spcAft>
                <a:spcPts val="1067"/>
              </a:spcAft>
              <a:buClr>
                <a:srgbClr val="0055FF"/>
              </a:buClr>
              <a:buSzPct val="90000"/>
              <a:buFont typeface="Arial" panose="020B0604020202020204" pitchFamily="34" charset="0"/>
              <a:buChar char="•"/>
              <a:tabLst/>
              <a:defRPr/>
            </a:pPr>
            <a:r>
              <a:rPr lang="en-US" altLang="en-US"/>
              <a:t>This is third bullet point. Use Arial (Body) 10pt size. Color is Grey. Do not change the font size, color and style. </a:t>
            </a:r>
          </a:p>
          <a:p>
            <a:pPr lvl="1"/>
            <a:endParaRPr lang="en-US" altLang="en-US"/>
          </a:p>
        </p:txBody>
      </p:sp>
      <p:sp>
        <p:nvSpPr>
          <p:cNvPr id="12" name="Content Placeholder 3">
            <a:extLst>
              <a:ext uri="{FF2B5EF4-FFF2-40B4-BE49-F238E27FC236}">
                <a16:creationId xmlns:a16="http://schemas.microsoft.com/office/drawing/2014/main" id="{F51D0449-B206-D36B-9578-9EA412246B8B}"/>
              </a:ext>
            </a:extLst>
          </p:cNvPr>
          <p:cNvSpPr>
            <a:spLocks noGrp="1"/>
          </p:cNvSpPr>
          <p:nvPr>
            <p:ph sz="half" idx="23" hasCustomPrompt="1"/>
          </p:nvPr>
        </p:nvSpPr>
        <p:spPr>
          <a:xfrm>
            <a:off x="4360860" y="1667936"/>
            <a:ext cx="3511296" cy="3962400"/>
          </a:xfrm>
        </p:spPr>
        <p:txBody>
          <a:bodyPr>
            <a:normAutofit/>
          </a:bodyPr>
          <a:lstStyle>
            <a:lvl1pPr indent="-175832">
              <a:lnSpc>
                <a:spcPts val="1867"/>
              </a:lnSpc>
              <a:defRPr sz="1600" baseline="0">
                <a:solidFill>
                  <a:schemeClr val="accent3">
                    <a:lumMod val="25000"/>
                  </a:schemeClr>
                </a:solidFill>
              </a:defRPr>
            </a:lvl1pPr>
            <a:lvl2pPr marL="385224" marR="0" indent="-152396" algn="l" defTabSz="586103" rtl="0" eaLnBrk="1" fontAlgn="base" latinLnBrk="0" hangingPunct="1">
              <a:lnSpc>
                <a:spcPts val="1600"/>
              </a:lnSpc>
              <a:spcBef>
                <a:spcPts val="0"/>
              </a:spcBef>
              <a:spcAft>
                <a:spcPts val="1067"/>
              </a:spcAft>
              <a:buClr>
                <a:srgbClr val="0055FF"/>
              </a:buClr>
              <a:buSzPct val="90000"/>
              <a:buFont typeface="Arial" panose="020B0604020202020204" pitchFamily="34" charset="0"/>
              <a:buChar char="•"/>
              <a:tabLst/>
              <a:defRPr sz="1333">
                <a:solidFill>
                  <a:schemeClr val="accent3">
                    <a:lumMod val="25000"/>
                  </a:schemeClr>
                </a:solidFill>
              </a:defRPr>
            </a:lvl2pPr>
            <a:lvl3pPr marL="1465255" marR="0" indent="-175017" algn="l" defTabSz="586103" rtl="0" eaLnBrk="1" fontAlgn="base" latinLnBrk="0" hangingPunct="1">
              <a:lnSpc>
                <a:spcPct val="110000"/>
              </a:lnSpc>
              <a:spcBef>
                <a:spcPts val="385"/>
              </a:spcBef>
              <a:spcAft>
                <a:spcPts val="1539"/>
              </a:spcAft>
              <a:buClrTx/>
              <a:buSzTx/>
              <a:buFont typeface="Arial" panose="020B0604020202020204" pitchFamily="34" charset="0"/>
              <a:buChar char="•"/>
              <a:tabLst/>
              <a:defRPr sz="1067"/>
            </a:lvl3pPr>
            <a:lvl4pPr marL="2051358" marR="0" indent="-175017" algn="l" defTabSz="586103" rtl="0" eaLnBrk="1" fontAlgn="base" latinLnBrk="0" hangingPunct="1">
              <a:lnSpc>
                <a:spcPct val="110000"/>
              </a:lnSpc>
              <a:spcBef>
                <a:spcPts val="385"/>
              </a:spcBef>
              <a:spcAft>
                <a:spcPts val="1539"/>
              </a:spcAft>
              <a:buClrTx/>
              <a:buSzTx/>
              <a:buFont typeface="Arial" panose="020B0604020202020204" pitchFamily="34" charset="0"/>
              <a:buChar char="•"/>
              <a:tabLst/>
              <a:defRPr sz="933"/>
            </a:lvl4pPr>
            <a:lvl5pPr marL="2287428" marR="0" indent="0" algn="l" defTabSz="586103" rtl="0" eaLnBrk="1" fontAlgn="base" latinLnBrk="0" hangingPunct="1">
              <a:lnSpc>
                <a:spcPct val="110000"/>
              </a:lnSpc>
              <a:spcBef>
                <a:spcPts val="385"/>
              </a:spcBef>
              <a:spcAft>
                <a:spcPts val="1539"/>
              </a:spcAft>
              <a:buClrTx/>
              <a:buSzTx/>
              <a:buFont typeface="Arial" panose="020B0604020202020204" pitchFamily="34" charset="0"/>
              <a:buNone/>
              <a:tabLst/>
              <a:defRPr sz="1067"/>
            </a:lvl5pPr>
            <a:lvl6pPr>
              <a:defRPr sz="2267"/>
            </a:lvl6pPr>
            <a:lvl7pPr>
              <a:defRPr sz="2267"/>
            </a:lvl7pPr>
            <a:lvl8pPr>
              <a:defRPr sz="2267"/>
            </a:lvl8pPr>
            <a:lvl9pPr>
              <a:defRPr sz="2267"/>
            </a:lvl9pPr>
          </a:lstStyle>
          <a:p>
            <a:pPr lvl="0"/>
            <a:r>
              <a:rPr lang="en-US" altLang="en-US"/>
              <a:t>This is first bullet point. Use Arial (Body) 12pt size. Color is Grey. Do not change the font size, color and style. </a:t>
            </a:r>
          </a:p>
          <a:p>
            <a:pPr lvl="1"/>
            <a:r>
              <a:rPr lang="en-US" altLang="en-US"/>
              <a:t>This is second bullet point. Use Arial (Body) 10pt size. Color is Grey. Do not change the font size, color and style. </a:t>
            </a:r>
          </a:p>
          <a:p>
            <a:pPr lvl="1"/>
            <a:r>
              <a:rPr lang="en-US" altLang="en-US"/>
              <a:t>This is third bullet point. Use Arial (Body) 10pt size. Color is Grey. Do not change the font size, color and style. </a:t>
            </a:r>
          </a:p>
          <a:p>
            <a:pPr marL="385224" marR="0" lvl="1" indent="-152396" algn="l" defTabSz="586103" rtl="0" eaLnBrk="1" fontAlgn="base" latinLnBrk="0" hangingPunct="1">
              <a:lnSpc>
                <a:spcPts val="1600"/>
              </a:lnSpc>
              <a:spcBef>
                <a:spcPts val="0"/>
              </a:spcBef>
              <a:spcAft>
                <a:spcPts val="1067"/>
              </a:spcAft>
              <a:buClr>
                <a:srgbClr val="0055FF"/>
              </a:buClr>
              <a:buSzPct val="90000"/>
              <a:buFont typeface="Arial" panose="020B0604020202020204" pitchFamily="34" charset="0"/>
              <a:buChar char="•"/>
              <a:tabLst/>
              <a:defRPr/>
            </a:pPr>
            <a:r>
              <a:rPr lang="en-US" altLang="en-US"/>
              <a:t>This is third bullet point. Use Arial (Body) 10pt size. Color is Grey. Do not change the font size, color and style. </a:t>
            </a:r>
          </a:p>
          <a:p>
            <a:pPr marL="385224" marR="0" lvl="1" indent="-152396" algn="l" defTabSz="586103" rtl="0" eaLnBrk="1" fontAlgn="base" latinLnBrk="0" hangingPunct="1">
              <a:lnSpc>
                <a:spcPts val="1600"/>
              </a:lnSpc>
              <a:spcBef>
                <a:spcPts val="0"/>
              </a:spcBef>
              <a:spcAft>
                <a:spcPts val="1067"/>
              </a:spcAft>
              <a:buClr>
                <a:srgbClr val="0055FF"/>
              </a:buClr>
              <a:buSzPct val="90000"/>
              <a:buFont typeface="Arial" panose="020B0604020202020204" pitchFamily="34" charset="0"/>
              <a:buChar char="•"/>
              <a:tabLst/>
              <a:defRPr/>
            </a:pPr>
            <a:r>
              <a:rPr lang="en-US" altLang="en-US"/>
              <a:t>This is third bullet point. Use Arial (Body) 10pt size. Color is Grey. Do not change the font size, color and style. </a:t>
            </a:r>
          </a:p>
          <a:p>
            <a:pPr lvl="1"/>
            <a:endParaRPr lang="en-US" altLang="en-US"/>
          </a:p>
        </p:txBody>
      </p:sp>
      <p:sp>
        <p:nvSpPr>
          <p:cNvPr id="13" name="Content Placeholder 3">
            <a:extLst>
              <a:ext uri="{FF2B5EF4-FFF2-40B4-BE49-F238E27FC236}">
                <a16:creationId xmlns:a16="http://schemas.microsoft.com/office/drawing/2014/main" id="{7DE274AA-A475-94A0-E019-158A7A87ECBB}"/>
              </a:ext>
            </a:extLst>
          </p:cNvPr>
          <p:cNvSpPr>
            <a:spLocks noGrp="1"/>
          </p:cNvSpPr>
          <p:nvPr>
            <p:ph sz="half" idx="24" hasCustomPrompt="1"/>
          </p:nvPr>
        </p:nvSpPr>
        <p:spPr>
          <a:xfrm>
            <a:off x="8079576" y="1667936"/>
            <a:ext cx="3511296" cy="3962400"/>
          </a:xfrm>
        </p:spPr>
        <p:txBody>
          <a:bodyPr>
            <a:normAutofit/>
          </a:bodyPr>
          <a:lstStyle>
            <a:lvl1pPr indent="-175832">
              <a:lnSpc>
                <a:spcPts val="1867"/>
              </a:lnSpc>
              <a:defRPr sz="1600" baseline="0">
                <a:solidFill>
                  <a:schemeClr val="accent3">
                    <a:lumMod val="25000"/>
                  </a:schemeClr>
                </a:solidFill>
              </a:defRPr>
            </a:lvl1pPr>
            <a:lvl2pPr marL="385224" marR="0" indent="-152396" algn="l" defTabSz="586103" rtl="0" eaLnBrk="1" fontAlgn="base" latinLnBrk="0" hangingPunct="1">
              <a:lnSpc>
                <a:spcPts val="1600"/>
              </a:lnSpc>
              <a:spcBef>
                <a:spcPts val="0"/>
              </a:spcBef>
              <a:spcAft>
                <a:spcPts val="1067"/>
              </a:spcAft>
              <a:buClr>
                <a:srgbClr val="0055FF"/>
              </a:buClr>
              <a:buSzPct val="90000"/>
              <a:buFont typeface="Arial" panose="020B0604020202020204" pitchFamily="34" charset="0"/>
              <a:buChar char="•"/>
              <a:tabLst/>
              <a:defRPr sz="1333">
                <a:solidFill>
                  <a:schemeClr val="accent3">
                    <a:lumMod val="25000"/>
                  </a:schemeClr>
                </a:solidFill>
              </a:defRPr>
            </a:lvl2pPr>
            <a:lvl3pPr marL="1465255" marR="0" indent="-175017" algn="l" defTabSz="586103" rtl="0" eaLnBrk="1" fontAlgn="base" latinLnBrk="0" hangingPunct="1">
              <a:lnSpc>
                <a:spcPct val="110000"/>
              </a:lnSpc>
              <a:spcBef>
                <a:spcPts val="385"/>
              </a:spcBef>
              <a:spcAft>
                <a:spcPts val="1539"/>
              </a:spcAft>
              <a:buClrTx/>
              <a:buSzTx/>
              <a:buFont typeface="Arial" panose="020B0604020202020204" pitchFamily="34" charset="0"/>
              <a:buChar char="•"/>
              <a:tabLst/>
              <a:defRPr sz="1067"/>
            </a:lvl3pPr>
            <a:lvl4pPr marL="2051358" marR="0" indent="-175017" algn="l" defTabSz="586103" rtl="0" eaLnBrk="1" fontAlgn="base" latinLnBrk="0" hangingPunct="1">
              <a:lnSpc>
                <a:spcPct val="110000"/>
              </a:lnSpc>
              <a:spcBef>
                <a:spcPts val="385"/>
              </a:spcBef>
              <a:spcAft>
                <a:spcPts val="1539"/>
              </a:spcAft>
              <a:buClrTx/>
              <a:buSzTx/>
              <a:buFont typeface="Arial" panose="020B0604020202020204" pitchFamily="34" charset="0"/>
              <a:buChar char="•"/>
              <a:tabLst/>
              <a:defRPr sz="933"/>
            </a:lvl4pPr>
            <a:lvl5pPr marL="2287428" marR="0" indent="0" algn="l" defTabSz="586103" rtl="0" eaLnBrk="1" fontAlgn="base" latinLnBrk="0" hangingPunct="1">
              <a:lnSpc>
                <a:spcPct val="110000"/>
              </a:lnSpc>
              <a:spcBef>
                <a:spcPts val="385"/>
              </a:spcBef>
              <a:spcAft>
                <a:spcPts val="1539"/>
              </a:spcAft>
              <a:buClrTx/>
              <a:buSzTx/>
              <a:buFont typeface="Arial" panose="020B0604020202020204" pitchFamily="34" charset="0"/>
              <a:buNone/>
              <a:tabLst/>
              <a:defRPr sz="1067"/>
            </a:lvl5pPr>
            <a:lvl6pPr>
              <a:defRPr sz="2267"/>
            </a:lvl6pPr>
            <a:lvl7pPr>
              <a:defRPr sz="2267"/>
            </a:lvl7pPr>
            <a:lvl8pPr>
              <a:defRPr sz="2267"/>
            </a:lvl8pPr>
            <a:lvl9pPr>
              <a:defRPr sz="2267"/>
            </a:lvl9pPr>
          </a:lstStyle>
          <a:p>
            <a:pPr lvl="0"/>
            <a:r>
              <a:rPr lang="en-US" altLang="en-US"/>
              <a:t>This is first bullet point. Use Arial (Body) 12pt size. Color is Grey. Do not change the font size, color and style. </a:t>
            </a:r>
          </a:p>
          <a:p>
            <a:pPr lvl="1"/>
            <a:r>
              <a:rPr lang="en-US" altLang="en-US"/>
              <a:t>This is second bullet point. Use Arial (Body) 10pt size. Color is Grey. Do not change the font size, color and style. </a:t>
            </a:r>
          </a:p>
          <a:p>
            <a:pPr lvl="1"/>
            <a:r>
              <a:rPr lang="en-US" altLang="en-US"/>
              <a:t>This is third bullet point. Use Arial (Body) 10pt size. Color is Grey. Do not change the font size, color and style. </a:t>
            </a:r>
          </a:p>
          <a:p>
            <a:pPr marL="385224" marR="0" lvl="1" indent="-152396" algn="l" defTabSz="586103" rtl="0" eaLnBrk="1" fontAlgn="base" latinLnBrk="0" hangingPunct="1">
              <a:lnSpc>
                <a:spcPts val="1600"/>
              </a:lnSpc>
              <a:spcBef>
                <a:spcPts val="0"/>
              </a:spcBef>
              <a:spcAft>
                <a:spcPts val="1067"/>
              </a:spcAft>
              <a:buClr>
                <a:srgbClr val="0055FF"/>
              </a:buClr>
              <a:buSzPct val="90000"/>
              <a:buFont typeface="Arial" panose="020B0604020202020204" pitchFamily="34" charset="0"/>
              <a:buChar char="•"/>
              <a:tabLst/>
              <a:defRPr/>
            </a:pPr>
            <a:r>
              <a:rPr lang="en-US" altLang="en-US"/>
              <a:t>This is third bullet point. Use Arial (Body) 10pt size. Color is Grey. Do not change the font size, color and style. </a:t>
            </a:r>
          </a:p>
          <a:p>
            <a:pPr marL="385224" marR="0" lvl="1" indent="-152396" algn="l" defTabSz="586103" rtl="0" eaLnBrk="1" fontAlgn="base" latinLnBrk="0" hangingPunct="1">
              <a:lnSpc>
                <a:spcPts val="1600"/>
              </a:lnSpc>
              <a:spcBef>
                <a:spcPts val="0"/>
              </a:spcBef>
              <a:spcAft>
                <a:spcPts val="1067"/>
              </a:spcAft>
              <a:buClr>
                <a:srgbClr val="0055FF"/>
              </a:buClr>
              <a:buSzPct val="90000"/>
              <a:buFont typeface="Arial" panose="020B0604020202020204" pitchFamily="34" charset="0"/>
              <a:buChar char="•"/>
              <a:tabLst/>
              <a:defRPr/>
            </a:pPr>
            <a:r>
              <a:rPr lang="en-US" altLang="en-US"/>
              <a:t>This is third bullet point. Use Arial (Body) 10pt size. Color is Grey. Do not change the font size, color and style. </a:t>
            </a:r>
          </a:p>
          <a:p>
            <a:pPr lvl="1"/>
            <a:endParaRPr lang="en-US" altLang="en-US"/>
          </a:p>
        </p:txBody>
      </p:sp>
    </p:spTree>
    <p:extLst>
      <p:ext uri="{BB962C8B-B14F-4D97-AF65-F5344CB8AC3E}">
        <p14:creationId xmlns:p14="http://schemas.microsoft.com/office/powerpoint/2010/main" val="4110785782"/>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 4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ltLang="en-US"/>
              <a:t>Slide Title </a:t>
            </a:r>
            <a:r>
              <a:rPr lang="en-US" altLang="ja-JP"/>
              <a:t>Arial Black </a:t>
            </a:r>
            <a:r>
              <a:rPr lang="en-US" altLang="en-US"/>
              <a:t>Click To Edit</a:t>
            </a:r>
            <a:br>
              <a:rPr lang="en-US" altLang="en-US"/>
            </a:br>
            <a:r>
              <a:rPr lang="en-US" altLang="ja-JP"/>
              <a:t>Initial Cap </a:t>
            </a:r>
            <a:r>
              <a:rPr lang="en-US"/>
              <a:t>24pt Size</a:t>
            </a:r>
          </a:p>
        </p:txBody>
      </p:sp>
      <p:sp>
        <p:nvSpPr>
          <p:cNvPr id="7" name="Date Placeholder 4">
            <a:extLst>
              <a:ext uri="{FF2B5EF4-FFF2-40B4-BE49-F238E27FC236}">
                <a16:creationId xmlns:a16="http://schemas.microsoft.com/office/drawing/2014/main" id="{BE930964-FE10-45A8-BAD0-724A5D437F15}"/>
              </a:ext>
            </a:extLst>
          </p:cNvPr>
          <p:cNvSpPr>
            <a:spLocks noGrp="1"/>
          </p:cNvSpPr>
          <p:nvPr>
            <p:ph type="dt" sz="half" idx="16"/>
          </p:nvPr>
        </p:nvSpPr>
        <p:spPr/>
        <p:txBody>
          <a:bodyPr/>
          <a:lstStyle>
            <a:lvl1pPr>
              <a:defRPr/>
            </a:lvl1pPr>
          </a:lstStyle>
          <a:p>
            <a:fld id="{1314B325-E9D7-BE48-B37F-60A5AA3842C5}" type="datetime1">
              <a:rPr lang="en-US" altLang="en-US" smtClean="0"/>
              <a:t>11/11/2022</a:t>
            </a:fld>
            <a:endParaRPr lang="en-US" altLang="en-US"/>
          </a:p>
        </p:txBody>
      </p:sp>
      <p:sp>
        <p:nvSpPr>
          <p:cNvPr id="8" name="Footer Placeholder 5">
            <a:extLst>
              <a:ext uri="{FF2B5EF4-FFF2-40B4-BE49-F238E27FC236}">
                <a16:creationId xmlns:a16="http://schemas.microsoft.com/office/drawing/2014/main" id="{88A77944-8869-4419-A15D-B443D2C8CDCB}"/>
              </a:ext>
            </a:extLst>
          </p:cNvPr>
          <p:cNvSpPr>
            <a:spLocks noGrp="1"/>
          </p:cNvSpPr>
          <p:nvPr>
            <p:ph type="ftr" sz="quarter" idx="17"/>
          </p:nvPr>
        </p:nvSpPr>
        <p:spPr/>
        <p:txBody>
          <a:bodyPr/>
          <a:lstStyle>
            <a:lvl1pPr>
              <a:defRPr/>
            </a:lvl1pPr>
          </a:lstStyle>
          <a:p>
            <a:pPr>
              <a:defRPr/>
            </a:pPr>
            <a:endParaRPr lang="en-US"/>
          </a:p>
        </p:txBody>
      </p:sp>
      <p:sp>
        <p:nvSpPr>
          <p:cNvPr id="10" name="Slide Number Placeholder 6">
            <a:extLst>
              <a:ext uri="{FF2B5EF4-FFF2-40B4-BE49-F238E27FC236}">
                <a16:creationId xmlns:a16="http://schemas.microsoft.com/office/drawing/2014/main" id="{7237D374-C6A6-451F-8B99-6E1966D2A9AE}"/>
              </a:ext>
            </a:extLst>
          </p:cNvPr>
          <p:cNvSpPr>
            <a:spLocks noGrp="1"/>
          </p:cNvSpPr>
          <p:nvPr>
            <p:ph type="sldNum" sz="quarter" idx="18"/>
          </p:nvPr>
        </p:nvSpPr>
        <p:spPr/>
        <p:txBody>
          <a:bodyPr/>
          <a:lstStyle>
            <a:lvl1pPr>
              <a:defRPr/>
            </a:lvl1pPr>
          </a:lstStyle>
          <a:p>
            <a:fld id="{18757280-AB53-4455-BDC7-66DB6C29F283}" type="slidenum">
              <a:rPr lang="en-US" altLang="en-US"/>
              <a:pPr/>
              <a:t>‹#›</a:t>
            </a:fld>
            <a:endParaRPr lang="en-US" altLang="en-US"/>
          </a:p>
        </p:txBody>
      </p:sp>
      <p:sp>
        <p:nvSpPr>
          <p:cNvPr id="11" name="Content Placeholder 3">
            <a:extLst>
              <a:ext uri="{FF2B5EF4-FFF2-40B4-BE49-F238E27FC236}">
                <a16:creationId xmlns:a16="http://schemas.microsoft.com/office/drawing/2014/main" id="{41E8B6E1-EAC5-B01B-8702-92A017807BC7}"/>
              </a:ext>
            </a:extLst>
          </p:cNvPr>
          <p:cNvSpPr>
            <a:spLocks noGrp="1"/>
          </p:cNvSpPr>
          <p:nvPr>
            <p:ph sz="half" idx="13" hasCustomPrompt="1"/>
          </p:nvPr>
        </p:nvSpPr>
        <p:spPr>
          <a:xfrm>
            <a:off x="608646" y="1667936"/>
            <a:ext cx="2481604" cy="3962400"/>
          </a:xfrm>
        </p:spPr>
        <p:txBody>
          <a:bodyPr>
            <a:normAutofit/>
          </a:bodyPr>
          <a:lstStyle>
            <a:lvl1pPr indent="-175832">
              <a:lnSpc>
                <a:spcPts val="1867"/>
              </a:lnSpc>
              <a:defRPr sz="1600" baseline="0">
                <a:solidFill>
                  <a:schemeClr val="accent3">
                    <a:lumMod val="25000"/>
                  </a:schemeClr>
                </a:solidFill>
              </a:defRPr>
            </a:lvl1pPr>
            <a:lvl2pPr marL="385224" marR="0" indent="-152396" algn="l" defTabSz="586103" rtl="0" eaLnBrk="1" fontAlgn="base" latinLnBrk="0" hangingPunct="1">
              <a:lnSpc>
                <a:spcPts val="1600"/>
              </a:lnSpc>
              <a:spcBef>
                <a:spcPts val="0"/>
              </a:spcBef>
              <a:spcAft>
                <a:spcPts val="1067"/>
              </a:spcAft>
              <a:buClr>
                <a:srgbClr val="0055FF"/>
              </a:buClr>
              <a:buSzPct val="90000"/>
              <a:buFont typeface="Arial" panose="020B0604020202020204" pitchFamily="34" charset="0"/>
              <a:buChar char="•"/>
              <a:tabLst/>
              <a:defRPr sz="1333">
                <a:solidFill>
                  <a:schemeClr val="accent3">
                    <a:lumMod val="25000"/>
                  </a:schemeClr>
                </a:solidFill>
              </a:defRPr>
            </a:lvl2pPr>
            <a:lvl3pPr marL="1465255" marR="0" indent="-175017" algn="l" defTabSz="586103" rtl="0" eaLnBrk="1" fontAlgn="base" latinLnBrk="0" hangingPunct="1">
              <a:lnSpc>
                <a:spcPct val="110000"/>
              </a:lnSpc>
              <a:spcBef>
                <a:spcPts val="385"/>
              </a:spcBef>
              <a:spcAft>
                <a:spcPts val="1539"/>
              </a:spcAft>
              <a:buClrTx/>
              <a:buSzTx/>
              <a:buFont typeface="Arial" panose="020B0604020202020204" pitchFamily="34" charset="0"/>
              <a:buChar char="•"/>
              <a:tabLst/>
              <a:defRPr sz="1067"/>
            </a:lvl3pPr>
            <a:lvl4pPr marL="2051358" marR="0" indent="-175017" algn="l" defTabSz="586103" rtl="0" eaLnBrk="1" fontAlgn="base" latinLnBrk="0" hangingPunct="1">
              <a:lnSpc>
                <a:spcPct val="110000"/>
              </a:lnSpc>
              <a:spcBef>
                <a:spcPts val="385"/>
              </a:spcBef>
              <a:spcAft>
                <a:spcPts val="1539"/>
              </a:spcAft>
              <a:buClrTx/>
              <a:buSzTx/>
              <a:buFont typeface="Arial" panose="020B0604020202020204" pitchFamily="34" charset="0"/>
              <a:buChar char="•"/>
              <a:tabLst/>
              <a:defRPr sz="933"/>
            </a:lvl4pPr>
            <a:lvl5pPr marL="2287428" marR="0" indent="0" algn="l" defTabSz="586103" rtl="0" eaLnBrk="1" fontAlgn="base" latinLnBrk="0" hangingPunct="1">
              <a:lnSpc>
                <a:spcPct val="110000"/>
              </a:lnSpc>
              <a:spcBef>
                <a:spcPts val="385"/>
              </a:spcBef>
              <a:spcAft>
                <a:spcPts val="1539"/>
              </a:spcAft>
              <a:buClrTx/>
              <a:buSzTx/>
              <a:buFont typeface="Arial" panose="020B0604020202020204" pitchFamily="34" charset="0"/>
              <a:buNone/>
              <a:tabLst/>
              <a:defRPr sz="1067"/>
            </a:lvl5pPr>
            <a:lvl6pPr>
              <a:defRPr sz="2267"/>
            </a:lvl6pPr>
            <a:lvl7pPr>
              <a:defRPr sz="2267"/>
            </a:lvl7pPr>
            <a:lvl8pPr>
              <a:defRPr sz="2267"/>
            </a:lvl8pPr>
            <a:lvl9pPr>
              <a:defRPr sz="2267"/>
            </a:lvl9pPr>
          </a:lstStyle>
          <a:p>
            <a:pPr lvl="0"/>
            <a:r>
              <a:rPr lang="en-US" altLang="en-US"/>
              <a:t>This is first bullet point. Use Arial (Body) 12pt size. Color is Grey. Do not change the font size, color and style. </a:t>
            </a:r>
          </a:p>
          <a:p>
            <a:pPr lvl="1"/>
            <a:r>
              <a:rPr lang="en-US" altLang="en-US"/>
              <a:t>This is second bullet point. Use Arial (Body) 10pt size. Color is Grey. Do not change the font size, color and style. </a:t>
            </a:r>
          </a:p>
          <a:p>
            <a:pPr lvl="1"/>
            <a:r>
              <a:rPr lang="en-US" altLang="en-US"/>
              <a:t>This is third bullet point. Use Arial (Body) 10pt size. Color is Grey. Do not change the font size, color and style. </a:t>
            </a:r>
          </a:p>
          <a:p>
            <a:pPr lvl="1"/>
            <a:endParaRPr lang="en-US" altLang="en-US"/>
          </a:p>
        </p:txBody>
      </p:sp>
      <p:sp>
        <p:nvSpPr>
          <p:cNvPr id="12" name="Content Placeholder 3">
            <a:extLst>
              <a:ext uri="{FF2B5EF4-FFF2-40B4-BE49-F238E27FC236}">
                <a16:creationId xmlns:a16="http://schemas.microsoft.com/office/drawing/2014/main" id="{F51D0449-B206-D36B-9578-9EA412246B8B}"/>
              </a:ext>
            </a:extLst>
          </p:cNvPr>
          <p:cNvSpPr>
            <a:spLocks noGrp="1"/>
          </p:cNvSpPr>
          <p:nvPr>
            <p:ph sz="half" idx="23" hasCustomPrompt="1"/>
          </p:nvPr>
        </p:nvSpPr>
        <p:spPr>
          <a:xfrm>
            <a:off x="3449674" y="1667936"/>
            <a:ext cx="2481604" cy="3962400"/>
          </a:xfrm>
        </p:spPr>
        <p:txBody>
          <a:bodyPr>
            <a:normAutofit/>
          </a:bodyPr>
          <a:lstStyle>
            <a:lvl1pPr indent="-175832">
              <a:lnSpc>
                <a:spcPts val="1867"/>
              </a:lnSpc>
              <a:defRPr sz="1600" baseline="0">
                <a:solidFill>
                  <a:schemeClr val="accent3">
                    <a:lumMod val="25000"/>
                  </a:schemeClr>
                </a:solidFill>
              </a:defRPr>
            </a:lvl1pPr>
            <a:lvl2pPr marL="385224" marR="0" indent="-152396" algn="l" defTabSz="586103" rtl="0" eaLnBrk="1" fontAlgn="base" latinLnBrk="0" hangingPunct="1">
              <a:lnSpc>
                <a:spcPts val="1600"/>
              </a:lnSpc>
              <a:spcBef>
                <a:spcPts val="0"/>
              </a:spcBef>
              <a:spcAft>
                <a:spcPts val="1067"/>
              </a:spcAft>
              <a:buClr>
                <a:srgbClr val="0055FF"/>
              </a:buClr>
              <a:buSzPct val="90000"/>
              <a:buFont typeface="Arial" panose="020B0604020202020204" pitchFamily="34" charset="0"/>
              <a:buChar char="•"/>
              <a:tabLst/>
              <a:defRPr sz="1333">
                <a:solidFill>
                  <a:schemeClr val="accent3">
                    <a:lumMod val="25000"/>
                  </a:schemeClr>
                </a:solidFill>
              </a:defRPr>
            </a:lvl2pPr>
            <a:lvl3pPr marL="1465255" marR="0" indent="-175017" algn="l" defTabSz="586103" rtl="0" eaLnBrk="1" fontAlgn="base" latinLnBrk="0" hangingPunct="1">
              <a:lnSpc>
                <a:spcPct val="110000"/>
              </a:lnSpc>
              <a:spcBef>
                <a:spcPts val="385"/>
              </a:spcBef>
              <a:spcAft>
                <a:spcPts val="1539"/>
              </a:spcAft>
              <a:buClrTx/>
              <a:buSzTx/>
              <a:buFont typeface="Arial" panose="020B0604020202020204" pitchFamily="34" charset="0"/>
              <a:buChar char="•"/>
              <a:tabLst/>
              <a:defRPr sz="1067"/>
            </a:lvl3pPr>
            <a:lvl4pPr marL="2051358" marR="0" indent="-175017" algn="l" defTabSz="586103" rtl="0" eaLnBrk="1" fontAlgn="base" latinLnBrk="0" hangingPunct="1">
              <a:lnSpc>
                <a:spcPct val="110000"/>
              </a:lnSpc>
              <a:spcBef>
                <a:spcPts val="385"/>
              </a:spcBef>
              <a:spcAft>
                <a:spcPts val="1539"/>
              </a:spcAft>
              <a:buClrTx/>
              <a:buSzTx/>
              <a:buFont typeface="Arial" panose="020B0604020202020204" pitchFamily="34" charset="0"/>
              <a:buChar char="•"/>
              <a:tabLst/>
              <a:defRPr sz="933"/>
            </a:lvl4pPr>
            <a:lvl5pPr marL="2287428" marR="0" indent="0" algn="l" defTabSz="586103" rtl="0" eaLnBrk="1" fontAlgn="base" latinLnBrk="0" hangingPunct="1">
              <a:lnSpc>
                <a:spcPct val="110000"/>
              </a:lnSpc>
              <a:spcBef>
                <a:spcPts val="385"/>
              </a:spcBef>
              <a:spcAft>
                <a:spcPts val="1539"/>
              </a:spcAft>
              <a:buClrTx/>
              <a:buSzTx/>
              <a:buFont typeface="Arial" panose="020B0604020202020204" pitchFamily="34" charset="0"/>
              <a:buNone/>
              <a:tabLst/>
              <a:defRPr sz="1067"/>
            </a:lvl5pPr>
            <a:lvl6pPr>
              <a:defRPr sz="2267"/>
            </a:lvl6pPr>
            <a:lvl7pPr>
              <a:defRPr sz="2267"/>
            </a:lvl7pPr>
            <a:lvl8pPr>
              <a:defRPr sz="2267"/>
            </a:lvl8pPr>
            <a:lvl9pPr>
              <a:defRPr sz="2267"/>
            </a:lvl9pPr>
          </a:lstStyle>
          <a:p>
            <a:pPr lvl="0"/>
            <a:r>
              <a:rPr lang="en-US" altLang="en-US"/>
              <a:t>This is first bullet point. Use Arial (Body) 12pt size. Color is Grey. Do not change the font size, color and style. </a:t>
            </a:r>
          </a:p>
          <a:p>
            <a:pPr lvl="1"/>
            <a:r>
              <a:rPr lang="en-US" altLang="en-US"/>
              <a:t>This is second bullet point. Use Arial (Body) 10pt size. Color is Grey. Do not change the font size, color and style. </a:t>
            </a:r>
          </a:p>
          <a:p>
            <a:pPr lvl="1"/>
            <a:r>
              <a:rPr lang="en-US" altLang="en-US"/>
              <a:t>This is third bullet point. Use Arial (Body) 10pt size. Color is Grey. Do not change the font size, color and style. </a:t>
            </a:r>
          </a:p>
          <a:p>
            <a:pPr lvl="1"/>
            <a:endParaRPr lang="en-US" altLang="en-US"/>
          </a:p>
        </p:txBody>
      </p:sp>
      <p:sp>
        <p:nvSpPr>
          <p:cNvPr id="13" name="Content Placeholder 3">
            <a:extLst>
              <a:ext uri="{FF2B5EF4-FFF2-40B4-BE49-F238E27FC236}">
                <a16:creationId xmlns:a16="http://schemas.microsoft.com/office/drawing/2014/main" id="{7DE274AA-A475-94A0-E019-158A7A87ECBB}"/>
              </a:ext>
            </a:extLst>
          </p:cNvPr>
          <p:cNvSpPr>
            <a:spLocks noGrp="1"/>
          </p:cNvSpPr>
          <p:nvPr>
            <p:ph sz="half" idx="24" hasCustomPrompt="1"/>
          </p:nvPr>
        </p:nvSpPr>
        <p:spPr>
          <a:xfrm>
            <a:off x="6290702" y="1667936"/>
            <a:ext cx="2481604" cy="3962400"/>
          </a:xfrm>
        </p:spPr>
        <p:txBody>
          <a:bodyPr>
            <a:normAutofit/>
          </a:bodyPr>
          <a:lstStyle>
            <a:lvl1pPr indent="-175832">
              <a:lnSpc>
                <a:spcPts val="1867"/>
              </a:lnSpc>
              <a:defRPr sz="1600" baseline="0">
                <a:solidFill>
                  <a:schemeClr val="accent3">
                    <a:lumMod val="25000"/>
                  </a:schemeClr>
                </a:solidFill>
              </a:defRPr>
            </a:lvl1pPr>
            <a:lvl2pPr marL="385224" marR="0" indent="-152396" algn="l" defTabSz="586103" rtl="0" eaLnBrk="1" fontAlgn="base" latinLnBrk="0" hangingPunct="1">
              <a:lnSpc>
                <a:spcPts val="1600"/>
              </a:lnSpc>
              <a:spcBef>
                <a:spcPts val="0"/>
              </a:spcBef>
              <a:spcAft>
                <a:spcPts val="1067"/>
              </a:spcAft>
              <a:buClr>
                <a:srgbClr val="0055FF"/>
              </a:buClr>
              <a:buSzPct val="90000"/>
              <a:buFont typeface="Arial" panose="020B0604020202020204" pitchFamily="34" charset="0"/>
              <a:buChar char="•"/>
              <a:tabLst/>
              <a:defRPr sz="1333">
                <a:solidFill>
                  <a:schemeClr val="accent3">
                    <a:lumMod val="25000"/>
                  </a:schemeClr>
                </a:solidFill>
              </a:defRPr>
            </a:lvl2pPr>
            <a:lvl3pPr marL="1465255" marR="0" indent="-175017" algn="l" defTabSz="586103" rtl="0" eaLnBrk="1" fontAlgn="base" latinLnBrk="0" hangingPunct="1">
              <a:lnSpc>
                <a:spcPct val="110000"/>
              </a:lnSpc>
              <a:spcBef>
                <a:spcPts val="385"/>
              </a:spcBef>
              <a:spcAft>
                <a:spcPts val="1539"/>
              </a:spcAft>
              <a:buClrTx/>
              <a:buSzTx/>
              <a:buFont typeface="Arial" panose="020B0604020202020204" pitchFamily="34" charset="0"/>
              <a:buChar char="•"/>
              <a:tabLst/>
              <a:defRPr sz="1067"/>
            </a:lvl3pPr>
            <a:lvl4pPr marL="2051358" marR="0" indent="-175017" algn="l" defTabSz="586103" rtl="0" eaLnBrk="1" fontAlgn="base" latinLnBrk="0" hangingPunct="1">
              <a:lnSpc>
                <a:spcPct val="110000"/>
              </a:lnSpc>
              <a:spcBef>
                <a:spcPts val="385"/>
              </a:spcBef>
              <a:spcAft>
                <a:spcPts val="1539"/>
              </a:spcAft>
              <a:buClrTx/>
              <a:buSzTx/>
              <a:buFont typeface="Arial" panose="020B0604020202020204" pitchFamily="34" charset="0"/>
              <a:buChar char="•"/>
              <a:tabLst/>
              <a:defRPr sz="933"/>
            </a:lvl4pPr>
            <a:lvl5pPr marL="2287428" marR="0" indent="0" algn="l" defTabSz="586103" rtl="0" eaLnBrk="1" fontAlgn="base" latinLnBrk="0" hangingPunct="1">
              <a:lnSpc>
                <a:spcPct val="110000"/>
              </a:lnSpc>
              <a:spcBef>
                <a:spcPts val="385"/>
              </a:spcBef>
              <a:spcAft>
                <a:spcPts val="1539"/>
              </a:spcAft>
              <a:buClrTx/>
              <a:buSzTx/>
              <a:buFont typeface="Arial" panose="020B0604020202020204" pitchFamily="34" charset="0"/>
              <a:buNone/>
              <a:tabLst/>
              <a:defRPr sz="1067"/>
            </a:lvl5pPr>
            <a:lvl6pPr>
              <a:defRPr sz="2267"/>
            </a:lvl6pPr>
            <a:lvl7pPr>
              <a:defRPr sz="2267"/>
            </a:lvl7pPr>
            <a:lvl8pPr>
              <a:defRPr sz="2267"/>
            </a:lvl8pPr>
            <a:lvl9pPr>
              <a:defRPr sz="2267"/>
            </a:lvl9pPr>
          </a:lstStyle>
          <a:p>
            <a:pPr lvl="0"/>
            <a:r>
              <a:rPr lang="en-US" altLang="en-US"/>
              <a:t>This is first bullet point. Use Arial (Body) 12pt size. Color is Grey. Do not change the font size, color and style. </a:t>
            </a:r>
          </a:p>
          <a:p>
            <a:pPr lvl="1"/>
            <a:r>
              <a:rPr lang="en-US" altLang="en-US"/>
              <a:t>This is second bullet point. Use Arial (Body) 10pt size. Color is Grey. Do not change the font size, color and style. </a:t>
            </a:r>
          </a:p>
          <a:p>
            <a:pPr lvl="1"/>
            <a:r>
              <a:rPr lang="en-US" altLang="en-US"/>
              <a:t>This is third bullet point. Use Arial (Body) 10pt size. Color is Grey. Do not change the font size, color and style. </a:t>
            </a:r>
          </a:p>
          <a:p>
            <a:pPr lvl="1"/>
            <a:endParaRPr lang="en-US" altLang="en-US"/>
          </a:p>
        </p:txBody>
      </p:sp>
      <p:sp>
        <p:nvSpPr>
          <p:cNvPr id="9" name="Content Placeholder 3">
            <a:extLst>
              <a:ext uri="{FF2B5EF4-FFF2-40B4-BE49-F238E27FC236}">
                <a16:creationId xmlns:a16="http://schemas.microsoft.com/office/drawing/2014/main" id="{D1149633-1363-4084-4D78-D435DD267CE5}"/>
              </a:ext>
            </a:extLst>
          </p:cNvPr>
          <p:cNvSpPr>
            <a:spLocks noGrp="1"/>
          </p:cNvSpPr>
          <p:nvPr>
            <p:ph sz="half" idx="25" hasCustomPrompt="1"/>
          </p:nvPr>
        </p:nvSpPr>
        <p:spPr>
          <a:xfrm>
            <a:off x="9131729" y="1667936"/>
            <a:ext cx="2481604" cy="3962400"/>
          </a:xfrm>
        </p:spPr>
        <p:txBody>
          <a:bodyPr>
            <a:normAutofit/>
          </a:bodyPr>
          <a:lstStyle>
            <a:lvl1pPr indent="-175832">
              <a:lnSpc>
                <a:spcPts val="1867"/>
              </a:lnSpc>
              <a:defRPr sz="1600" baseline="0">
                <a:solidFill>
                  <a:schemeClr val="accent3">
                    <a:lumMod val="25000"/>
                  </a:schemeClr>
                </a:solidFill>
              </a:defRPr>
            </a:lvl1pPr>
            <a:lvl2pPr marL="385224" marR="0" indent="-152396" algn="l" defTabSz="586103" rtl="0" eaLnBrk="1" fontAlgn="base" latinLnBrk="0" hangingPunct="1">
              <a:lnSpc>
                <a:spcPts val="1600"/>
              </a:lnSpc>
              <a:spcBef>
                <a:spcPts val="0"/>
              </a:spcBef>
              <a:spcAft>
                <a:spcPts val="1067"/>
              </a:spcAft>
              <a:buClr>
                <a:srgbClr val="0055FF"/>
              </a:buClr>
              <a:buSzPct val="90000"/>
              <a:buFont typeface="Arial" panose="020B0604020202020204" pitchFamily="34" charset="0"/>
              <a:buChar char="•"/>
              <a:tabLst/>
              <a:defRPr sz="1333">
                <a:solidFill>
                  <a:schemeClr val="accent3">
                    <a:lumMod val="25000"/>
                  </a:schemeClr>
                </a:solidFill>
              </a:defRPr>
            </a:lvl2pPr>
            <a:lvl3pPr marL="1465255" marR="0" indent="-175017" algn="l" defTabSz="586103" rtl="0" eaLnBrk="1" fontAlgn="base" latinLnBrk="0" hangingPunct="1">
              <a:lnSpc>
                <a:spcPct val="110000"/>
              </a:lnSpc>
              <a:spcBef>
                <a:spcPts val="385"/>
              </a:spcBef>
              <a:spcAft>
                <a:spcPts val="1539"/>
              </a:spcAft>
              <a:buClrTx/>
              <a:buSzTx/>
              <a:buFont typeface="Arial" panose="020B0604020202020204" pitchFamily="34" charset="0"/>
              <a:buChar char="•"/>
              <a:tabLst/>
              <a:defRPr sz="1067"/>
            </a:lvl3pPr>
            <a:lvl4pPr marL="2051358" marR="0" indent="-175017" algn="l" defTabSz="586103" rtl="0" eaLnBrk="1" fontAlgn="base" latinLnBrk="0" hangingPunct="1">
              <a:lnSpc>
                <a:spcPct val="110000"/>
              </a:lnSpc>
              <a:spcBef>
                <a:spcPts val="385"/>
              </a:spcBef>
              <a:spcAft>
                <a:spcPts val="1539"/>
              </a:spcAft>
              <a:buClrTx/>
              <a:buSzTx/>
              <a:buFont typeface="Arial" panose="020B0604020202020204" pitchFamily="34" charset="0"/>
              <a:buChar char="•"/>
              <a:tabLst/>
              <a:defRPr sz="933"/>
            </a:lvl4pPr>
            <a:lvl5pPr marL="2287428" marR="0" indent="0" algn="l" defTabSz="586103" rtl="0" eaLnBrk="1" fontAlgn="base" latinLnBrk="0" hangingPunct="1">
              <a:lnSpc>
                <a:spcPct val="110000"/>
              </a:lnSpc>
              <a:spcBef>
                <a:spcPts val="385"/>
              </a:spcBef>
              <a:spcAft>
                <a:spcPts val="1539"/>
              </a:spcAft>
              <a:buClrTx/>
              <a:buSzTx/>
              <a:buFont typeface="Arial" panose="020B0604020202020204" pitchFamily="34" charset="0"/>
              <a:buNone/>
              <a:tabLst/>
              <a:defRPr sz="1067"/>
            </a:lvl5pPr>
            <a:lvl6pPr>
              <a:defRPr sz="2267"/>
            </a:lvl6pPr>
            <a:lvl7pPr>
              <a:defRPr sz="2267"/>
            </a:lvl7pPr>
            <a:lvl8pPr>
              <a:defRPr sz="2267"/>
            </a:lvl8pPr>
            <a:lvl9pPr>
              <a:defRPr sz="2267"/>
            </a:lvl9pPr>
          </a:lstStyle>
          <a:p>
            <a:pPr lvl="0"/>
            <a:r>
              <a:rPr lang="en-US" altLang="en-US"/>
              <a:t>This is first bullet point. Use Arial (Body) 12pt size. Color is Grey. Do not change the font size, color and style. </a:t>
            </a:r>
          </a:p>
          <a:p>
            <a:pPr lvl="1"/>
            <a:r>
              <a:rPr lang="en-US" altLang="en-US"/>
              <a:t>This is second bullet point. Use Arial (Body) 10pt size. Color is Grey. Do not change the font size, color and style. </a:t>
            </a:r>
          </a:p>
          <a:p>
            <a:pPr lvl="1"/>
            <a:r>
              <a:rPr lang="en-US" altLang="en-US"/>
              <a:t>This is third bullet point. Use Arial (Body) 10pt size. Color is Grey. Do not change the font size, color and style. </a:t>
            </a:r>
          </a:p>
          <a:p>
            <a:pPr lvl="1"/>
            <a:endParaRPr lang="en-US" altLang="en-US"/>
          </a:p>
        </p:txBody>
      </p:sp>
    </p:spTree>
    <p:extLst>
      <p:ext uri="{BB962C8B-B14F-4D97-AF65-F5344CB8AC3E}">
        <p14:creationId xmlns:p14="http://schemas.microsoft.com/office/powerpoint/2010/main" val="3392252707"/>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99B377-D7BB-4C4F-95D9-353BEF787EFC}"/>
              </a:ext>
            </a:extLst>
          </p:cNvPr>
          <p:cNvSpPr>
            <a:spLocks noChangeArrowheads="1"/>
          </p:cNvSpPr>
          <p:nvPr userDrawn="1"/>
        </p:nvSpPr>
        <p:spPr bwMode="auto">
          <a:xfrm>
            <a:off x="0" y="0"/>
            <a:ext cx="4766733" cy="6858000"/>
          </a:xfrm>
          <a:prstGeom prst="rect">
            <a:avLst/>
          </a:prstGeom>
          <a:solidFill>
            <a:schemeClr val="tx2"/>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lIns="58612" tIns="29305" rIns="58612" bIns="29305" anchor="ctr"/>
          <a:lstStyle>
            <a:lvl1pPr>
              <a:defRPr>
                <a:solidFill>
                  <a:schemeClr val="tx1"/>
                </a:solidFill>
                <a:latin typeface="Arial" panose="020B0604020202020204" pitchFamily="34" charset="0"/>
                <a:ea typeface="Arial" pitchFamily="-127" charset="-128"/>
              </a:defRPr>
            </a:lvl1pPr>
            <a:lvl2pPr marL="742950" indent="-285750">
              <a:defRPr>
                <a:solidFill>
                  <a:schemeClr val="tx1"/>
                </a:solidFill>
                <a:latin typeface="Arial" panose="020B0604020202020204" pitchFamily="34" charset="0"/>
                <a:ea typeface="Arial" pitchFamily="-127" charset="-128"/>
              </a:defRPr>
            </a:lvl2pPr>
            <a:lvl3pPr marL="1143000" indent="-228600">
              <a:defRPr>
                <a:solidFill>
                  <a:schemeClr val="tx1"/>
                </a:solidFill>
                <a:latin typeface="Arial" panose="020B0604020202020204" pitchFamily="34" charset="0"/>
                <a:ea typeface="Arial" pitchFamily="-127" charset="-128"/>
              </a:defRPr>
            </a:lvl3pPr>
            <a:lvl4pPr marL="1600200" indent="-228600">
              <a:defRPr>
                <a:solidFill>
                  <a:schemeClr val="tx1"/>
                </a:solidFill>
                <a:latin typeface="Arial" panose="020B0604020202020204" pitchFamily="34" charset="0"/>
                <a:ea typeface="Arial" pitchFamily="-127" charset="-128"/>
              </a:defRPr>
            </a:lvl4pPr>
            <a:lvl5pPr marL="2057400" indent="-228600">
              <a:defRPr>
                <a:solidFill>
                  <a:schemeClr val="tx1"/>
                </a:solidFill>
                <a:latin typeface="Arial" panose="020B0604020202020204" pitchFamily="34" charset="0"/>
                <a:ea typeface="Arial" pitchFamily="-127" charset="-128"/>
              </a:defRPr>
            </a:lvl5pPr>
            <a:lvl6pPr marL="2514600" indent="-228600" defTabSz="457200" fontAlgn="base">
              <a:spcBef>
                <a:spcPct val="0"/>
              </a:spcBef>
              <a:spcAft>
                <a:spcPct val="0"/>
              </a:spcAft>
              <a:defRPr>
                <a:solidFill>
                  <a:schemeClr val="tx1"/>
                </a:solidFill>
                <a:latin typeface="Arial" panose="020B0604020202020204" pitchFamily="34" charset="0"/>
                <a:ea typeface="Arial" pitchFamily="-127" charset="-128"/>
              </a:defRPr>
            </a:lvl6pPr>
            <a:lvl7pPr marL="2971800" indent="-228600" defTabSz="457200" fontAlgn="base">
              <a:spcBef>
                <a:spcPct val="0"/>
              </a:spcBef>
              <a:spcAft>
                <a:spcPct val="0"/>
              </a:spcAft>
              <a:defRPr>
                <a:solidFill>
                  <a:schemeClr val="tx1"/>
                </a:solidFill>
                <a:latin typeface="Arial" panose="020B0604020202020204" pitchFamily="34" charset="0"/>
                <a:ea typeface="Arial" pitchFamily="-127" charset="-128"/>
              </a:defRPr>
            </a:lvl7pPr>
            <a:lvl8pPr marL="3429000" indent="-228600" defTabSz="457200" fontAlgn="base">
              <a:spcBef>
                <a:spcPct val="0"/>
              </a:spcBef>
              <a:spcAft>
                <a:spcPct val="0"/>
              </a:spcAft>
              <a:defRPr>
                <a:solidFill>
                  <a:schemeClr val="tx1"/>
                </a:solidFill>
                <a:latin typeface="Arial" panose="020B0604020202020204" pitchFamily="34" charset="0"/>
                <a:ea typeface="Arial" pitchFamily="-127" charset="-128"/>
              </a:defRPr>
            </a:lvl8pPr>
            <a:lvl9pPr marL="3886200" indent="-228600" defTabSz="457200" fontAlgn="base">
              <a:spcBef>
                <a:spcPct val="0"/>
              </a:spcBef>
              <a:spcAft>
                <a:spcPct val="0"/>
              </a:spcAft>
              <a:defRPr>
                <a:solidFill>
                  <a:schemeClr val="tx1"/>
                </a:solidFill>
                <a:latin typeface="Arial" panose="020B0604020202020204" pitchFamily="34" charset="0"/>
                <a:ea typeface="Arial" pitchFamily="-127" charset="-128"/>
              </a:defRPr>
            </a:lvl9pPr>
          </a:lstStyle>
          <a:p>
            <a:pPr algn="ctr"/>
            <a:endParaRPr lang="en-US" altLang="en-US" sz="2400">
              <a:solidFill>
                <a:srgbClr val="FFFFFF"/>
              </a:solidFill>
              <a:ea typeface="Arial" panose="020B0604020202020204" pitchFamily="34" charset="-128"/>
            </a:endParaRPr>
          </a:p>
        </p:txBody>
      </p:sp>
      <p:grpSp>
        <p:nvGrpSpPr>
          <p:cNvPr id="7" name="Group 6">
            <a:extLst>
              <a:ext uri="{FF2B5EF4-FFF2-40B4-BE49-F238E27FC236}">
                <a16:creationId xmlns:a16="http://schemas.microsoft.com/office/drawing/2014/main" id="{F7EF0D5A-00BD-4139-9F21-4979EED1271A}"/>
              </a:ext>
            </a:extLst>
          </p:cNvPr>
          <p:cNvGrpSpPr/>
          <p:nvPr userDrawn="1"/>
        </p:nvGrpSpPr>
        <p:grpSpPr>
          <a:xfrm>
            <a:off x="144063" y="6478440"/>
            <a:ext cx="819256" cy="225507"/>
            <a:chOff x="129007" y="9616786"/>
            <a:chExt cx="1595346" cy="439131"/>
          </a:xfrm>
          <a:solidFill>
            <a:schemeClr val="bg1"/>
          </a:solidFill>
        </p:grpSpPr>
        <p:sp>
          <p:nvSpPr>
            <p:cNvPr id="8" name="Freeform 7">
              <a:extLst>
                <a:ext uri="{FF2B5EF4-FFF2-40B4-BE49-F238E27FC236}">
                  <a16:creationId xmlns:a16="http://schemas.microsoft.com/office/drawing/2014/main" id="{5A37985E-B495-442C-9B07-50D5574B2C31}"/>
                </a:ext>
              </a:extLst>
            </p:cNvPr>
            <p:cNvSpPr>
              <a:spLocks/>
            </p:cNvSpPr>
            <p:nvPr/>
          </p:nvSpPr>
          <p:spPr bwMode="auto">
            <a:xfrm>
              <a:off x="1334014" y="9618431"/>
              <a:ext cx="390339" cy="431456"/>
            </a:xfrm>
            <a:custGeom>
              <a:avLst/>
              <a:gdLst>
                <a:gd name="T0" fmla="*/ 1437 w 1484"/>
                <a:gd name="T1" fmla="*/ 328 h 1640"/>
                <a:gd name="T2" fmla="*/ 1484 w 1484"/>
                <a:gd name="T3" fmla="*/ 0 h 1640"/>
                <a:gd name="T4" fmla="*/ 227 w 1484"/>
                <a:gd name="T5" fmla="*/ 0 h 1640"/>
                <a:gd name="T6" fmla="*/ 0 w 1484"/>
                <a:gd name="T7" fmla="*/ 1640 h 1640"/>
                <a:gd name="T8" fmla="*/ 362 w 1484"/>
                <a:gd name="T9" fmla="*/ 1640 h 1640"/>
                <a:gd name="T10" fmla="*/ 451 w 1484"/>
                <a:gd name="T11" fmla="*/ 1005 h 1640"/>
                <a:gd name="T12" fmla="*/ 1237 w 1484"/>
                <a:gd name="T13" fmla="*/ 1005 h 1640"/>
                <a:gd name="T14" fmla="*/ 1282 w 1484"/>
                <a:gd name="T15" fmla="*/ 677 h 1640"/>
                <a:gd name="T16" fmla="*/ 496 w 1484"/>
                <a:gd name="T17" fmla="*/ 677 h 1640"/>
                <a:gd name="T18" fmla="*/ 545 w 1484"/>
                <a:gd name="T19" fmla="*/ 328 h 1640"/>
                <a:gd name="T20" fmla="*/ 1437 w 1484"/>
                <a:gd name="T21" fmla="*/ 328 h 1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84" h="1640">
                  <a:moveTo>
                    <a:pt x="1437" y="328"/>
                  </a:moveTo>
                  <a:lnTo>
                    <a:pt x="1484" y="0"/>
                  </a:lnTo>
                  <a:lnTo>
                    <a:pt x="227" y="0"/>
                  </a:lnTo>
                  <a:lnTo>
                    <a:pt x="0" y="1640"/>
                  </a:lnTo>
                  <a:lnTo>
                    <a:pt x="362" y="1640"/>
                  </a:lnTo>
                  <a:lnTo>
                    <a:pt x="451" y="1005"/>
                  </a:lnTo>
                  <a:lnTo>
                    <a:pt x="1237" y="1005"/>
                  </a:lnTo>
                  <a:lnTo>
                    <a:pt x="1282" y="677"/>
                  </a:lnTo>
                  <a:lnTo>
                    <a:pt x="496" y="677"/>
                  </a:lnTo>
                  <a:lnTo>
                    <a:pt x="545" y="328"/>
                  </a:lnTo>
                  <a:lnTo>
                    <a:pt x="1437" y="328"/>
                  </a:lnTo>
                  <a:close/>
                </a:path>
              </a:pathLst>
            </a:custGeom>
            <a:grpFill/>
            <a:ln w="0">
              <a:noFill/>
              <a:prstDash val="solid"/>
              <a:round/>
              <a:headEnd/>
              <a:tailEnd/>
            </a:ln>
          </p:spPr>
          <p:txBody>
            <a:bodyPr/>
            <a:lstStyle/>
            <a:p>
              <a:pPr fontAlgn="auto">
                <a:spcBef>
                  <a:spcPts val="0"/>
                </a:spcBef>
                <a:spcAft>
                  <a:spcPts val="0"/>
                </a:spcAft>
                <a:defRPr/>
              </a:pPr>
              <a:endParaRPr lang="en-US" sz="2400">
                <a:latin typeface="+mn-lt"/>
                <a:ea typeface="Arial" panose="020B0604020202020204" pitchFamily="34" charset="-128"/>
              </a:endParaRPr>
            </a:p>
          </p:txBody>
        </p:sp>
        <p:sp>
          <p:nvSpPr>
            <p:cNvPr id="9" name="Freeform 8">
              <a:extLst>
                <a:ext uri="{FF2B5EF4-FFF2-40B4-BE49-F238E27FC236}">
                  <a16:creationId xmlns:a16="http://schemas.microsoft.com/office/drawing/2014/main" id="{46B4E9D8-CFC4-4EDD-A7A4-B5D02018AB52}"/>
                </a:ext>
              </a:extLst>
            </p:cNvPr>
            <p:cNvSpPr>
              <a:spLocks/>
            </p:cNvSpPr>
            <p:nvPr/>
          </p:nvSpPr>
          <p:spPr bwMode="auto">
            <a:xfrm>
              <a:off x="932711" y="9617882"/>
              <a:ext cx="407882" cy="432004"/>
            </a:xfrm>
            <a:custGeom>
              <a:avLst/>
              <a:gdLst>
                <a:gd name="T0" fmla="*/ 1526 w 1549"/>
                <a:gd name="T1" fmla="*/ 546 h 1641"/>
                <a:gd name="T2" fmla="*/ 1528 w 1549"/>
                <a:gd name="T3" fmla="*/ 541 h 1641"/>
                <a:gd name="T4" fmla="*/ 1439 w 1549"/>
                <a:gd name="T5" fmla="*/ 166 h 1641"/>
                <a:gd name="T6" fmla="*/ 981 w 1549"/>
                <a:gd name="T7" fmla="*/ 0 h 1641"/>
                <a:gd name="T8" fmla="*/ 228 w 1549"/>
                <a:gd name="T9" fmla="*/ 0 h 1641"/>
                <a:gd name="T10" fmla="*/ 0 w 1549"/>
                <a:gd name="T11" fmla="*/ 1640 h 1641"/>
                <a:gd name="T12" fmla="*/ 363 w 1549"/>
                <a:gd name="T13" fmla="*/ 1640 h 1641"/>
                <a:gd name="T14" fmla="*/ 545 w 1549"/>
                <a:gd name="T15" fmla="*/ 326 h 1641"/>
                <a:gd name="T16" fmla="*/ 905 w 1549"/>
                <a:gd name="T17" fmla="*/ 326 h 1641"/>
                <a:gd name="T18" fmla="*/ 1158 w 1549"/>
                <a:gd name="T19" fmla="*/ 560 h 1641"/>
                <a:gd name="T20" fmla="*/ 1156 w 1549"/>
                <a:gd name="T21" fmla="*/ 565 h 1641"/>
                <a:gd name="T22" fmla="*/ 846 w 1549"/>
                <a:gd name="T23" fmla="*/ 798 h 1641"/>
                <a:gd name="T24" fmla="*/ 573 w 1549"/>
                <a:gd name="T25" fmla="*/ 798 h 1641"/>
                <a:gd name="T26" fmla="*/ 1000 w 1549"/>
                <a:gd name="T27" fmla="*/ 1641 h 1641"/>
                <a:gd name="T28" fmla="*/ 1424 w 1549"/>
                <a:gd name="T29" fmla="*/ 1641 h 1641"/>
                <a:gd name="T30" fmla="*/ 1103 w 1549"/>
                <a:gd name="T31" fmla="*/ 1055 h 1641"/>
                <a:gd name="T32" fmla="*/ 1526 w 1549"/>
                <a:gd name="T33" fmla="*/ 546 h 1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49" h="1641">
                  <a:moveTo>
                    <a:pt x="1526" y="546"/>
                  </a:moveTo>
                  <a:lnTo>
                    <a:pt x="1528" y="541"/>
                  </a:lnTo>
                  <a:cubicBezTo>
                    <a:pt x="1549" y="386"/>
                    <a:pt x="1518" y="258"/>
                    <a:pt x="1439" y="166"/>
                  </a:cubicBezTo>
                  <a:cubicBezTo>
                    <a:pt x="1345" y="59"/>
                    <a:pt x="1191" y="0"/>
                    <a:pt x="981" y="0"/>
                  </a:cubicBezTo>
                  <a:lnTo>
                    <a:pt x="228" y="0"/>
                  </a:lnTo>
                  <a:lnTo>
                    <a:pt x="0" y="1640"/>
                  </a:lnTo>
                  <a:lnTo>
                    <a:pt x="363" y="1640"/>
                  </a:lnTo>
                  <a:lnTo>
                    <a:pt x="545" y="326"/>
                  </a:lnTo>
                  <a:lnTo>
                    <a:pt x="905" y="326"/>
                  </a:lnTo>
                  <a:cubicBezTo>
                    <a:pt x="1081" y="326"/>
                    <a:pt x="1179" y="406"/>
                    <a:pt x="1158" y="560"/>
                  </a:cubicBezTo>
                  <a:lnTo>
                    <a:pt x="1156" y="565"/>
                  </a:lnTo>
                  <a:cubicBezTo>
                    <a:pt x="1138" y="703"/>
                    <a:pt x="1023" y="798"/>
                    <a:pt x="846" y="798"/>
                  </a:cubicBezTo>
                  <a:lnTo>
                    <a:pt x="573" y="798"/>
                  </a:lnTo>
                  <a:lnTo>
                    <a:pt x="1000" y="1641"/>
                  </a:lnTo>
                  <a:lnTo>
                    <a:pt x="1424" y="1641"/>
                  </a:lnTo>
                  <a:lnTo>
                    <a:pt x="1103" y="1055"/>
                  </a:lnTo>
                  <a:cubicBezTo>
                    <a:pt x="1323" y="978"/>
                    <a:pt x="1490" y="811"/>
                    <a:pt x="1526" y="546"/>
                  </a:cubicBezTo>
                  <a:close/>
                </a:path>
              </a:pathLst>
            </a:custGeom>
            <a:grpFill/>
            <a:ln w="0">
              <a:noFill/>
              <a:prstDash val="solid"/>
              <a:round/>
              <a:headEnd/>
              <a:tailEnd/>
            </a:ln>
          </p:spPr>
          <p:txBody>
            <a:bodyPr/>
            <a:lstStyle/>
            <a:p>
              <a:pPr fontAlgn="auto">
                <a:spcBef>
                  <a:spcPts val="0"/>
                </a:spcBef>
                <a:spcAft>
                  <a:spcPts val="0"/>
                </a:spcAft>
                <a:defRPr/>
              </a:pPr>
              <a:endParaRPr lang="en-US" sz="2400">
                <a:latin typeface="+mn-lt"/>
                <a:ea typeface="Arial" panose="020B0604020202020204" pitchFamily="34" charset="-128"/>
              </a:endParaRPr>
            </a:p>
          </p:txBody>
        </p:sp>
        <p:sp>
          <p:nvSpPr>
            <p:cNvPr id="10" name="Freeform 9">
              <a:extLst>
                <a:ext uri="{FF2B5EF4-FFF2-40B4-BE49-F238E27FC236}">
                  <a16:creationId xmlns:a16="http://schemas.microsoft.com/office/drawing/2014/main" id="{1B502162-7C5D-4849-B617-5CA0A186898E}"/>
                </a:ext>
              </a:extLst>
            </p:cNvPr>
            <p:cNvSpPr>
              <a:spLocks/>
            </p:cNvSpPr>
            <p:nvPr/>
          </p:nvSpPr>
          <p:spPr bwMode="auto">
            <a:xfrm>
              <a:off x="129007" y="9616786"/>
              <a:ext cx="816861" cy="439131"/>
            </a:xfrm>
            <a:custGeom>
              <a:avLst/>
              <a:gdLst>
                <a:gd name="T0" fmla="*/ 2278 w 3104"/>
                <a:gd name="T1" fmla="*/ 0 h 1669"/>
                <a:gd name="T2" fmla="*/ 528 w 3104"/>
                <a:gd name="T3" fmla="*/ 0 h 1669"/>
                <a:gd name="T4" fmla="*/ 488 w 3104"/>
                <a:gd name="T5" fmla="*/ 289 h 1669"/>
                <a:gd name="T6" fmla="*/ 909 w 3104"/>
                <a:gd name="T7" fmla="*/ 289 h 1669"/>
                <a:gd name="T8" fmla="*/ 801 w 3104"/>
                <a:gd name="T9" fmla="*/ 1061 h 1669"/>
                <a:gd name="T10" fmla="*/ 543 w 3104"/>
                <a:gd name="T11" fmla="*/ 1333 h 1669"/>
                <a:gd name="T12" fmla="*/ 264 w 3104"/>
                <a:gd name="T13" fmla="*/ 1169 h 1669"/>
                <a:gd name="T14" fmla="*/ 0 w 3104"/>
                <a:gd name="T15" fmla="*/ 1423 h 1669"/>
                <a:gd name="T16" fmla="*/ 505 w 3104"/>
                <a:gd name="T17" fmla="*/ 1669 h 1669"/>
                <a:gd name="T18" fmla="*/ 955 w 3104"/>
                <a:gd name="T19" fmla="*/ 1516 h 1669"/>
                <a:gd name="T20" fmla="*/ 1171 w 3104"/>
                <a:gd name="T21" fmla="*/ 1079 h 1669"/>
                <a:gd name="T22" fmla="*/ 1280 w 3104"/>
                <a:gd name="T23" fmla="*/ 295 h 1669"/>
                <a:gd name="T24" fmla="*/ 1281 w 3104"/>
                <a:gd name="T25" fmla="*/ 295 h 1669"/>
                <a:gd name="T26" fmla="*/ 1281 w 3104"/>
                <a:gd name="T27" fmla="*/ 299 h 1669"/>
                <a:gd name="T28" fmla="*/ 2236 w 3104"/>
                <a:gd name="T29" fmla="*/ 299 h 1669"/>
                <a:gd name="T30" fmla="*/ 2661 w 3104"/>
                <a:gd name="T31" fmla="*/ 820 h 1669"/>
                <a:gd name="T32" fmla="*/ 2660 w 3104"/>
                <a:gd name="T33" fmla="*/ 825 h 1669"/>
                <a:gd name="T34" fmla="*/ 2095 w 3104"/>
                <a:gd name="T35" fmla="*/ 1315 h 1669"/>
                <a:gd name="T36" fmla="*/ 1781 w 3104"/>
                <a:gd name="T37" fmla="*/ 1315 h 1669"/>
                <a:gd name="T38" fmla="*/ 1907 w 3104"/>
                <a:gd name="T39" fmla="*/ 406 h 1669"/>
                <a:gd name="T40" fmla="*/ 1530 w 3104"/>
                <a:gd name="T41" fmla="*/ 406 h 1669"/>
                <a:gd name="T42" fmla="*/ 1406 w 3104"/>
                <a:gd name="T43" fmla="*/ 671 h 1669"/>
                <a:gd name="T44" fmla="*/ 1541 w 3104"/>
                <a:gd name="T45" fmla="*/ 671 h 1669"/>
                <a:gd name="T46" fmla="*/ 1406 w 3104"/>
                <a:gd name="T47" fmla="*/ 1640 h 1669"/>
                <a:gd name="T48" fmla="*/ 2049 w 3104"/>
                <a:gd name="T49" fmla="*/ 1640 h 1669"/>
                <a:gd name="T50" fmla="*/ 3039 w 3104"/>
                <a:gd name="T51" fmla="*/ 820 h 1669"/>
                <a:gd name="T52" fmla="*/ 3040 w 3104"/>
                <a:gd name="T53" fmla="*/ 815 h 1669"/>
                <a:gd name="T54" fmla="*/ 2278 w 3104"/>
                <a:gd name="T55" fmla="*/ 0 h 1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04" h="1669">
                  <a:moveTo>
                    <a:pt x="2278" y="0"/>
                  </a:moveTo>
                  <a:lnTo>
                    <a:pt x="528" y="0"/>
                  </a:lnTo>
                  <a:lnTo>
                    <a:pt x="488" y="289"/>
                  </a:lnTo>
                  <a:lnTo>
                    <a:pt x="909" y="289"/>
                  </a:lnTo>
                  <a:lnTo>
                    <a:pt x="801" y="1061"/>
                  </a:lnTo>
                  <a:cubicBezTo>
                    <a:pt x="775" y="1251"/>
                    <a:pt x="679" y="1333"/>
                    <a:pt x="543" y="1333"/>
                  </a:cubicBezTo>
                  <a:cubicBezTo>
                    <a:pt x="427" y="1333"/>
                    <a:pt x="344" y="1271"/>
                    <a:pt x="264" y="1169"/>
                  </a:cubicBezTo>
                  <a:lnTo>
                    <a:pt x="0" y="1423"/>
                  </a:lnTo>
                  <a:cubicBezTo>
                    <a:pt x="95" y="1556"/>
                    <a:pt x="249" y="1669"/>
                    <a:pt x="505" y="1669"/>
                  </a:cubicBezTo>
                  <a:cubicBezTo>
                    <a:pt x="684" y="1669"/>
                    <a:pt x="840" y="1618"/>
                    <a:pt x="955" y="1516"/>
                  </a:cubicBezTo>
                  <a:cubicBezTo>
                    <a:pt x="1068" y="1418"/>
                    <a:pt x="1144" y="1273"/>
                    <a:pt x="1171" y="1079"/>
                  </a:cubicBezTo>
                  <a:lnTo>
                    <a:pt x="1280" y="295"/>
                  </a:lnTo>
                  <a:lnTo>
                    <a:pt x="1281" y="295"/>
                  </a:lnTo>
                  <a:lnTo>
                    <a:pt x="1281" y="299"/>
                  </a:lnTo>
                  <a:lnTo>
                    <a:pt x="2236" y="299"/>
                  </a:lnTo>
                  <a:cubicBezTo>
                    <a:pt x="2533" y="299"/>
                    <a:pt x="2701" y="530"/>
                    <a:pt x="2661" y="820"/>
                  </a:cubicBezTo>
                  <a:lnTo>
                    <a:pt x="2660" y="825"/>
                  </a:lnTo>
                  <a:cubicBezTo>
                    <a:pt x="2620" y="1115"/>
                    <a:pt x="2391" y="1315"/>
                    <a:pt x="2095" y="1315"/>
                  </a:cubicBezTo>
                  <a:lnTo>
                    <a:pt x="1781" y="1315"/>
                  </a:lnTo>
                  <a:lnTo>
                    <a:pt x="1907" y="406"/>
                  </a:lnTo>
                  <a:lnTo>
                    <a:pt x="1530" y="406"/>
                  </a:lnTo>
                  <a:lnTo>
                    <a:pt x="1406" y="671"/>
                  </a:lnTo>
                  <a:lnTo>
                    <a:pt x="1541" y="671"/>
                  </a:lnTo>
                  <a:lnTo>
                    <a:pt x="1406" y="1640"/>
                  </a:lnTo>
                  <a:lnTo>
                    <a:pt x="2049" y="1640"/>
                  </a:lnTo>
                  <a:cubicBezTo>
                    <a:pt x="2567" y="1640"/>
                    <a:pt x="2975" y="1281"/>
                    <a:pt x="3039" y="820"/>
                  </a:cubicBezTo>
                  <a:lnTo>
                    <a:pt x="3040" y="815"/>
                  </a:lnTo>
                  <a:cubicBezTo>
                    <a:pt x="3104" y="354"/>
                    <a:pt x="2795" y="0"/>
                    <a:pt x="2278" y="0"/>
                  </a:cubicBezTo>
                  <a:close/>
                </a:path>
              </a:pathLst>
            </a:custGeom>
            <a:grpFill/>
            <a:ln w="0">
              <a:noFill/>
              <a:prstDash val="solid"/>
              <a:round/>
              <a:headEnd/>
              <a:tailEnd/>
            </a:ln>
          </p:spPr>
          <p:txBody>
            <a:bodyPr/>
            <a:lstStyle/>
            <a:p>
              <a:pPr fontAlgn="auto">
                <a:spcBef>
                  <a:spcPts val="0"/>
                </a:spcBef>
                <a:spcAft>
                  <a:spcPts val="0"/>
                </a:spcAft>
                <a:defRPr/>
              </a:pPr>
              <a:endParaRPr lang="en-US" sz="2400">
                <a:latin typeface="+mn-lt"/>
                <a:ea typeface="Arial" panose="020B0604020202020204" pitchFamily="34" charset="-128"/>
              </a:endParaRPr>
            </a:p>
          </p:txBody>
        </p:sp>
      </p:grpSp>
      <p:sp>
        <p:nvSpPr>
          <p:cNvPr id="3" name="Content Placeholder 2"/>
          <p:cNvSpPr>
            <a:spLocks noGrp="1"/>
          </p:cNvSpPr>
          <p:nvPr>
            <p:ph idx="1" hasCustomPrompt="1"/>
          </p:nvPr>
        </p:nvSpPr>
        <p:spPr>
          <a:xfrm>
            <a:off x="5181747" y="273057"/>
            <a:ext cx="6400653" cy="5853113"/>
          </a:xfrm>
        </p:spPr>
        <p:txBody>
          <a:bodyPr anchor="ctr">
            <a:noAutofit/>
          </a:bodyPr>
          <a:lstStyle>
            <a:lvl1pPr marL="228594" marR="0" indent="-228594" algn="l" defTabSz="914377" rtl="0" eaLnBrk="1" fontAlgn="auto" latinLnBrk="0" hangingPunct="1">
              <a:lnSpc>
                <a:spcPts val="2400"/>
              </a:lnSpc>
              <a:spcBef>
                <a:spcPts val="0"/>
              </a:spcBef>
              <a:spcAft>
                <a:spcPts val="1600"/>
              </a:spcAft>
              <a:buClr>
                <a:srgbClr val="0055FF"/>
              </a:buClr>
              <a:buSzPct val="95000"/>
              <a:buFont typeface="Arial" panose="020B0604020202020204" pitchFamily="34" charset="0"/>
              <a:buChar char="•"/>
              <a:tabLst/>
              <a:defRPr sz="1467">
                <a:solidFill>
                  <a:schemeClr val="accent3">
                    <a:lumMod val="25000"/>
                  </a:schemeClr>
                </a:solidFill>
              </a:defRPr>
            </a:lvl1pPr>
            <a:lvl2pPr marL="805892" indent="-219789">
              <a:lnSpc>
                <a:spcPct val="110000"/>
              </a:lnSpc>
              <a:spcAft>
                <a:spcPts val="769"/>
              </a:spcAft>
              <a:buFont typeface="Arial"/>
              <a:buChar char="•"/>
              <a:defRPr sz="1467">
                <a:solidFill>
                  <a:schemeClr val="accent3">
                    <a:lumMod val="25000"/>
                  </a:schemeClr>
                </a:solidFill>
              </a:defRPr>
            </a:lvl2pPr>
            <a:lvl3pPr marL="1465255" marR="0" indent="-512839" algn="l" defTabSz="586103" rtl="0" eaLnBrk="1" fontAlgn="base" latinLnBrk="0" hangingPunct="1">
              <a:lnSpc>
                <a:spcPct val="110000"/>
              </a:lnSpc>
              <a:spcBef>
                <a:spcPts val="385"/>
              </a:spcBef>
              <a:spcAft>
                <a:spcPts val="769"/>
              </a:spcAft>
              <a:buClrTx/>
              <a:buSzTx/>
              <a:buFont typeface="Arial" panose="020B0604020202020204" pitchFamily="34" charset="0"/>
              <a:buChar char="•"/>
              <a:tabLst/>
              <a:defRPr sz="1200">
                <a:solidFill>
                  <a:schemeClr val="accent3">
                    <a:lumMod val="25000"/>
                  </a:schemeClr>
                </a:solidFill>
              </a:defRPr>
            </a:lvl3pPr>
            <a:lvl4pPr marL="2051358" marR="0" indent="-175017" algn="l" defTabSz="586103" rtl="0" eaLnBrk="1" fontAlgn="base" latinLnBrk="0" hangingPunct="1">
              <a:lnSpc>
                <a:spcPct val="110000"/>
              </a:lnSpc>
              <a:spcBef>
                <a:spcPts val="385"/>
              </a:spcBef>
              <a:spcAft>
                <a:spcPts val="769"/>
              </a:spcAft>
              <a:buClrTx/>
              <a:buSzTx/>
              <a:buFont typeface="Arial" panose="020B0604020202020204" pitchFamily="34" charset="0"/>
              <a:buChar char="•"/>
              <a:tabLst/>
              <a:defRPr sz="933">
                <a:solidFill>
                  <a:schemeClr val="accent3">
                    <a:lumMod val="25000"/>
                  </a:schemeClr>
                </a:solidFill>
              </a:defRPr>
            </a:lvl4pPr>
            <a:lvl5pPr marL="2462445" marR="0" indent="-175017" algn="l" defTabSz="586103" rtl="0" eaLnBrk="1" fontAlgn="base" latinLnBrk="0" hangingPunct="1">
              <a:lnSpc>
                <a:spcPct val="110000"/>
              </a:lnSpc>
              <a:spcBef>
                <a:spcPts val="385"/>
              </a:spcBef>
              <a:spcAft>
                <a:spcPts val="769"/>
              </a:spcAft>
              <a:buClrTx/>
              <a:buSzTx/>
              <a:buFont typeface="Arial" panose="020B0604020202020204" pitchFamily="34" charset="0"/>
              <a:buChar char="•"/>
              <a:tabLst/>
              <a:defRPr sz="933">
                <a:solidFill>
                  <a:schemeClr val="accent3">
                    <a:lumMod val="25000"/>
                  </a:schemeClr>
                </a:solidFill>
              </a:defRPr>
            </a:lvl5pPr>
            <a:lvl6pPr>
              <a:defRPr sz="2667"/>
            </a:lvl6pPr>
            <a:lvl7pPr>
              <a:defRPr sz="2667"/>
            </a:lvl7pPr>
            <a:lvl8pPr>
              <a:defRPr sz="2667"/>
            </a:lvl8pPr>
            <a:lvl9pPr>
              <a:defRPr sz="2667"/>
            </a:lvl9pPr>
          </a:lstStyle>
          <a:p>
            <a:pPr lvl="0"/>
            <a:r>
              <a:rPr lang="en-US" sz="1867"/>
              <a:t>Click to edit Agenda listing</a:t>
            </a:r>
          </a:p>
          <a:p>
            <a:pPr lvl="0"/>
            <a:r>
              <a:rPr lang="en-US" sz="1867"/>
              <a:t>Click to edit Agenda listing</a:t>
            </a:r>
          </a:p>
          <a:p>
            <a:pPr lvl="0"/>
            <a:r>
              <a:rPr lang="en-US" sz="1867"/>
              <a:t>Click to edit Agenda listing</a:t>
            </a:r>
          </a:p>
          <a:p>
            <a:pPr lvl="0"/>
            <a:r>
              <a:rPr lang="en-US" sz="1867"/>
              <a:t>Click to edit Agenda listing</a:t>
            </a:r>
          </a:p>
          <a:p>
            <a:pPr lvl="0"/>
            <a:r>
              <a:rPr lang="en-US" sz="1867"/>
              <a:t>Click to edit Agenda listing</a:t>
            </a:r>
          </a:p>
          <a:p>
            <a:pPr lvl="0"/>
            <a:r>
              <a:rPr lang="en-US" sz="1867"/>
              <a:t>Click to edit Agenda listing</a:t>
            </a:r>
          </a:p>
          <a:p>
            <a:pPr lvl="0"/>
            <a:r>
              <a:rPr lang="en-US" sz="1867"/>
              <a:t>Click to edit Agenda listing</a:t>
            </a:r>
          </a:p>
          <a:p>
            <a:pPr lvl="0"/>
            <a:r>
              <a:rPr lang="en-US" sz="1867"/>
              <a:t>Click to edit Agenda listing</a:t>
            </a:r>
          </a:p>
        </p:txBody>
      </p:sp>
      <p:sp>
        <p:nvSpPr>
          <p:cNvPr id="2" name="Title 1"/>
          <p:cNvSpPr>
            <a:spLocks noGrp="1"/>
          </p:cNvSpPr>
          <p:nvPr>
            <p:ph type="title" hasCustomPrompt="1"/>
          </p:nvPr>
        </p:nvSpPr>
        <p:spPr>
          <a:xfrm>
            <a:off x="609609" y="366201"/>
            <a:ext cx="3657600" cy="3203115"/>
          </a:xfrm>
        </p:spPr>
        <p:txBody>
          <a:bodyPr anchor="b"/>
          <a:lstStyle>
            <a:lvl1pPr algn="l">
              <a:defRPr sz="3200" b="0" baseline="0">
                <a:solidFill>
                  <a:schemeClr val="bg1"/>
                </a:solidFill>
              </a:defRPr>
            </a:lvl1pPr>
          </a:lstStyle>
          <a:p>
            <a:r>
              <a:rPr lang="en-US"/>
              <a:t>Agenda</a:t>
            </a:r>
          </a:p>
        </p:txBody>
      </p:sp>
      <p:sp>
        <p:nvSpPr>
          <p:cNvPr id="4" name="Text Placeholder 3"/>
          <p:cNvSpPr>
            <a:spLocks noGrp="1"/>
          </p:cNvSpPr>
          <p:nvPr>
            <p:ph type="body" sz="half" idx="2" hasCustomPrompt="1"/>
          </p:nvPr>
        </p:nvSpPr>
        <p:spPr>
          <a:xfrm>
            <a:off x="609611" y="3794590"/>
            <a:ext cx="3657600" cy="2323577"/>
          </a:xfrm>
        </p:spPr>
        <p:txBody>
          <a:bodyPr>
            <a:noAutofit/>
          </a:bodyPr>
          <a:lstStyle>
            <a:lvl1pPr marL="0" indent="0">
              <a:buNone/>
              <a:defRPr sz="1867">
                <a:solidFill>
                  <a:srgbClr val="FFFFFF"/>
                </a:solidFill>
              </a:defRPr>
            </a:lvl1pPr>
            <a:lvl2pPr marL="586103" indent="0">
              <a:buNone/>
              <a:defRPr sz="1467"/>
            </a:lvl2pPr>
            <a:lvl3pPr marL="1172205" indent="0">
              <a:buNone/>
              <a:defRPr sz="1333"/>
            </a:lvl3pPr>
            <a:lvl4pPr marL="1758308" indent="0">
              <a:buNone/>
              <a:defRPr sz="1200"/>
            </a:lvl4pPr>
            <a:lvl5pPr marL="2344409" indent="0">
              <a:buNone/>
              <a:defRPr sz="1200"/>
            </a:lvl5pPr>
            <a:lvl6pPr marL="2930512" indent="0">
              <a:buNone/>
              <a:defRPr sz="1200"/>
            </a:lvl6pPr>
            <a:lvl7pPr marL="3516615" indent="0">
              <a:buNone/>
              <a:defRPr sz="1200"/>
            </a:lvl7pPr>
            <a:lvl8pPr marL="4102717" indent="0">
              <a:buNone/>
              <a:defRPr sz="1200"/>
            </a:lvl8pPr>
            <a:lvl9pPr marL="4688820" indent="0">
              <a:buNone/>
              <a:defRPr sz="1200"/>
            </a:lvl9pPr>
          </a:lstStyle>
          <a:p>
            <a:pPr lvl="0"/>
            <a:r>
              <a:rPr lang="en-US"/>
              <a:t>Click to add body copy. Arial (Body) 14pt size. Text shall be White color. Do not exceed the provided limit. </a:t>
            </a:r>
          </a:p>
        </p:txBody>
      </p:sp>
      <p:sp>
        <p:nvSpPr>
          <p:cNvPr id="11" name="Date Placeholder 4">
            <a:extLst>
              <a:ext uri="{FF2B5EF4-FFF2-40B4-BE49-F238E27FC236}">
                <a16:creationId xmlns:a16="http://schemas.microsoft.com/office/drawing/2014/main" id="{65D76185-EBC6-4ECC-AD1C-9B5E800EF2CC}"/>
              </a:ext>
            </a:extLst>
          </p:cNvPr>
          <p:cNvSpPr>
            <a:spLocks noGrp="1"/>
          </p:cNvSpPr>
          <p:nvPr>
            <p:ph type="dt" sz="half" idx="10"/>
          </p:nvPr>
        </p:nvSpPr>
        <p:spPr/>
        <p:txBody>
          <a:bodyPr/>
          <a:lstStyle>
            <a:lvl1pPr>
              <a:defRPr/>
            </a:lvl1pPr>
          </a:lstStyle>
          <a:p>
            <a:fld id="{46C5494F-B314-7648-8207-8B673288F27C}" type="datetime1">
              <a:rPr lang="en-US" altLang="en-US" smtClean="0"/>
              <a:t>11/11/2022</a:t>
            </a:fld>
            <a:endParaRPr lang="en-US" altLang="en-US"/>
          </a:p>
        </p:txBody>
      </p:sp>
      <p:sp>
        <p:nvSpPr>
          <p:cNvPr id="12" name="Footer Placeholder 5">
            <a:extLst>
              <a:ext uri="{FF2B5EF4-FFF2-40B4-BE49-F238E27FC236}">
                <a16:creationId xmlns:a16="http://schemas.microsoft.com/office/drawing/2014/main" id="{76FDDF8B-E702-4F88-A10D-1A6997EF74F4}"/>
              </a:ext>
            </a:extLst>
          </p:cNvPr>
          <p:cNvSpPr>
            <a:spLocks noGrp="1"/>
          </p:cNvSpPr>
          <p:nvPr>
            <p:ph type="ftr" sz="quarter" idx="11"/>
          </p:nvPr>
        </p:nvSpPr>
        <p:spPr/>
        <p:txBody>
          <a:bodyPr/>
          <a:lstStyle>
            <a:lvl1pPr>
              <a:defRPr/>
            </a:lvl1pPr>
          </a:lstStyle>
          <a:p>
            <a:pPr>
              <a:defRPr/>
            </a:pPr>
            <a:endParaRPr lang="en-US"/>
          </a:p>
        </p:txBody>
      </p:sp>
      <p:sp>
        <p:nvSpPr>
          <p:cNvPr id="13" name="Slide Number Placeholder 6">
            <a:extLst>
              <a:ext uri="{FF2B5EF4-FFF2-40B4-BE49-F238E27FC236}">
                <a16:creationId xmlns:a16="http://schemas.microsoft.com/office/drawing/2014/main" id="{3BD06979-2EC9-4CDC-BAEF-D3580DD70B9B}"/>
              </a:ext>
            </a:extLst>
          </p:cNvPr>
          <p:cNvSpPr>
            <a:spLocks noGrp="1"/>
          </p:cNvSpPr>
          <p:nvPr>
            <p:ph type="sldNum" sz="quarter" idx="12"/>
          </p:nvPr>
        </p:nvSpPr>
        <p:spPr/>
        <p:txBody>
          <a:bodyPr/>
          <a:lstStyle>
            <a:lvl1pPr>
              <a:defRPr/>
            </a:lvl1pPr>
          </a:lstStyle>
          <a:p>
            <a:fld id="{A7383A42-F693-4867-9543-FB7CC7990D82}" type="slidenum">
              <a:rPr lang="en-US" altLang="en-US"/>
              <a:pPr/>
              <a:t>‹#›</a:t>
            </a:fld>
            <a:endParaRPr lang="en-US" altLang="en-US"/>
          </a:p>
        </p:txBody>
      </p:sp>
    </p:spTree>
    <p:extLst>
      <p:ext uri="{BB962C8B-B14F-4D97-AF65-F5344CB8AC3E}">
        <p14:creationId xmlns:p14="http://schemas.microsoft.com/office/powerpoint/2010/main" val="365022232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17334E9-6937-4B90-8285-D0D60416BA89}"/>
              </a:ext>
            </a:extLst>
          </p:cNvPr>
          <p:cNvSpPr>
            <a:spLocks noGrp="1"/>
          </p:cNvSpPr>
          <p:nvPr>
            <p:ph type="title"/>
          </p:nvPr>
        </p:nvSpPr>
        <p:spPr bwMode="auto">
          <a:xfrm>
            <a:off x="609600" y="304800"/>
            <a:ext cx="10972800" cy="10728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Slide Title </a:t>
            </a:r>
            <a:r>
              <a:rPr lang="en-US" altLang="ja-JP"/>
              <a:t>Arial Black </a:t>
            </a:r>
            <a:r>
              <a:rPr lang="en-US" altLang="en-US"/>
              <a:t>Click To Edit</a:t>
            </a:r>
            <a:br>
              <a:rPr lang="en-US" altLang="en-US"/>
            </a:br>
            <a:r>
              <a:rPr lang="en-US" altLang="ja-JP"/>
              <a:t>Initial Cap </a:t>
            </a:r>
            <a:r>
              <a:rPr lang="en-US"/>
              <a:t>24pt Size</a:t>
            </a:r>
            <a:endParaRPr lang="en-US" altLang="en-US"/>
          </a:p>
        </p:txBody>
      </p:sp>
      <p:sp>
        <p:nvSpPr>
          <p:cNvPr id="1027" name="Text Placeholder 2">
            <a:extLst>
              <a:ext uri="{FF2B5EF4-FFF2-40B4-BE49-F238E27FC236}">
                <a16:creationId xmlns:a16="http://schemas.microsoft.com/office/drawing/2014/main" id="{88B9CCBC-4742-4C37-8005-60C198A9721C}"/>
              </a:ext>
            </a:extLst>
          </p:cNvPr>
          <p:cNvSpPr>
            <a:spLocks noGrp="1"/>
          </p:cNvSpPr>
          <p:nvPr>
            <p:ph type="body" idx="1"/>
          </p:nvPr>
        </p:nvSpPr>
        <p:spPr bwMode="auto">
          <a:xfrm>
            <a:off x="609600" y="1524001"/>
            <a:ext cx="10972800" cy="45254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r>
              <a:rPr lang="en-US" altLang="en-US"/>
              <a:t>This is first text line. Use Arial (Body) 14pt size. Color is Grey. Do not change the font size, color or style. </a:t>
            </a:r>
            <a:r>
              <a:rPr lang="en-US" err="1"/>
              <a:t>Paribusc</a:t>
            </a:r>
            <a:r>
              <a:rPr lang="en-US"/>
              <a:t> </a:t>
            </a:r>
            <a:r>
              <a:rPr lang="en-US" err="1"/>
              <a:t>ientis</a:t>
            </a:r>
            <a:r>
              <a:rPr lang="en-US"/>
              <a:t> </a:t>
            </a:r>
            <a:r>
              <a:rPr lang="en-US" err="1"/>
              <a:t>sitae</a:t>
            </a:r>
            <a:r>
              <a:rPr lang="en-US"/>
              <a:t> ad eat </a:t>
            </a:r>
            <a:r>
              <a:rPr lang="en-US" err="1"/>
              <a:t>fugiae</a:t>
            </a:r>
            <a:r>
              <a:rPr lang="en-US"/>
              <a:t> qui </a:t>
            </a:r>
            <a:r>
              <a:rPr lang="en-US" err="1"/>
              <a:t>sam</a:t>
            </a:r>
            <a:r>
              <a:rPr lang="en-US"/>
              <a:t> </a:t>
            </a:r>
            <a:r>
              <a:rPr lang="en-US" err="1"/>
              <a:t>ius</a:t>
            </a:r>
            <a:r>
              <a:rPr lang="en-US"/>
              <a:t> ex </a:t>
            </a:r>
            <a:r>
              <a:rPr lang="en-US" err="1"/>
              <a:t>expeles</a:t>
            </a:r>
            <a:r>
              <a:rPr lang="en-US"/>
              <a:t> </a:t>
            </a:r>
            <a:r>
              <a:rPr lang="en-US" err="1"/>
              <a:t>tistiuntis</a:t>
            </a:r>
            <a:r>
              <a:rPr lang="en-US"/>
              <a:t> </a:t>
            </a:r>
            <a:r>
              <a:rPr lang="en-US" err="1"/>
              <a:t>consed</a:t>
            </a:r>
            <a:r>
              <a:rPr lang="en-US"/>
              <a:t> quate </a:t>
            </a:r>
            <a:r>
              <a:rPr lang="en-US" err="1"/>
              <a:t>landis</a:t>
            </a:r>
            <a:r>
              <a:rPr lang="en-US"/>
              <a:t> et </a:t>
            </a:r>
            <a:r>
              <a:rPr lang="en-US" err="1"/>
              <a:t>latibus</a:t>
            </a:r>
            <a:r>
              <a:rPr lang="en-US"/>
              <a:t>, is </a:t>
            </a:r>
            <a:r>
              <a:rPr lang="en-US" err="1"/>
              <a:t>dolupta</a:t>
            </a:r>
            <a:r>
              <a:rPr lang="en-US"/>
              <a:t> </a:t>
            </a:r>
            <a:r>
              <a:rPr lang="en-US" err="1"/>
              <a:t>cor</a:t>
            </a:r>
            <a:r>
              <a:rPr lang="en-US"/>
              <a:t> </a:t>
            </a:r>
            <a:r>
              <a:rPr lang="en-US" err="1"/>
              <a:t>aborehe</a:t>
            </a:r>
            <a:r>
              <a:rPr lang="en-US"/>
              <a:t> </a:t>
            </a:r>
            <a:r>
              <a:rPr lang="en-US" err="1"/>
              <a:t>ndellessus</a:t>
            </a:r>
            <a:r>
              <a:rPr lang="en-US"/>
              <a:t> </a:t>
            </a:r>
            <a:r>
              <a:rPr lang="en-US" err="1"/>
              <a:t>quiatur</a:t>
            </a:r>
            <a:r>
              <a:rPr lang="en-US"/>
              <a:t> </a:t>
            </a:r>
            <a:r>
              <a:rPr lang="en-US" err="1"/>
              <a:t>aut</a:t>
            </a:r>
            <a:r>
              <a:rPr lang="en-US"/>
              <a:t> quat </a:t>
            </a:r>
            <a:r>
              <a:rPr lang="en-US" err="1"/>
              <a:t>exerrovidio</a:t>
            </a:r>
            <a:r>
              <a:rPr lang="en-US"/>
              <a:t> </a:t>
            </a:r>
            <a:r>
              <a:rPr lang="en-US" err="1"/>
              <a:t>omnit</a:t>
            </a:r>
            <a:r>
              <a:rPr lang="en-US"/>
              <a:t>, </a:t>
            </a:r>
            <a:r>
              <a:rPr lang="en-US" err="1"/>
              <a:t>offic</a:t>
            </a:r>
            <a:r>
              <a:rPr lang="en-US"/>
              <a:t> to </a:t>
            </a:r>
            <a:r>
              <a:rPr lang="en-US" err="1"/>
              <a:t>eum</a:t>
            </a:r>
            <a:r>
              <a:rPr lang="en-US"/>
              <a:t> </a:t>
            </a:r>
            <a:r>
              <a:rPr lang="en-US" err="1"/>
              <a:t>sequiae</a:t>
            </a:r>
            <a:r>
              <a:rPr lang="en-US"/>
              <a:t> </a:t>
            </a:r>
            <a:r>
              <a:rPr lang="en-US" err="1"/>
              <a:t>nonsequi</a:t>
            </a:r>
            <a:r>
              <a:rPr lang="en-US"/>
              <a:t> od </a:t>
            </a:r>
            <a:r>
              <a:rPr lang="en-US" err="1"/>
              <a:t>utecatque</a:t>
            </a:r>
            <a:r>
              <a:rPr lang="en-US"/>
              <a:t> quo </a:t>
            </a:r>
            <a:r>
              <a:rPr lang="en-US" err="1"/>
              <a:t>eatem</a:t>
            </a:r>
            <a:r>
              <a:rPr lang="en-US"/>
              <a:t> </a:t>
            </a:r>
            <a:r>
              <a:rPr lang="en-US" err="1"/>
              <a:t>dunt</a:t>
            </a:r>
            <a:r>
              <a:rPr lang="en-US"/>
              <a:t> quo </a:t>
            </a:r>
            <a:r>
              <a:rPr lang="en-US" err="1"/>
              <a:t>quidess</a:t>
            </a:r>
            <a:r>
              <a:rPr lang="en-US"/>
              <a:t> </a:t>
            </a:r>
            <a:r>
              <a:rPr lang="en-US" err="1"/>
              <a:t>edipienihit</a:t>
            </a:r>
            <a:r>
              <a:rPr lang="en-US"/>
              <a:t> lit quo int qui od que.</a:t>
            </a:r>
            <a:endParaRPr lang="en-US" altLang="en-US"/>
          </a:p>
          <a:p>
            <a:pPr lvl="1"/>
            <a:r>
              <a:rPr lang="en-US" altLang="en-US"/>
              <a:t>This is second bullet point. Use Arial (Body) 12pt size. Color is Grey. Do not change the font size, color and style. </a:t>
            </a:r>
          </a:p>
          <a:p>
            <a:pPr lvl="1"/>
            <a:r>
              <a:rPr lang="en-US" altLang="en-US"/>
              <a:t>This is second bullet point. Use Arial (Body) 12pt size. Color is Grey. Do not change the font size, color and style.</a:t>
            </a:r>
          </a:p>
          <a:p>
            <a:pPr marL="2462445" marR="0" lvl="4" indent="-175017" algn="l" defTabSz="586103" rtl="0" eaLnBrk="1" fontAlgn="base" latinLnBrk="0" hangingPunct="1">
              <a:lnSpc>
                <a:spcPct val="110000"/>
              </a:lnSpc>
              <a:spcBef>
                <a:spcPts val="385"/>
              </a:spcBef>
              <a:spcAft>
                <a:spcPts val="1539"/>
              </a:spcAft>
              <a:buClrTx/>
              <a:buSzTx/>
              <a:buFont typeface="Arial" panose="020B0604020202020204" pitchFamily="34" charset="0"/>
              <a:buChar char="•"/>
              <a:tabLst/>
              <a:defRPr/>
            </a:pPr>
            <a:endParaRPr lang="en-US" altLang="en-US"/>
          </a:p>
        </p:txBody>
      </p:sp>
      <p:sp>
        <p:nvSpPr>
          <p:cNvPr id="4" name="Date Placeholder 3">
            <a:extLst>
              <a:ext uri="{FF2B5EF4-FFF2-40B4-BE49-F238E27FC236}">
                <a16:creationId xmlns:a16="http://schemas.microsoft.com/office/drawing/2014/main" id="{E44152FA-9ECE-4281-9C57-FA9679435DF2}"/>
              </a:ext>
            </a:extLst>
          </p:cNvPr>
          <p:cNvSpPr>
            <a:spLocks noGrp="1"/>
          </p:cNvSpPr>
          <p:nvPr>
            <p:ph type="dt" sz="half" idx="2"/>
          </p:nvPr>
        </p:nvSpPr>
        <p:spPr>
          <a:xfrm>
            <a:off x="4749800" y="6413501"/>
            <a:ext cx="2844800" cy="366184"/>
          </a:xfrm>
          <a:prstGeom prst="rect">
            <a:avLst/>
          </a:prstGeom>
        </p:spPr>
        <p:txBody>
          <a:bodyPr vert="horz" wrap="square" lIns="87918" tIns="43959" rIns="87918" bIns="43959" numCol="1" anchor="ctr" anchorCtr="0" compatLnSpc="1">
            <a:prstTxWarp prst="textNoShape">
              <a:avLst/>
            </a:prstTxWarp>
          </a:bodyPr>
          <a:lstStyle>
            <a:lvl1pPr>
              <a:defRPr sz="933">
                <a:solidFill>
                  <a:srgbClr val="898989"/>
                </a:solidFill>
                <a:latin typeface="+mn-lt"/>
                <a:ea typeface="Arial" panose="020B0604020202020204" pitchFamily="34" charset="-128"/>
              </a:defRPr>
            </a:lvl1pPr>
          </a:lstStyle>
          <a:p>
            <a:fld id="{74AF86D8-102B-F94A-87AF-60C78DE814F1}" type="datetime1">
              <a:rPr lang="en-US" altLang="en-US" smtClean="0"/>
              <a:pPr/>
              <a:t>11/11/2022</a:t>
            </a:fld>
            <a:endParaRPr lang="en-US" altLang="en-US"/>
          </a:p>
        </p:txBody>
      </p:sp>
      <p:sp>
        <p:nvSpPr>
          <p:cNvPr id="5" name="Footer Placeholder 4">
            <a:extLst>
              <a:ext uri="{FF2B5EF4-FFF2-40B4-BE49-F238E27FC236}">
                <a16:creationId xmlns:a16="http://schemas.microsoft.com/office/drawing/2014/main" id="{A5B4AFC9-9C9E-4734-BAB3-40E5CC689840}"/>
              </a:ext>
            </a:extLst>
          </p:cNvPr>
          <p:cNvSpPr>
            <a:spLocks noGrp="1"/>
          </p:cNvSpPr>
          <p:nvPr>
            <p:ph type="ftr" sz="quarter" idx="3"/>
          </p:nvPr>
        </p:nvSpPr>
        <p:spPr>
          <a:xfrm>
            <a:off x="7594600" y="6413501"/>
            <a:ext cx="3860800" cy="366184"/>
          </a:xfrm>
          <a:prstGeom prst="rect">
            <a:avLst/>
          </a:prstGeom>
        </p:spPr>
        <p:txBody>
          <a:bodyPr vert="horz" lIns="87918" tIns="43959" rIns="87918" bIns="43959" rtlCol="0" anchor="ctr"/>
          <a:lstStyle>
            <a:lvl1pPr marL="0" marR="0" indent="0" algn="r" defTabSz="586103" rtl="0" eaLnBrk="1" fontAlgn="auto" latinLnBrk="0" hangingPunct="1">
              <a:lnSpc>
                <a:spcPct val="100000"/>
              </a:lnSpc>
              <a:spcBef>
                <a:spcPts val="0"/>
              </a:spcBef>
              <a:spcAft>
                <a:spcPts val="0"/>
              </a:spcAft>
              <a:buClrTx/>
              <a:buSzTx/>
              <a:buFontTx/>
              <a:buNone/>
              <a:tabLst/>
              <a:defRPr sz="933">
                <a:solidFill>
                  <a:schemeClr val="tx1"/>
                </a:solidFill>
                <a:latin typeface="+mn-lt"/>
                <a:ea typeface="+mn-ea"/>
              </a:defRPr>
            </a:lvl1pPr>
          </a:lstStyle>
          <a:p>
            <a:pPr>
              <a:defRPr/>
            </a:pPr>
            <a:endParaRPr lang="de-DE"/>
          </a:p>
        </p:txBody>
      </p:sp>
      <p:sp>
        <p:nvSpPr>
          <p:cNvPr id="6" name="Slide Number Placeholder 5">
            <a:extLst>
              <a:ext uri="{FF2B5EF4-FFF2-40B4-BE49-F238E27FC236}">
                <a16:creationId xmlns:a16="http://schemas.microsoft.com/office/drawing/2014/main" id="{E5234C15-3DF5-4284-A3CA-05AE4FC87806}"/>
              </a:ext>
            </a:extLst>
          </p:cNvPr>
          <p:cNvSpPr>
            <a:spLocks noGrp="1"/>
          </p:cNvSpPr>
          <p:nvPr>
            <p:ph type="sldNum" sz="quarter" idx="4"/>
          </p:nvPr>
        </p:nvSpPr>
        <p:spPr>
          <a:xfrm>
            <a:off x="11590873" y="6413501"/>
            <a:ext cx="522817" cy="366184"/>
          </a:xfrm>
          <a:prstGeom prst="rect">
            <a:avLst/>
          </a:prstGeom>
        </p:spPr>
        <p:txBody>
          <a:bodyPr vert="horz" wrap="square" lIns="87918" tIns="43959" rIns="87918" bIns="43959" numCol="1" anchor="ctr" anchorCtr="0" compatLnSpc="1">
            <a:prstTxWarp prst="textNoShape">
              <a:avLst/>
            </a:prstTxWarp>
          </a:bodyPr>
          <a:lstStyle>
            <a:lvl1pPr>
              <a:defRPr sz="1067">
                <a:solidFill>
                  <a:schemeClr val="tx1">
                    <a:lumMod val="50000"/>
                    <a:lumOff val="50000"/>
                  </a:schemeClr>
                </a:solidFill>
                <a:latin typeface="+mn-lt"/>
                <a:ea typeface="Arial" panose="020B0604020202020204" pitchFamily="34" charset="-128"/>
              </a:defRPr>
            </a:lvl1pPr>
          </a:lstStyle>
          <a:p>
            <a:fld id="{694EE99C-66C9-4AFC-A6F5-6D035E264614}" type="slidenum">
              <a:rPr lang="en-US" altLang="en-US" smtClean="0"/>
              <a:pPr/>
              <a:t>‹#›</a:t>
            </a:fld>
            <a:endParaRPr lang="en-US" altLang="en-US"/>
          </a:p>
        </p:txBody>
      </p:sp>
      <p:grpSp>
        <p:nvGrpSpPr>
          <p:cNvPr id="1043" name="Group 1042">
            <a:extLst>
              <a:ext uri="{FF2B5EF4-FFF2-40B4-BE49-F238E27FC236}">
                <a16:creationId xmlns:a16="http://schemas.microsoft.com/office/drawing/2014/main" id="{2361EB93-E6C1-4E07-B39D-E33E1E856F27}"/>
              </a:ext>
            </a:extLst>
          </p:cNvPr>
          <p:cNvGrpSpPr/>
          <p:nvPr userDrawn="1"/>
        </p:nvGrpSpPr>
        <p:grpSpPr>
          <a:xfrm>
            <a:off x="144063" y="6478440"/>
            <a:ext cx="819256" cy="225507"/>
            <a:chOff x="129006" y="9616807"/>
            <a:chExt cx="1595347" cy="439132"/>
          </a:xfrm>
          <a:solidFill>
            <a:schemeClr val="tx2"/>
          </a:solidFill>
        </p:grpSpPr>
        <p:sp>
          <p:nvSpPr>
            <p:cNvPr id="10" name="Freeform 7">
              <a:extLst>
                <a:ext uri="{FF2B5EF4-FFF2-40B4-BE49-F238E27FC236}">
                  <a16:creationId xmlns:a16="http://schemas.microsoft.com/office/drawing/2014/main" id="{A6423ACC-5BF8-4E3F-A91E-473AF363DE1E}"/>
                </a:ext>
              </a:extLst>
            </p:cNvPr>
            <p:cNvSpPr>
              <a:spLocks/>
            </p:cNvSpPr>
            <p:nvPr/>
          </p:nvSpPr>
          <p:spPr bwMode="auto">
            <a:xfrm>
              <a:off x="1334014" y="9618431"/>
              <a:ext cx="390339" cy="431456"/>
            </a:xfrm>
            <a:custGeom>
              <a:avLst/>
              <a:gdLst>
                <a:gd name="T0" fmla="*/ 1437 w 1484"/>
                <a:gd name="T1" fmla="*/ 328 h 1640"/>
                <a:gd name="T2" fmla="*/ 1484 w 1484"/>
                <a:gd name="T3" fmla="*/ 0 h 1640"/>
                <a:gd name="T4" fmla="*/ 227 w 1484"/>
                <a:gd name="T5" fmla="*/ 0 h 1640"/>
                <a:gd name="T6" fmla="*/ 0 w 1484"/>
                <a:gd name="T7" fmla="*/ 1640 h 1640"/>
                <a:gd name="T8" fmla="*/ 362 w 1484"/>
                <a:gd name="T9" fmla="*/ 1640 h 1640"/>
                <a:gd name="T10" fmla="*/ 451 w 1484"/>
                <a:gd name="T11" fmla="*/ 1005 h 1640"/>
                <a:gd name="T12" fmla="*/ 1237 w 1484"/>
                <a:gd name="T13" fmla="*/ 1005 h 1640"/>
                <a:gd name="T14" fmla="*/ 1282 w 1484"/>
                <a:gd name="T15" fmla="*/ 677 h 1640"/>
                <a:gd name="T16" fmla="*/ 496 w 1484"/>
                <a:gd name="T17" fmla="*/ 677 h 1640"/>
                <a:gd name="T18" fmla="*/ 545 w 1484"/>
                <a:gd name="T19" fmla="*/ 328 h 1640"/>
                <a:gd name="T20" fmla="*/ 1437 w 1484"/>
                <a:gd name="T21" fmla="*/ 328 h 1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84" h="1640">
                  <a:moveTo>
                    <a:pt x="1437" y="328"/>
                  </a:moveTo>
                  <a:lnTo>
                    <a:pt x="1484" y="0"/>
                  </a:lnTo>
                  <a:lnTo>
                    <a:pt x="227" y="0"/>
                  </a:lnTo>
                  <a:lnTo>
                    <a:pt x="0" y="1640"/>
                  </a:lnTo>
                  <a:lnTo>
                    <a:pt x="362" y="1640"/>
                  </a:lnTo>
                  <a:lnTo>
                    <a:pt x="451" y="1005"/>
                  </a:lnTo>
                  <a:lnTo>
                    <a:pt x="1237" y="1005"/>
                  </a:lnTo>
                  <a:lnTo>
                    <a:pt x="1282" y="677"/>
                  </a:lnTo>
                  <a:lnTo>
                    <a:pt x="496" y="677"/>
                  </a:lnTo>
                  <a:lnTo>
                    <a:pt x="545" y="328"/>
                  </a:lnTo>
                  <a:lnTo>
                    <a:pt x="1437" y="328"/>
                  </a:lnTo>
                  <a:close/>
                </a:path>
              </a:pathLst>
            </a:custGeom>
            <a:grpFill/>
            <a:ln w="0">
              <a:noFill/>
              <a:prstDash val="solid"/>
              <a:round/>
              <a:headEnd/>
              <a:tailEnd/>
            </a:ln>
          </p:spPr>
          <p:txBody>
            <a:bodyPr/>
            <a:lstStyle/>
            <a:p>
              <a:pPr fontAlgn="auto">
                <a:spcBef>
                  <a:spcPts val="0"/>
                </a:spcBef>
                <a:spcAft>
                  <a:spcPts val="0"/>
                </a:spcAft>
                <a:defRPr/>
              </a:pPr>
              <a:endParaRPr lang="en-US" sz="2400">
                <a:latin typeface="+mn-lt"/>
                <a:ea typeface="Arial" panose="020B0604020202020204" pitchFamily="34" charset="-128"/>
              </a:endParaRPr>
            </a:p>
          </p:txBody>
        </p:sp>
        <p:sp>
          <p:nvSpPr>
            <p:cNvPr id="11" name="Freeform 8">
              <a:extLst>
                <a:ext uri="{FF2B5EF4-FFF2-40B4-BE49-F238E27FC236}">
                  <a16:creationId xmlns:a16="http://schemas.microsoft.com/office/drawing/2014/main" id="{BFF2F8FD-A5BD-4468-8A06-ED0B538E8CA5}"/>
                </a:ext>
              </a:extLst>
            </p:cNvPr>
            <p:cNvSpPr>
              <a:spLocks/>
            </p:cNvSpPr>
            <p:nvPr/>
          </p:nvSpPr>
          <p:spPr bwMode="auto">
            <a:xfrm>
              <a:off x="932711" y="9617882"/>
              <a:ext cx="407882" cy="432004"/>
            </a:xfrm>
            <a:custGeom>
              <a:avLst/>
              <a:gdLst>
                <a:gd name="T0" fmla="*/ 1526 w 1549"/>
                <a:gd name="T1" fmla="*/ 546 h 1641"/>
                <a:gd name="T2" fmla="*/ 1528 w 1549"/>
                <a:gd name="T3" fmla="*/ 541 h 1641"/>
                <a:gd name="T4" fmla="*/ 1439 w 1549"/>
                <a:gd name="T5" fmla="*/ 166 h 1641"/>
                <a:gd name="T6" fmla="*/ 981 w 1549"/>
                <a:gd name="T7" fmla="*/ 0 h 1641"/>
                <a:gd name="T8" fmla="*/ 228 w 1549"/>
                <a:gd name="T9" fmla="*/ 0 h 1641"/>
                <a:gd name="T10" fmla="*/ 0 w 1549"/>
                <a:gd name="T11" fmla="*/ 1640 h 1641"/>
                <a:gd name="T12" fmla="*/ 363 w 1549"/>
                <a:gd name="T13" fmla="*/ 1640 h 1641"/>
                <a:gd name="T14" fmla="*/ 545 w 1549"/>
                <a:gd name="T15" fmla="*/ 326 h 1641"/>
                <a:gd name="T16" fmla="*/ 905 w 1549"/>
                <a:gd name="T17" fmla="*/ 326 h 1641"/>
                <a:gd name="T18" fmla="*/ 1158 w 1549"/>
                <a:gd name="T19" fmla="*/ 560 h 1641"/>
                <a:gd name="T20" fmla="*/ 1156 w 1549"/>
                <a:gd name="T21" fmla="*/ 565 h 1641"/>
                <a:gd name="T22" fmla="*/ 846 w 1549"/>
                <a:gd name="T23" fmla="*/ 798 h 1641"/>
                <a:gd name="T24" fmla="*/ 573 w 1549"/>
                <a:gd name="T25" fmla="*/ 798 h 1641"/>
                <a:gd name="T26" fmla="*/ 1000 w 1549"/>
                <a:gd name="T27" fmla="*/ 1641 h 1641"/>
                <a:gd name="T28" fmla="*/ 1424 w 1549"/>
                <a:gd name="T29" fmla="*/ 1641 h 1641"/>
                <a:gd name="T30" fmla="*/ 1103 w 1549"/>
                <a:gd name="T31" fmla="*/ 1055 h 1641"/>
                <a:gd name="T32" fmla="*/ 1526 w 1549"/>
                <a:gd name="T33" fmla="*/ 546 h 1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49" h="1641">
                  <a:moveTo>
                    <a:pt x="1526" y="546"/>
                  </a:moveTo>
                  <a:lnTo>
                    <a:pt x="1528" y="541"/>
                  </a:lnTo>
                  <a:cubicBezTo>
                    <a:pt x="1549" y="386"/>
                    <a:pt x="1518" y="258"/>
                    <a:pt x="1439" y="166"/>
                  </a:cubicBezTo>
                  <a:cubicBezTo>
                    <a:pt x="1345" y="59"/>
                    <a:pt x="1191" y="0"/>
                    <a:pt x="981" y="0"/>
                  </a:cubicBezTo>
                  <a:lnTo>
                    <a:pt x="228" y="0"/>
                  </a:lnTo>
                  <a:lnTo>
                    <a:pt x="0" y="1640"/>
                  </a:lnTo>
                  <a:lnTo>
                    <a:pt x="363" y="1640"/>
                  </a:lnTo>
                  <a:lnTo>
                    <a:pt x="545" y="326"/>
                  </a:lnTo>
                  <a:lnTo>
                    <a:pt x="905" y="326"/>
                  </a:lnTo>
                  <a:cubicBezTo>
                    <a:pt x="1081" y="326"/>
                    <a:pt x="1179" y="406"/>
                    <a:pt x="1158" y="560"/>
                  </a:cubicBezTo>
                  <a:lnTo>
                    <a:pt x="1156" y="565"/>
                  </a:lnTo>
                  <a:cubicBezTo>
                    <a:pt x="1138" y="703"/>
                    <a:pt x="1023" y="798"/>
                    <a:pt x="846" y="798"/>
                  </a:cubicBezTo>
                  <a:lnTo>
                    <a:pt x="573" y="798"/>
                  </a:lnTo>
                  <a:lnTo>
                    <a:pt x="1000" y="1641"/>
                  </a:lnTo>
                  <a:lnTo>
                    <a:pt x="1424" y="1641"/>
                  </a:lnTo>
                  <a:lnTo>
                    <a:pt x="1103" y="1055"/>
                  </a:lnTo>
                  <a:cubicBezTo>
                    <a:pt x="1323" y="978"/>
                    <a:pt x="1490" y="811"/>
                    <a:pt x="1526" y="546"/>
                  </a:cubicBezTo>
                  <a:close/>
                </a:path>
              </a:pathLst>
            </a:custGeom>
            <a:grpFill/>
            <a:ln w="0">
              <a:noFill/>
              <a:prstDash val="solid"/>
              <a:round/>
              <a:headEnd/>
              <a:tailEnd/>
            </a:ln>
          </p:spPr>
          <p:txBody>
            <a:bodyPr/>
            <a:lstStyle/>
            <a:p>
              <a:pPr fontAlgn="auto">
                <a:spcBef>
                  <a:spcPts val="0"/>
                </a:spcBef>
                <a:spcAft>
                  <a:spcPts val="0"/>
                </a:spcAft>
                <a:defRPr/>
              </a:pPr>
              <a:endParaRPr lang="en-US" sz="2400">
                <a:latin typeface="+mn-lt"/>
                <a:ea typeface="Arial" panose="020B0604020202020204" pitchFamily="34" charset="-128"/>
              </a:endParaRPr>
            </a:p>
          </p:txBody>
        </p:sp>
        <p:sp>
          <p:nvSpPr>
            <p:cNvPr id="12" name="Freeform 9">
              <a:extLst>
                <a:ext uri="{FF2B5EF4-FFF2-40B4-BE49-F238E27FC236}">
                  <a16:creationId xmlns:a16="http://schemas.microsoft.com/office/drawing/2014/main" id="{CD561DCF-3555-4AFA-954B-6E6BF1696ACE}"/>
                </a:ext>
              </a:extLst>
            </p:cNvPr>
            <p:cNvSpPr>
              <a:spLocks/>
            </p:cNvSpPr>
            <p:nvPr/>
          </p:nvSpPr>
          <p:spPr bwMode="auto">
            <a:xfrm>
              <a:off x="129006" y="9616807"/>
              <a:ext cx="816861" cy="439132"/>
            </a:xfrm>
            <a:custGeom>
              <a:avLst/>
              <a:gdLst>
                <a:gd name="T0" fmla="*/ 2278 w 3104"/>
                <a:gd name="T1" fmla="*/ 0 h 1669"/>
                <a:gd name="T2" fmla="*/ 528 w 3104"/>
                <a:gd name="T3" fmla="*/ 0 h 1669"/>
                <a:gd name="T4" fmla="*/ 488 w 3104"/>
                <a:gd name="T5" fmla="*/ 289 h 1669"/>
                <a:gd name="T6" fmla="*/ 909 w 3104"/>
                <a:gd name="T7" fmla="*/ 289 h 1669"/>
                <a:gd name="T8" fmla="*/ 801 w 3104"/>
                <a:gd name="T9" fmla="*/ 1061 h 1669"/>
                <a:gd name="T10" fmla="*/ 543 w 3104"/>
                <a:gd name="T11" fmla="*/ 1333 h 1669"/>
                <a:gd name="T12" fmla="*/ 264 w 3104"/>
                <a:gd name="T13" fmla="*/ 1169 h 1669"/>
                <a:gd name="T14" fmla="*/ 0 w 3104"/>
                <a:gd name="T15" fmla="*/ 1423 h 1669"/>
                <a:gd name="T16" fmla="*/ 505 w 3104"/>
                <a:gd name="T17" fmla="*/ 1669 h 1669"/>
                <a:gd name="T18" fmla="*/ 955 w 3104"/>
                <a:gd name="T19" fmla="*/ 1516 h 1669"/>
                <a:gd name="T20" fmla="*/ 1171 w 3104"/>
                <a:gd name="T21" fmla="*/ 1079 h 1669"/>
                <a:gd name="T22" fmla="*/ 1280 w 3104"/>
                <a:gd name="T23" fmla="*/ 295 h 1669"/>
                <a:gd name="T24" fmla="*/ 1281 w 3104"/>
                <a:gd name="T25" fmla="*/ 295 h 1669"/>
                <a:gd name="T26" fmla="*/ 1281 w 3104"/>
                <a:gd name="T27" fmla="*/ 299 h 1669"/>
                <a:gd name="T28" fmla="*/ 2236 w 3104"/>
                <a:gd name="T29" fmla="*/ 299 h 1669"/>
                <a:gd name="T30" fmla="*/ 2661 w 3104"/>
                <a:gd name="T31" fmla="*/ 820 h 1669"/>
                <a:gd name="T32" fmla="*/ 2660 w 3104"/>
                <a:gd name="T33" fmla="*/ 825 h 1669"/>
                <a:gd name="T34" fmla="*/ 2095 w 3104"/>
                <a:gd name="T35" fmla="*/ 1315 h 1669"/>
                <a:gd name="T36" fmla="*/ 1781 w 3104"/>
                <a:gd name="T37" fmla="*/ 1315 h 1669"/>
                <a:gd name="T38" fmla="*/ 1907 w 3104"/>
                <a:gd name="T39" fmla="*/ 406 h 1669"/>
                <a:gd name="T40" fmla="*/ 1530 w 3104"/>
                <a:gd name="T41" fmla="*/ 406 h 1669"/>
                <a:gd name="T42" fmla="*/ 1406 w 3104"/>
                <a:gd name="T43" fmla="*/ 671 h 1669"/>
                <a:gd name="T44" fmla="*/ 1541 w 3104"/>
                <a:gd name="T45" fmla="*/ 671 h 1669"/>
                <a:gd name="T46" fmla="*/ 1406 w 3104"/>
                <a:gd name="T47" fmla="*/ 1640 h 1669"/>
                <a:gd name="T48" fmla="*/ 2049 w 3104"/>
                <a:gd name="T49" fmla="*/ 1640 h 1669"/>
                <a:gd name="T50" fmla="*/ 3039 w 3104"/>
                <a:gd name="T51" fmla="*/ 820 h 1669"/>
                <a:gd name="T52" fmla="*/ 3040 w 3104"/>
                <a:gd name="T53" fmla="*/ 815 h 1669"/>
                <a:gd name="T54" fmla="*/ 2278 w 3104"/>
                <a:gd name="T55" fmla="*/ 0 h 1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04" h="1669">
                  <a:moveTo>
                    <a:pt x="2278" y="0"/>
                  </a:moveTo>
                  <a:lnTo>
                    <a:pt x="528" y="0"/>
                  </a:lnTo>
                  <a:lnTo>
                    <a:pt x="488" y="289"/>
                  </a:lnTo>
                  <a:lnTo>
                    <a:pt x="909" y="289"/>
                  </a:lnTo>
                  <a:lnTo>
                    <a:pt x="801" y="1061"/>
                  </a:lnTo>
                  <a:cubicBezTo>
                    <a:pt x="775" y="1251"/>
                    <a:pt x="679" y="1333"/>
                    <a:pt x="543" y="1333"/>
                  </a:cubicBezTo>
                  <a:cubicBezTo>
                    <a:pt x="427" y="1333"/>
                    <a:pt x="344" y="1271"/>
                    <a:pt x="264" y="1169"/>
                  </a:cubicBezTo>
                  <a:lnTo>
                    <a:pt x="0" y="1423"/>
                  </a:lnTo>
                  <a:cubicBezTo>
                    <a:pt x="95" y="1556"/>
                    <a:pt x="249" y="1669"/>
                    <a:pt x="505" y="1669"/>
                  </a:cubicBezTo>
                  <a:cubicBezTo>
                    <a:pt x="684" y="1669"/>
                    <a:pt x="840" y="1618"/>
                    <a:pt x="955" y="1516"/>
                  </a:cubicBezTo>
                  <a:cubicBezTo>
                    <a:pt x="1068" y="1418"/>
                    <a:pt x="1144" y="1273"/>
                    <a:pt x="1171" y="1079"/>
                  </a:cubicBezTo>
                  <a:lnTo>
                    <a:pt x="1280" y="295"/>
                  </a:lnTo>
                  <a:lnTo>
                    <a:pt x="1281" y="295"/>
                  </a:lnTo>
                  <a:lnTo>
                    <a:pt x="1281" y="299"/>
                  </a:lnTo>
                  <a:lnTo>
                    <a:pt x="2236" y="299"/>
                  </a:lnTo>
                  <a:cubicBezTo>
                    <a:pt x="2533" y="299"/>
                    <a:pt x="2701" y="530"/>
                    <a:pt x="2661" y="820"/>
                  </a:cubicBezTo>
                  <a:lnTo>
                    <a:pt x="2660" y="825"/>
                  </a:lnTo>
                  <a:cubicBezTo>
                    <a:pt x="2620" y="1115"/>
                    <a:pt x="2391" y="1315"/>
                    <a:pt x="2095" y="1315"/>
                  </a:cubicBezTo>
                  <a:lnTo>
                    <a:pt x="1781" y="1315"/>
                  </a:lnTo>
                  <a:lnTo>
                    <a:pt x="1907" y="406"/>
                  </a:lnTo>
                  <a:lnTo>
                    <a:pt x="1530" y="406"/>
                  </a:lnTo>
                  <a:lnTo>
                    <a:pt x="1406" y="671"/>
                  </a:lnTo>
                  <a:lnTo>
                    <a:pt x="1541" y="671"/>
                  </a:lnTo>
                  <a:lnTo>
                    <a:pt x="1406" y="1640"/>
                  </a:lnTo>
                  <a:lnTo>
                    <a:pt x="2049" y="1640"/>
                  </a:lnTo>
                  <a:cubicBezTo>
                    <a:pt x="2567" y="1640"/>
                    <a:pt x="2975" y="1281"/>
                    <a:pt x="3039" y="820"/>
                  </a:cubicBezTo>
                  <a:lnTo>
                    <a:pt x="3040" y="815"/>
                  </a:lnTo>
                  <a:cubicBezTo>
                    <a:pt x="3104" y="354"/>
                    <a:pt x="2795" y="0"/>
                    <a:pt x="2278" y="0"/>
                  </a:cubicBezTo>
                  <a:close/>
                </a:path>
              </a:pathLst>
            </a:custGeom>
            <a:grpFill/>
            <a:ln w="0">
              <a:noFill/>
              <a:prstDash val="solid"/>
              <a:round/>
              <a:headEnd/>
              <a:tailEnd/>
            </a:ln>
          </p:spPr>
          <p:txBody>
            <a:bodyPr/>
            <a:lstStyle/>
            <a:p>
              <a:pPr fontAlgn="auto">
                <a:spcBef>
                  <a:spcPts val="0"/>
                </a:spcBef>
                <a:spcAft>
                  <a:spcPts val="0"/>
                </a:spcAft>
                <a:defRPr/>
              </a:pPr>
              <a:endParaRPr lang="en-US" sz="2400">
                <a:latin typeface="+mn-lt"/>
                <a:ea typeface="Arial" panose="020B0604020202020204" pitchFamily="34" charset="-128"/>
              </a:endParaRPr>
            </a:p>
          </p:txBody>
        </p:sp>
      </p:grpSp>
    </p:spTree>
    <p:extLst>
      <p:ext uri="{BB962C8B-B14F-4D97-AF65-F5344CB8AC3E}">
        <p14:creationId xmlns:p14="http://schemas.microsoft.com/office/powerpoint/2010/main" val="32464575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701" r:id="rId33"/>
    <p:sldLayoutId id="2147483702" r:id="rId34"/>
    <p:sldLayoutId id="2147483703" r:id="rId35"/>
    <p:sldLayoutId id="2147483704" r:id="rId36"/>
    <p:sldLayoutId id="2147483706" r:id="rId37"/>
    <p:sldLayoutId id="2147483708" r:id="rId38"/>
    <p:sldLayoutId id="2147483709" r:id="rId39"/>
    <p:sldLayoutId id="2147483711" r:id="rId40"/>
    <p:sldLayoutId id="2147483712" r:id="rId41"/>
  </p:sldLayoutIdLst>
  <p:transition spd="med">
    <p:fade/>
  </p:transition>
  <p:hf hdr="0" ftr="0" dt="0"/>
  <p:txStyles>
    <p:titleStyle>
      <a:lvl1pPr algn="ctr" defTabSz="586103" rtl="0" fontAlgn="base">
        <a:spcBef>
          <a:spcPct val="0"/>
        </a:spcBef>
        <a:spcAft>
          <a:spcPct val="0"/>
        </a:spcAft>
        <a:defRPr sz="3200" kern="1200" baseline="0">
          <a:solidFill>
            <a:schemeClr val="tx1"/>
          </a:solidFill>
          <a:latin typeface="+mj-lt"/>
          <a:ea typeface="Arial" panose="020B0604020202020204" pitchFamily="34" charset="-128"/>
          <a:cs typeface="+mj-cs"/>
        </a:defRPr>
      </a:lvl1pPr>
      <a:lvl2pPr algn="ctr" defTabSz="586103" rtl="0" fontAlgn="base">
        <a:spcBef>
          <a:spcPct val="0"/>
        </a:spcBef>
        <a:spcAft>
          <a:spcPct val="0"/>
        </a:spcAft>
        <a:defRPr sz="2800">
          <a:solidFill>
            <a:schemeClr val="tx1"/>
          </a:solidFill>
          <a:latin typeface="Arial Black" panose="020B0A04020102020204" pitchFamily="34" charset="0"/>
          <a:ea typeface="Arial" pitchFamily="-127" charset="-128"/>
        </a:defRPr>
      </a:lvl2pPr>
      <a:lvl3pPr algn="ctr" defTabSz="586103" rtl="0" fontAlgn="base">
        <a:spcBef>
          <a:spcPct val="0"/>
        </a:spcBef>
        <a:spcAft>
          <a:spcPct val="0"/>
        </a:spcAft>
        <a:defRPr sz="2800">
          <a:solidFill>
            <a:schemeClr val="tx1"/>
          </a:solidFill>
          <a:latin typeface="Arial Black" panose="020B0A04020102020204" pitchFamily="34" charset="0"/>
          <a:ea typeface="Arial" pitchFamily="-127" charset="-128"/>
        </a:defRPr>
      </a:lvl3pPr>
      <a:lvl4pPr algn="ctr" defTabSz="586103" rtl="0" fontAlgn="base">
        <a:spcBef>
          <a:spcPct val="0"/>
        </a:spcBef>
        <a:spcAft>
          <a:spcPct val="0"/>
        </a:spcAft>
        <a:defRPr sz="2800">
          <a:solidFill>
            <a:schemeClr val="tx1"/>
          </a:solidFill>
          <a:latin typeface="Arial Black" panose="020B0A04020102020204" pitchFamily="34" charset="0"/>
          <a:ea typeface="Arial" pitchFamily="-127" charset="-128"/>
        </a:defRPr>
      </a:lvl4pPr>
      <a:lvl5pPr algn="ctr" defTabSz="586103" rtl="0" fontAlgn="base">
        <a:spcBef>
          <a:spcPct val="0"/>
        </a:spcBef>
        <a:spcAft>
          <a:spcPct val="0"/>
        </a:spcAft>
        <a:defRPr sz="2800">
          <a:solidFill>
            <a:schemeClr val="tx1"/>
          </a:solidFill>
          <a:latin typeface="Arial Black" panose="020B0A04020102020204" pitchFamily="34" charset="0"/>
          <a:ea typeface="Arial" pitchFamily="-127" charset="-128"/>
        </a:defRPr>
      </a:lvl5pPr>
      <a:lvl6pPr marL="586103" algn="ctr" defTabSz="586103" rtl="0" fontAlgn="base">
        <a:spcBef>
          <a:spcPct val="0"/>
        </a:spcBef>
        <a:spcAft>
          <a:spcPct val="0"/>
        </a:spcAft>
        <a:defRPr sz="2800">
          <a:solidFill>
            <a:schemeClr val="tx1"/>
          </a:solidFill>
          <a:latin typeface="Arial Black" panose="020B0A04020102020204" pitchFamily="34" charset="0"/>
          <a:ea typeface="Arial" pitchFamily="-127" charset="-128"/>
        </a:defRPr>
      </a:lvl6pPr>
      <a:lvl7pPr marL="1172205" algn="ctr" defTabSz="586103" rtl="0" fontAlgn="base">
        <a:spcBef>
          <a:spcPct val="0"/>
        </a:spcBef>
        <a:spcAft>
          <a:spcPct val="0"/>
        </a:spcAft>
        <a:defRPr sz="2800">
          <a:solidFill>
            <a:schemeClr val="tx1"/>
          </a:solidFill>
          <a:latin typeface="Arial Black" panose="020B0A04020102020204" pitchFamily="34" charset="0"/>
          <a:ea typeface="Arial" pitchFamily="-127" charset="-128"/>
        </a:defRPr>
      </a:lvl7pPr>
      <a:lvl8pPr marL="1758308" algn="ctr" defTabSz="586103" rtl="0" fontAlgn="base">
        <a:spcBef>
          <a:spcPct val="0"/>
        </a:spcBef>
        <a:spcAft>
          <a:spcPct val="0"/>
        </a:spcAft>
        <a:defRPr sz="2800">
          <a:solidFill>
            <a:schemeClr val="tx1"/>
          </a:solidFill>
          <a:latin typeface="Arial Black" panose="020B0A04020102020204" pitchFamily="34" charset="0"/>
          <a:ea typeface="Arial" pitchFamily="-127" charset="-128"/>
        </a:defRPr>
      </a:lvl8pPr>
      <a:lvl9pPr marL="2344409" algn="ctr" defTabSz="586103" rtl="0" fontAlgn="base">
        <a:spcBef>
          <a:spcPct val="0"/>
        </a:spcBef>
        <a:spcAft>
          <a:spcPct val="0"/>
        </a:spcAft>
        <a:defRPr sz="2800">
          <a:solidFill>
            <a:schemeClr val="tx1"/>
          </a:solidFill>
          <a:latin typeface="Arial Black" panose="020B0A04020102020204" pitchFamily="34" charset="0"/>
          <a:ea typeface="Arial" pitchFamily="-127" charset="-128"/>
        </a:defRPr>
      </a:lvl9pPr>
    </p:titleStyle>
    <p:bodyStyle>
      <a:lvl1pPr marL="0" marR="0" indent="0" algn="l" defTabSz="586103" rtl="0" eaLnBrk="1" fontAlgn="base" latinLnBrk="0" hangingPunct="1">
        <a:lnSpc>
          <a:spcPts val="2400"/>
        </a:lnSpc>
        <a:spcBef>
          <a:spcPts val="0"/>
        </a:spcBef>
        <a:spcAft>
          <a:spcPts val="1067"/>
        </a:spcAft>
        <a:buClr>
          <a:schemeClr val="tx2"/>
        </a:buClr>
        <a:buSzPct val="90000"/>
        <a:buFont typeface="Arial" panose="020B0604020202020204" pitchFamily="34" charset="0"/>
        <a:buNone/>
        <a:tabLst/>
        <a:defRPr sz="1867" kern="1200" baseline="0">
          <a:solidFill>
            <a:schemeClr val="accent3">
              <a:lumMod val="25000"/>
            </a:schemeClr>
          </a:solidFill>
          <a:latin typeface="+mn-lt"/>
          <a:ea typeface="Arial" panose="020B0604020202020204" pitchFamily="34" charset="-128"/>
          <a:cs typeface="+mn-cs"/>
        </a:defRPr>
      </a:lvl1pPr>
      <a:lvl2pPr marL="687900" indent="-224361" algn="l" defTabSz="586103" rtl="0" fontAlgn="base">
        <a:lnSpc>
          <a:spcPts val="2400"/>
        </a:lnSpc>
        <a:spcBef>
          <a:spcPts val="0"/>
        </a:spcBef>
        <a:spcAft>
          <a:spcPts val="1067"/>
        </a:spcAft>
        <a:buClr>
          <a:schemeClr val="tx2"/>
        </a:buClr>
        <a:buSzPct val="90000"/>
        <a:buFont typeface="Arial" panose="020B0604020202020204" pitchFamily="34" charset="0"/>
        <a:buChar char="•"/>
        <a:tabLst/>
        <a:defRPr sz="1867" kern="1200" baseline="0">
          <a:solidFill>
            <a:schemeClr val="accent3">
              <a:lumMod val="25000"/>
            </a:schemeClr>
          </a:solidFill>
          <a:latin typeface="+mn-lt"/>
          <a:ea typeface="Arial" panose="020B0604020202020204" pitchFamily="34" charset="-128"/>
          <a:cs typeface="+mn-cs"/>
        </a:defRPr>
      </a:lvl2pPr>
      <a:lvl3pPr marL="1465255" marR="0" indent="-175017" algn="l" defTabSz="586103" rtl="0" eaLnBrk="1" fontAlgn="base" latinLnBrk="0" hangingPunct="1">
        <a:lnSpc>
          <a:spcPct val="110000"/>
        </a:lnSpc>
        <a:spcBef>
          <a:spcPts val="385"/>
        </a:spcBef>
        <a:spcAft>
          <a:spcPts val="769"/>
        </a:spcAft>
        <a:buClrTx/>
        <a:buSzTx/>
        <a:buFont typeface="Arial" panose="020B0604020202020204" pitchFamily="34" charset="0"/>
        <a:buChar char="•"/>
        <a:tabLst/>
        <a:defRPr sz="1200" b="0" kern="1200" baseline="0">
          <a:solidFill>
            <a:schemeClr val="accent3">
              <a:lumMod val="25000"/>
            </a:schemeClr>
          </a:solidFill>
          <a:latin typeface="+mn-lt"/>
          <a:ea typeface="Arial" panose="020B0604020202020204" pitchFamily="34" charset="-128"/>
          <a:cs typeface="+mn-cs"/>
        </a:defRPr>
      </a:lvl3pPr>
      <a:lvl4pPr marL="1172205" marR="0" indent="-175017" algn="l" defTabSz="586103" rtl="0" eaLnBrk="1" fontAlgn="base" latinLnBrk="0" hangingPunct="1">
        <a:lnSpc>
          <a:spcPct val="110000"/>
        </a:lnSpc>
        <a:spcBef>
          <a:spcPts val="385"/>
        </a:spcBef>
        <a:spcAft>
          <a:spcPts val="769"/>
        </a:spcAft>
        <a:buClrTx/>
        <a:buSzTx/>
        <a:buFont typeface="Arial" panose="020B0604020202020204" pitchFamily="34" charset="0"/>
        <a:buChar char="•"/>
        <a:tabLst/>
        <a:defRPr sz="1067" kern="1200" baseline="0">
          <a:solidFill>
            <a:schemeClr val="accent3">
              <a:lumMod val="25000"/>
            </a:schemeClr>
          </a:solidFill>
          <a:latin typeface="+mn-lt"/>
          <a:ea typeface="Arial" panose="020B0604020202020204" pitchFamily="34" charset="-128"/>
          <a:cs typeface="+mn-cs"/>
        </a:defRPr>
      </a:lvl4pPr>
      <a:lvl5pPr marL="2287428" marR="0" indent="0" algn="l" defTabSz="586103" rtl="0" eaLnBrk="1" fontAlgn="base" latinLnBrk="0" hangingPunct="1">
        <a:lnSpc>
          <a:spcPct val="110000"/>
        </a:lnSpc>
        <a:spcBef>
          <a:spcPts val="385"/>
        </a:spcBef>
        <a:spcAft>
          <a:spcPts val="769"/>
        </a:spcAft>
        <a:buClrTx/>
        <a:buSzTx/>
        <a:buFont typeface="Arial" panose="020B0604020202020204" pitchFamily="34" charset="0"/>
        <a:buNone/>
        <a:tabLst/>
        <a:defRPr sz="1067" kern="1200">
          <a:solidFill>
            <a:schemeClr val="accent3">
              <a:lumMod val="25000"/>
            </a:schemeClr>
          </a:solidFill>
          <a:latin typeface="+mn-lt"/>
          <a:ea typeface="Arial" panose="020B0604020202020204" pitchFamily="34" charset="-128"/>
          <a:cs typeface="+mn-cs"/>
        </a:defRPr>
      </a:lvl5pPr>
      <a:lvl6pPr marL="3223563" indent="-293051" algn="l" defTabSz="586103" rtl="0" eaLnBrk="1" latinLnBrk="0" hangingPunct="1">
        <a:spcBef>
          <a:spcPct val="20000"/>
        </a:spcBef>
        <a:buFont typeface="Arial"/>
        <a:buChar char="•"/>
        <a:defRPr sz="2667" kern="1200">
          <a:solidFill>
            <a:schemeClr val="tx1"/>
          </a:solidFill>
          <a:latin typeface="+mn-lt"/>
          <a:ea typeface="+mn-ea"/>
          <a:cs typeface="+mn-cs"/>
        </a:defRPr>
      </a:lvl6pPr>
      <a:lvl7pPr marL="3809666" indent="-293051" algn="l" defTabSz="586103" rtl="0" eaLnBrk="1" latinLnBrk="0" hangingPunct="1">
        <a:spcBef>
          <a:spcPct val="20000"/>
        </a:spcBef>
        <a:buFont typeface="Arial"/>
        <a:buChar char="•"/>
        <a:defRPr sz="2667" kern="1200">
          <a:solidFill>
            <a:schemeClr val="tx1"/>
          </a:solidFill>
          <a:latin typeface="+mn-lt"/>
          <a:ea typeface="+mn-ea"/>
          <a:cs typeface="+mn-cs"/>
        </a:defRPr>
      </a:lvl7pPr>
      <a:lvl8pPr marL="4395769" indent="-293051" algn="l" defTabSz="586103" rtl="0" eaLnBrk="1" latinLnBrk="0" hangingPunct="1">
        <a:spcBef>
          <a:spcPct val="20000"/>
        </a:spcBef>
        <a:buFont typeface="Arial"/>
        <a:buChar char="•"/>
        <a:defRPr sz="2667" kern="1200">
          <a:solidFill>
            <a:schemeClr val="tx1"/>
          </a:solidFill>
          <a:latin typeface="+mn-lt"/>
          <a:ea typeface="+mn-ea"/>
          <a:cs typeface="+mn-cs"/>
        </a:defRPr>
      </a:lvl8pPr>
      <a:lvl9pPr marL="4981870" indent="-293051" algn="l" defTabSz="586103"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586103" rtl="0" eaLnBrk="1" latinLnBrk="0" hangingPunct="1">
        <a:defRPr sz="2267" kern="1200">
          <a:solidFill>
            <a:schemeClr val="tx1"/>
          </a:solidFill>
          <a:latin typeface="+mn-lt"/>
          <a:ea typeface="+mn-ea"/>
          <a:cs typeface="+mn-cs"/>
        </a:defRPr>
      </a:lvl1pPr>
      <a:lvl2pPr marL="586103" algn="l" defTabSz="586103" rtl="0" eaLnBrk="1" latinLnBrk="0" hangingPunct="1">
        <a:defRPr sz="2267" kern="1200">
          <a:solidFill>
            <a:schemeClr val="tx1"/>
          </a:solidFill>
          <a:latin typeface="+mn-lt"/>
          <a:ea typeface="+mn-ea"/>
          <a:cs typeface="+mn-cs"/>
        </a:defRPr>
      </a:lvl2pPr>
      <a:lvl3pPr marL="1172205" algn="l" defTabSz="586103" rtl="0" eaLnBrk="1" latinLnBrk="0" hangingPunct="1">
        <a:defRPr sz="2267" kern="1200">
          <a:solidFill>
            <a:schemeClr val="tx1"/>
          </a:solidFill>
          <a:latin typeface="+mn-lt"/>
          <a:ea typeface="+mn-ea"/>
          <a:cs typeface="+mn-cs"/>
        </a:defRPr>
      </a:lvl3pPr>
      <a:lvl4pPr marL="1758308" algn="l" defTabSz="586103" rtl="0" eaLnBrk="1" latinLnBrk="0" hangingPunct="1">
        <a:defRPr sz="2267" kern="1200">
          <a:solidFill>
            <a:schemeClr val="tx1"/>
          </a:solidFill>
          <a:latin typeface="+mn-lt"/>
          <a:ea typeface="+mn-ea"/>
          <a:cs typeface="+mn-cs"/>
        </a:defRPr>
      </a:lvl4pPr>
      <a:lvl5pPr marL="2344409" algn="l" defTabSz="586103" rtl="0" eaLnBrk="1" latinLnBrk="0" hangingPunct="1">
        <a:defRPr sz="2267" kern="1200">
          <a:solidFill>
            <a:schemeClr val="tx1"/>
          </a:solidFill>
          <a:latin typeface="+mn-lt"/>
          <a:ea typeface="+mn-ea"/>
          <a:cs typeface="+mn-cs"/>
        </a:defRPr>
      </a:lvl5pPr>
      <a:lvl6pPr marL="2930512" algn="l" defTabSz="586103" rtl="0" eaLnBrk="1" latinLnBrk="0" hangingPunct="1">
        <a:defRPr sz="2267" kern="1200">
          <a:solidFill>
            <a:schemeClr val="tx1"/>
          </a:solidFill>
          <a:latin typeface="+mn-lt"/>
          <a:ea typeface="+mn-ea"/>
          <a:cs typeface="+mn-cs"/>
        </a:defRPr>
      </a:lvl6pPr>
      <a:lvl7pPr marL="3516615" algn="l" defTabSz="586103" rtl="0" eaLnBrk="1" latinLnBrk="0" hangingPunct="1">
        <a:defRPr sz="2267" kern="1200">
          <a:solidFill>
            <a:schemeClr val="tx1"/>
          </a:solidFill>
          <a:latin typeface="+mn-lt"/>
          <a:ea typeface="+mn-ea"/>
          <a:cs typeface="+mn-cs"/>
        </a:defRPr>
      </a:lvl7pPr>
      <a:lvl8pPr marL="4102717" algn="l" defTabSz="586103" rtl="0" eaLnBrk="1" latinLnBrk="0" hangingPunct="1">
        <a:defRPr sz="2267" kern="1200">
          <a:solidFill>
            <a:schemeClr val="tx1"/>
          </a:solidFill>
          <a:latin typeface="+mn-lt"/>
          <a:ea typeface="+mn-ea"/>
          <a:cs typeface="+mn-cs"/>
        </a:defRPr>
      </a:lvl8pPr>
      <a:lvl9pPr marL="4688820" algn="l" defTabSz="586103" rtl="0" eaLnBrk="1" latinLnBrk="0" hangingPunct="1">
        <a:defRPr sz="2267"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288">
          <p15:clr>
            <a:srgbClr val="F26B43"/>
          </p15:clr>
        </p15:guide>
        <p15:guide id="4" pos="547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39.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s/_rels/slide11.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notesSlide" Target="../notesSlides/notesSlide11.xml"/><Relationship Id="rId1" Type="http://schemas.openxmlformats.org/officeDocument/2006/relationships/slideLayout" Target="../slideLayouts/slideLayout36.xml"/><Relationship Id="rId6" Type="http://schemas.openxmlformats.org/officeDocument/2006/relationships/image" Target="../media/image32.png"/><Relationship Id="rId5" Type="http://schemas.openxmlformats.org/officeDocument/2006/relationships/image" Target="../media/image31.jpeg"/><Relationship Id="rId10" Type="http://schemas.openxmlformats.org/officeDocument/2006/relationships/image" Target="../media/image36.jpeg"/><Relationship Id="rId4" Type="http://schemas.openxmlformats.org/officeDocument/2006/relationships/image" Target="../media/image30.png"/><Relationship Id="rId9" Type="http://schemas.openxmlformats.org/officeDocument/2006/relationships/image" Target="../media/image35.jpeg"/></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34.xml"/><Relationship Id="rId6" Type="http://schemas.openxmlformats.org/officeDocument/2006/relationships/image" Target="../media/image39.jpeg"/><Relationship Id="rId5" Type="http://schemas.openxmlformats.org/officeDocument/2006/relationships/image" Target="../media/image38.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34.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4.xml"/><Relationship Id="rId1" Type="http://schemas.openxmlformats.org/officeDocument/2006/relationships/slideLayout" Target="../slideLayouts/slideLayout36.xml"/><Relationship Id="rId5" Type="http://schemas.openxmlformats.org/officeDocument/2006/relationships/image" Target="../media/image42.jpeg"/><Relationship Id="rId4" Type="http://schemas.openxmlformats.org/officeDocument/2006/relationships/image" Target="../media/image41.jpeg"/></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34.xml"/><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34.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7.xml"/><Relationship Id="rId1" Type="http://schemas.openxmlformats.org/officeDocument/2006/relationships/slideLayout" Target="../slideLayouts/slideLayout36.xml"/><Relationship Id="rId4" Type="http://schemas.openxmlformats.org/officeDocument/2006/relationships/image" Target="../media/image46.jpeg"/></Relationships>
</file>

<file path=ppt/slides/_rels/slide1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34.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9.xml"/><Relationship Id="rId1" Type="http://schemas.openxmlformats.org/officeDocument/2006/relationships/slideLayout" Target="../slideLayouts/slideLayout36.xml"/><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9.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0.xml"/><Relationship Id="rId1" Type="http://schemas.openxmlformats.org/officeDocument/2006/relationships/slideLayout" Target="../slideLayouts/slideLayout38.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2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34.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2.xml"/><Relationship Id="rId1" Type="http://schemas.openxmlformats.org/officeDocument/2006/relationships/slideLayout" Target="../slideLayouts/slideLayout39.xml"/><Relationship Id="rId4" Type="http://schemas.openxmlformats.org/officeDocument/2006/relationships/image" Target="../media/image54.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4.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41.xml"/><Relationship Id="rId5" Type="http://schemas.openxmlformats.org/officeDocument/2006/relationships/image" Target="../media/image15.png"/><Relationship Id="rId4" Type="http://schemas.openxmlformats.org/officeDocument/2006/relationships/chart" Target="../charts/chart1.xml"/></Relationships>
</file>

<file path=ppt/slides/_rels/slide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34.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AC91CC6-5767-417C-A4E8-BC6CBD02E37E}"/>
              </a:ext>
            </a:extLst>
          </p:cNvPr>
          <p:cNvSpPr txBox="1">
            <a:spLocks/>
          </p:cNvSpPr>
          <p:nvPr/>
        </p:nvSpPr>
        <p:spPr bwMode="auto">
          <a:xfrm>
            <a:off x="1145090" y="2829321"/>
            <a:ext cx="10363200" cy="8701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87918" tIns="91440" rIns="87918" bIns="91440" numCol="1" anchor="t" anchorCtr="0" compatLnSpc="1">
            <a:prstTxWarp prst="textNoShape">
              <a:avLst/>
            </a:prstTxWarp>
            <a:noAutofit/>
          </a:bodyPr>
          <a:lstStyle>
            <a:lvl1pPr marL="0" marR="0" indent="0" algn="ctr" defTabSz="586103" rtl="0" eaLnBrk="1" fontAlgn="auto" latinLnBrk="0" hangingPunct="1">
              <a:lnSpc>
                <a:spcPct val="100000"/>
              </a:lnSpc>
              <a:spcBef>
                <a:spcPct val="0"/>
              </a:spcBef>
              <a:spcAft>
                <a:spcPts val="0"/>
              </a:spcAft>
              <a:buClrTx/>
              <a:buSzTx/>
              <a:buFontTx/>
              <a:buNone/>
              <a:tabLst/>
              <a:defRPr sz="4667" kern="1200" baseline="0">
                <a:solidFill>
                  <a:schemeClr val="tx1"/>
                </a:solidFill>
                <a:latin typeface="+mj-lt"/>
                <a:ea typeface="Arial" panose="020B0604020202020204" pitchFamily="34" charset="-128"/>
                <a:cs typeface="+mj-cs"/>
              </a:defRPr>
            </a:lvl1pPr>
            <a:lvl2pPr algn="ctr" defTabSz="586103" rtl="0" fontAlgn="base">
              <a:spcBef>
                <a:spcPct val="0"/>
              </a:spcBef>
              <a:spcAft>
                <a:spcPct val="0"/>
              </a:spcAft>
              <a:defRPr sz="2800">
                <a:solidFill>
                  <a:schemeClr val="tx1"/>
                </a:solidFill>
                <a:latin typeface="Arial Black" panose="020B0A04020102020204" pitchFamily="34" charset="0"/>
                <a:ea typeface="Arial" pitchFamily="-127" charset="-128"/>
              </a:defRPr>
            </a:lvl2pPr>
            <a:lvl3pPr algn="ctr" defTabSz="586103" rtl="0" fontAlgn="base">
              <a:spcBef>
                <a:spcPct val="0"/>
              </a:spcBef>
              <a:spcAft>
                <a:spcPct val="0"/>
              </a:spcAft>
              <a:defRPr sz="2800">
                <a:solidFill>
                  <a:schemeClr val="tx1"/>
                </a:solidFill>
                <a:latin typeface="Arial Black" panose="020B0A04020102020204" pitchFamily="34" charset="0"/>
                <a:ea typeface="Arial" pitchFamily="-127" charset="-128"/>
              </a:defRPr>
            </a:lvl3pPr>
            <a:lvl4pPr algn="ctr" defTabSz="586103" rtl="0" fontAlgn="base">
              <a:spcBef>
                <a:spcPct val="0"/>
              </a:spcBef>
              <a:spcAft>
                <a:spcPct val="0"/>
              </a:spcAft>
              <a:defRPr sz="2800">
                <a:solidFill>
                  <a:schemeClr val="tx1"/>
                </a:solidFill>
                <a:latin typeface="Arial Black" panose="020B0A04020102020204" pitchFamily="34" charset="0"/>
                <a:ea typeface="Arial" pitchFamily="-127" charset="-128"/>
              </a:defRPr>
            </a:lvl4pPr>
            <a:lvl5pPr algn="ctr" defTabSz="586103" rtl="0" fontAlgn="base">
              <a:spcBef>
                <a:spcPct val="0"/>
              </a:spcBef>
              <a:spcAft>
                <a:spcPct val="0"/>
              </a:spcAft>
              <a:defRPr sz="2800">
                <a:solidFill>
                  <a:schemeClr val="tx1"/>
                </a:solidFill>
                <a:latin typeface="Arial Black" panose="020B0A04020102020204" pitchFamily="34" charset="0"/>
                <a:ea typeface="Arial" pitchFamily="-127" charset="-128"/>
              </a:defRPr>
            </a:lvl5pPr>
            <a:lvl6pPr marL="586103" algn="ctr" defTabSz="586103" rtl="0" fontAlgn="base">
              <a:spcBef>
                <a:spcPct val="0"/>
              </a:spcBef>
              <a:spcAft>
                <a:spcPct val="0"/>
              </a:spcAft>
              <a:defRPr sz="2800">
                <a:solidFill>
                  <a:schemeClr val="tx1"/>
                </a:solidFill>
                <a:latin typeface="Arial Black" panose="020B0A04020102020204" pitchFamily="34" charset="0"/>
                <a:ea typeface="Arial" pitchFamily="-127" charset="-128"/>
              </a:defRPr>
            </a:lvl6pPr>
            <a:lvl7pPr marL="1172205" algn="ctr" defTabSz="586103" rtl="0" fontAlgn="base">
              <a:spcBef>
                <a:spcPct val="0"/>
              </a:spcBef>
              <a:spcAft>
                <a:spcPct val="0"/>
              </a:spcAft>
              <a:defRPr sz="2800">
                <a:solidFill>
                  <a:schemeClr val="tx1"/>
                </a:solidFill>
                <a:latin typeface="Arial Black" panose="020B0A04020102020204" pitchFamily="34" charset="0"/>
                <a:ea typeface="Arial" pitchFamily="-127" charset="-128"/>
              </a:defRPr>
            </a:lvl7pPr>
            <a:lvl8pPr marL="1758308" algn="ctr" defTabSz="586103" rtl="0" fontAlgn="base">
              <a:spcBef>
                <a:spcPct val="0"/>
              </a:spcBef>
              <a:spcAft>
                <a:spcPct val="0"/>
              </a:spcAft>
              <a:defRPr sz="2800">
                <a:solidFill>
                  <a:schemeClr val="tx1"/>
                </a:solidFill>
                <a:latin typeface="Arial Black" panose="020B0A04020102020204" pitchFamily="34" charset="0"/>
                <a:ea typeface="Arial" pitchFamily="-127" charset="-128"/>
              </a:defRPr>
            </a:lvl8pPr>
            <a:lvl9pPr marL="2344409" algn="ctr" defTabSz="586103" rtl="0" fontAlgn="base">
              <a:spcBef>
                <a:spcPct val="0"/>
              </a:spcBef>
              <a:spcAft>
                <a:spcPct val="0"/>
              </a:spcAft>
              <a:defRPr sz="2800">
                <a:solidFill>
                  <a:schemeClr val="tx1"/>
                </a:solidFill>
                <a:latin typeface="Arial Black" panose="020B0A04020102020204" pitchFamily="34" charset="0"/>
                <a:ea typeface="Arial" pitchFamily="-127" charset="-128"/>
              </a:defRPr>
            </a:lvl9pPr>
          </a:lstStyle>
          <a:p>
            <a:pPr fontAlgn="base"/>
            <a:r>
              <a:rPr lang="en-US" sz="3600" dirty="0"/>
              <a:t>T1Detect: Update and Briefing</a:t>
            </a:r>
          </a:p>
        </p:txBody>
      </p:sp>
      <p:sp>
        <p:nvSpPr>
          <p:cNvPr id="3" name="Title 1">
            <a:extLst>
              <a:ext uri="{FF2B5EF4-FFF2-40B4-BE49-F238E27FC236}">
                <a16:creationId xmlns:a16="http://schemas.microsoft.com/office/drawing/2014/main" id="{95D20AE5-6A69-4E1E-BFB8-65BEE7D76D25}"/>
              </a:ext>
            </a:extLst>
          </p:cNvPr>
          <p:cNvSpPr txBox="1">
            <a:spLocks/>
          </p:cNvSpPr>
          <p:nvPr/>
        </p:nvSpPr>
        <p:spPr bwMode="auto">
          <a:xfrm>
            <a:off x="158118" y="4190342"/>
            <a:ext cx="11830682" cy="24136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87918" tIns="91440" rIns="87918" bIns="91440" numCol="1" anchor="t" anchorCtr="0" compatLnSpc="1">
            <a:prstTxWarp prst="textNoShape">
              <a:avLst/>
            </a:prstTxWarp>
            <a:noAutofit/>
          </a:bodyPr>
          <a:lstStyle>
            <a:lvl1pPr marL="0" marR="0" indent="0" algn="ctr" defTabSz="586103" rtl="0" eaLnBrk="1" fontAlgn="auto" latinLnBrk="0" hangingPunct="1">
              <a:lnSpc>
                <a:spcPct val="100000"/>
              </a:lnSpc>
              <a:spcBef>
                <a:spcPct val="0"/>
              </a:spcBef>
              <a:spcAft>
                <a:spcPts val="0"/>
              </a:spcAft>
              <a:buClrTx/>
              <a:buSzTx/>
              <a:buFontTx/>
              <a:buNone/>
              <a:tabLst/>
              <a:defRPr sz="4667" kern="1200" baseline="0">
                <a:solidFill>
                  <a:schemeClr val="tx1"/>
                </a:solidFill>
                <a:latin typeface="+mj-lt"/>
                <a:ea typeface="Arial" panose="020B0604020202020204" pitchFamily="34" charset="-128"/>
                <a:cs typeface="+mj-cs"/>
              </a:defRPr>
            </a:lvl1pPr>
            <a:lvl2pPr algn="ctr" defTabSz="586103" rtl="0" fontAlgn="base">
              <a:spcBef>
                <a:spcPct val="0"/>
              </a:spcBef>
              <a:spcAft>
                <a:spcPct val="0"/>
              </a:spcAft>
              <a:defRPr sz="2800">
                <a:solidFill>
                  <a:schemeClr val="tx1"/>
                </a:solidFill>
                <a:latin typeface="Arial Black" panose="020B0A04020102020204" pitchFamily="34" charset="0"/>
                <a:ea typeface="Arial" pitchFamily="-127" charset="-128"/>
              </a:defRPr>
            </a:lvl2pPr>
            <a:lvl3pPr algn="ctr" defTabSz="586103" rtl="0" fontAlgn="base">
              <a:spcBef>
                <a:spcPct val="0"/>
              </a:spcBef>
              <a:spcAft>
                <a:spcPct val="0"/>
              </a:spcAft>
              <a:defRPr sz="2800">
                <a:solidFill>
                  <a:schemeClr val="tx1"/>
                </a:solidFill>
                <a:latin typeface="Arial Black" panose="020B0A04020102020204" pitchFamily="34" charset="0"/>
                <a:ea typeface="Arial" pitchFamily="-127" charset="-128"/>
              </a:defRPr>
            </a:lvl3pPr>
            <a:lvl4pPr algn="ctr" defTabSz="586103" rtl="0" fontAlgn="base">
              <a:spcBef>
                <a:spcPct val="0"/>
              </a:spcBef>
              <a:spcAft>
                <a:spcPct val="0"/>
              </a:spcAft>
              <a:defRPr sz="2800">
                <a:solidFill>
                  <a:schemeClr val="tx1"/>
                </a:solidFill>
                <a:latin typeface="Arial Black" panose="020B0A04020102020204" pitchFamily="34" charset="0"/>
                <a:ea typeface="Arial" pitchFamily="-127" charset="-128"/>
              </a:defRPr>
            </a:lvl4pPr>
            <a:lvl5pPr algn="ctr" defTabSz="586103" rtl="0" fontAlgn="base">
              <a:spcBef>
                <a:spcPct val="0"/>
              </a:spcBef>
              <a:spcAft>
                <a:spcPct val="0"/>
              </a:spcAft>
              <a:defRPr sz="2800">
                <a:solidFill>
                  <a:schemeClr val="tx1"/>
                </a:solidFill>
                <a:latin typeface="Arial Black" panose="020B0A04020102020204" pitchFamily="34" charset="0"/>
                <a:ea typeface="Arial" pitchFamily="-127" charset="-128"/>
              </a:defRPr>
            </a:lvl5pPr>
            <a:lvl6pPr marL="586103" algn="ctr" defTabSz="586103" rtl="0" fontAlgn="base">
              <a:spcBef>
                <a:spcPct val="0"/>
              </a:spcBef>
              <a:spcAft>
                <a:spcPct val="0"/>
              </a:spcAft>
              <a:defRPr sz="2800">
                <a:solidFill>
                  <a:schemeClr val="tx1"/>
                </a:solidFill>
                <a:latin typeface="Arial Black" panose="020B0A04020102020204" pitchFamily="34" charset="0"/>
                <a:ea typeface="Arial" pitchFamily="-127" charset="-128"/>
              </a:defRPr>
            </a:lvl6pPr>
            <a:lvl7pPr marL="1172205" algn="ctr" defTabSz="586103" rtl="0" fontAlgn="base">
              <a:spcBef>
                <a:spcPct val="0"/>
              </a:spcBef>
              <a:spcAft>
                <a:spcPct val="0"/>
              </a:spcAft>
              <a:defRPr sz="2800">
                <a:solidFill>
                  <a:schemeClr val="tx1"/>
                </a:solidFill>
                <a:latin typeface="Arial Black" panose="020B0A04020102020204" pitchFamily="34" charset="0"/>
                <a:ea typeface="Arial" pitchFamily="-127" charset="-128"/>
              </a:defRPr>
            </a:lvl7pPr>
            <a:lvl8pPr marL="1758308" algn="ctr" defTabSz="586103" rtl="0" fontAlgn="base">
              <a:spcBef>
                <a:spcPct val="0"/>
              </a:spcBef>
              <a:spcAft>
                <a:spcPct val="0"/>
              </a:spcAft>
              <a:defRPr sz="2800">
                <a:solidFill>
                  <a:schemeClr val="tx1"/>
                </a:solidFill>
                <a:latin typeface="Arial Black" panose="020B0A04020102020204" pitchFamily="34" charset="0"/>
                <a:ea typeface="Arial" pitchFamily="-127" charset="-128"/>
              </a:defRPr>
            </a:lvl8pPr>
            <a:lvl9pPr marL="2344409" algn="ctr" defTabSz="586103" rtl="0" fontAlgn="base">
              <a:spcBef>
                <a:spcPct val="0"/>
              </a:spcBef>
              <a:spcAft>
                <a:spcPct val="0"/>
              </a:spcAft>
              <a:defRPr sz="2800">
                <a:solidFill>
                  <a:schemeClr val="tx1"/>
                </a:solidFill>
                <a:latin typeface="Arial Black" panose="020B0A04020102020204" pitchFamily="34" charset="0"/>
                <a:ea typeface="Arial" pitchFamily="-127" charset="-128"/>
              </a:defRPr>
            </a:lvl9pPr>
          </a:lstStyle>
          <a:p>
            <a:pPr fontAlgn="base"/>
            <a:r>
              <a:rPr lang="en-US" sz="2400" dirty="0"/>
              <a:t>Esther Latres, </a:t>
            </a:r>
            <a:r>
              <a:rPr lang="en-US" sz="2000" dirty="0">
                <a:latin typeface="+mn-lt"/>
              </a:rPr>
              <a:t>Ph.D. VP, Research</a:t>
            </a:r>
          </a:p>
          <a:p>
            <a:pPr fontAlgn="base"/>
            <a:endParaRPr lang="en-US" sz="2400" dirty="0"/>
          </a:p>
          <a:p>
            <a:pPr fontAlgn="base"/>
            <a:r>
              <a:rPr lang="en-US" sz="2400" dirty="0"/>
              <a:t>Anastasia </a:t>
            </a:r>
            <a:r>
              <a:rPr lang="it-IT" sz="2400" dirty="0"/>
              <a:t>Albanese-O’Neill, Ph.D., APRN, CDCES, </a:t>
            </a:r>
            <a:r>
              <a:rPr lang="it-IT" sz="2000" dirty="0">
                <a:latin typeface="+mn-lt"/>
              </a:rPr>
              <a:t>Director, Community Screening and Clinical Trial Education</a:t>
            </a:r>
          </a:p>
          <a:p>
            <a:pPr fontAlgn="base"/>
            <a:endParaRPr lang="it-IT" sz="2400" dirty="0"/>
          </a:p>
          <a:p>
            <a:pPr fontAlgn="base"/>
            <a:r>
              <a:rPr lang="it-IT" sz="2400" dirty="0"/>
              <a:t>Campbell Hutton, </a:t>
            </a:r>
            <a:r>
              <a:rPr lang="it-IT" sz="2000" dirty="0">
                <a:latin typeface="+mn-lt"/>
              </a:rPr>
              <a:t>MPH, Vice President, Advocacy</a:t>
            </a:r>
            <a:endParaRPr lang="en-US" sz="2000" dirty="0">
              <a:latin typeface="+mn-lt"/>
            </a:endParaRPr>
          </a:p>
          <a:p>
            <a:pPr fontAlgn="base"/>
            <a:endParaRPr lang="en-US" sz="24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pic>
        <p:nvPicPr>
          <p:cNvPr id="352" name="Google Shape;352;gfc2770c958_4_464"/>
          <p:cNvPicPr preferRelativeResize="0"/>
          <p:nvPr/>
        </p:nvPicPr>
        <p:blipFill>
          <a:blip r:embed="rId3">
            <a:alphaModFix/>
          </a:blip>
          <a:stretch>
            <a:fillRect/>
          </a:stretch>
        </p:blipFill>
        <p:spPr>
          <a:xfrm>
            <a:off x="0" y="918724"/>
            <a:ext cx="12281645" cy="5020551"/>
          </a:xfrm>
          <a:prstGeom prst="rect">
            <a:avLst/>
          </a:prstGeom>
          <a:noFill/>
          <a:ln>
            <a:noFill/>
          </a:ln>
        </p:spPr>
      </p:pic>
      <p:sp>
        <p:nvSpPr>
          <p:cNvPr id="2" name="Title 1">
            <a:extLst>
              <a:ext uri="{FF2B5EF4-FFF2-40B4-BE49-F238E27FC236}">
                <a16:creationId xmlns:a16="http://schemas.microsoft.com/office/drawing/2014/main" id="{DF64E499-A46A-4985-B4F3-4F692F070674}"/>
              </a:ext>
            </a:extLst>
          </p:cNvPr>
          <p:cNvSpPr>
            <a:spLocks noGrp="1"/>
          </p:cNvSpPr>
          <p:nvPr>
            <p:ph type="title"/>
          </p:nvPr>
        </p:nvSpPr>
        <p:spPr>
          <a:xfrm>
            <a:off x="448940" y="301146"/>
            <a:ext cx="11351828" cy="1143000"/>
          </a:xfrm>
        </p:spPr>
        <p:txBody>
          <a:bodyPr/>
          <a:lstStyle/>
          <a:p>
            <a:pPr>
              <a:spcAft>
                <a:spcPts val="0"/>
              </a:spcAft>
            </a:pPr>
            <a:r>
              <a:rPr lang="en-US" sz="3200" b="1" dirty="0">
                <a:ea typeface="Arial"/>
                <a:cs typeface="Arial"/>
                <a:sym typeface="Arial"/>
              </a:rPr>
              <a:t>JDRF will collaborate to improve the participant journey through screening and monitoring process</a:t>
            </a:r>
          </a:p>
        </p:txBody>
      </p:sp>
      <p:pic>
        <p:nvPicPr>
          <p:cNvPr id="354" name="Google Shape;354;gfc2770c958_4_464"/>
          <p:cNvPicPr preferRelativeResize="0"/>
          <p:nvPr/>
        </p:nvPicPr>
        <p:blipFill>
          <a:blip r:embed="rId4">
            <a:alphaModFix/>
          </a:blip>
          <a:stretch>
            <a:fillRect/>
          </a:stretch>
        </p:blipFill>
        <p:spPr>
          <a:xfrm>
            <a:off x="3236331" y="5063825"/>
            <a:ext cx="609036" cy="898328"/>
          </a:xfrm>
          <a:prstGeom prst="rect">
            <a:avLst/>
          </a:prstGeom>
          <a:noFill/>
          <a:ln>
            <a:noFill/>
          </a:ln>
        </p:spPr>
      </p:pic>
      <p:pic>
        <p:nvPicPr>
          <p:cNvPr id="355" name="Google Shape;355;gfc2770c958_4_464"/>
          <p:cNvPicPr preferRelativeResize="0"/>
          <p:nvPr/>
        </p:nvPicPr>
        <p:blipFill>
          <a:blip r:embed="rId5">
            <a:alphaModFix/>
          </a:blip>
          <a:stretch>
            <a:fillRect/>
          </a:stretch>
        </p:blipFill>
        <p:spPr>
          <a:xfrm>
            <a:off x="230572" y="2659244"/>
            <a:ext cx="609036" cy="883102"/>
          </a:xfrm>
          <a:prstGeom prst="rect">
            <a:avLst/>
          </a:prstGeom>
          <a:noFill/>
          <a:ln>
            <a:noFill/>
          </a:ln>
        </p:spPr>
      </p:pic>
      <p:pic>
        <p:nvPicPr>
          <p:cNvPr id="356" name="Google Shape;356;gfc2770c958_4_464"/>
          <p:cNvPicPr preferRelativeResize="0"/>
          <p:nvPr/>
        </p:nvPicPr>
        <p:blipFill>
          <a:blip r:embed="rId6">
            <a:alphaModFix/>
          </a:blip>
          <a:stretch>
            <a:fillRect/>
          </a:stretch>
        </p:blipFill>
        <p:spPr>
          <a:xfrm>
            <a:off x="4396815" y="1955146"/>
            <a:ext cx="872952" cy="609036"/>
          </a:xfrm>
          <a:prstGeom prst="rect">
            <a:avLst/>
          </a:prstGeom>
          <a:noFill/>
          <a:ln>
            <a:noFill/>
          </a:ln>
        </p:spPr>
      </p:pic>
      <p:pic>
        <p:nvPicPr>
          <p:cNvPr id="357" name="Google Shape;357;gfc2770c958_4_464"/>
          <p:cNvPicPr preferRelativeResize="0"/>
          <p:nvPr/>
        </p:nvPicPr>
        <p:blipFill>
          <a:blip r:embed="rId7">
            <a:alphaModFix/>
          </a:blip>
          <a:stretch>
            <a:fillRect/>
          </a:stretch>
        </p:blipFill>
        <p:spPr>
          <a:xfrm>
            <a:off x="6891501" y="3837591"/>
            <a:ext cx="609036" cy="883102"/>
          </a:xfrm>
          <a:prstGeom prst="rect">
            <a:avLst/>
          </a:prstGeom>
          <a:noFill/>
          <a:ln>
            <a:noFill/>
          </a:ln>
        </p:spPr>
      </p:pic>
      <p:pic>
        <p:nvPicPr>
          <p:cNvPr id="358" name="Google Shape;358;gfc2770c958_4_464"/>
          <p:cNvPicPr preferRelativeResize="0"/>
          <p:nvPr/>
        </p:nvPicPr>
        <p:blipFill>
          <a:blip r:embed="rId8">
            <a:alphaModFix/>
            <a:duotone>
              <a:schemeClr val="accent1">
                <a:shade val="45000"/>
                <a:satMod val="135000"/>
              </a:schemeClr>
              <a:prstClr val="white"/>
            </a:duotone>
          </a:blip>
          <a:stretch>
            <a:fillRect/>
          </a:stretch>
        </p:blipFill>
        <p:spPr>
          <a:xfrm>
            <a:off x="9485394" y="4372048"/>
            <a:ext cx="867876" cy="609598"/>
          </a:xfrm>
          <a:prstGeom prst="rect">
            <a:avLst/>
          </a:prstGeom>
          <a:noFill/>
          <a:ln>
            <a:noFill/>
          </a:ln>
        </p:spPr>
      </p:pic>
      <p:pic>
        <p:nvPicPr>
          <p:cNvPr id="359" name="Google Shape;359;gfc2770c958_4_464"/>
          <p:cNvPicPr preferRelativeResize="0"/>
          <p:nvPr/>
        </p:nvPicPr>
        <p:blipFill>
          <a:blip r:embed="rId9">
            <a:alphaModFix/>
          </a:blip>
          <a:stretch>
            <a:fillRect/>
          </a:stretch>
        </p:blipFill>
        <p:spPr>
          <a:xfrm>
            <a:off x="11391284" y="2807293"/>
            <a:ext cx="609036" cy="898328"/>
          </a:xfrm>
          <a:prstGeom prst="rect">
            <a:avLst/>
          </a:prstGeom>
          <a:noFill/>
          <a:ln>
            <a:noFill/>
          </a:ln>
        </p:spPr>
      </p:pic>
      <p:sp>
        <p:nvSpPr>
          <p:cNvPr id="360" name="Google Shape;360;gfc2770c958_4_464"/>
          <p:cNvSpPr txBox="1"/>
          <p:nvPr/>
        </p:nvSpPr>
        <p:spPr>
          <a:xfrm>
            <a:off x="839608" y="2657116"/>
            <a:ext cx="1689583" cy="656192"/>
          </a:xfrm>
          <a:prstGeom prst="rect">
            <a:avLst/>
          </a:prstGeom>
          <a:noFill/>
          <a:ln>
            <a:noFill/>
          </a:ln>
        </p:spPr>
        <p:txBody>
          <a:bodyPr spcFirstLastPara="1" wrap="square" lIns="121787" tIns="121787" rIns="121787" bIns="121787" anchor="ctr" anchorCtr="0">
            <a:noAutofit/>
          </a:bodyPr>
          <a:lstStyle/>
          <a:p>
            <a:pPr algn="ctr"/>
            <a:r>
              <a:rPr lang="en-US" b="1" dirty="0">
                <a:solidFill>
                  <a:schemeClr val="tx2"/>
                </a:solidFill>
                <a:latin typeface="Archivo Narrow"/>
                <a:ea typeface="Archivo Narrow"/>
                <a:cs typeface="Archivo Narrow"/>
                <a:sym typeface="Archivo Narrow"/>
              </a:rPr>
              <a:t>Why Screening Matters</a:t>
            </a:r>
            <a:endParaRPr b="1" dirty="0">
              <a:solidFill>
                <a:schemeClr val="tx2"/>
              </a:solidFill>
              <a:latin typeface="Archivo Narrow"/>
              <a:ea typeface="Archivo Narrow"/>
              <a:cs typeface="Archivo Narrow"/>
              <a:sym typeface="Archivo Narrow"/>
            </a:endParaRPr>
          </a:p>
        </p:txBody>
      </p:sp>
      <p:sp>
        <p:nvSpPr>
          <p:cNvPr id="361" name="Google Shape;361;gfc2770c958_4_464"/>
          <p:cNvSpPr txBox="1"/>
          <p:nvPr/>
        </p:nvSpPr>
        <p:spPr>
          <a:xfrm>
            <a:off x="3560129" y="5195941"/>
            <a:ext cx="1381501" cy="829041"/>
          </a:xfrm>
          <a:prstGeom prst="rect">
            <a:avLst/>
          </a:prstGeom>
          <a:noFill/>
          <a:ln>
            <a:noFill/>
          </a:ln>
        </p:spPr>
        <p:txBody>
          <a:bodyPr spcFirstLastPara="1" wrap="square" lIns="121787" tIns="121787" rIns="121787" bIns="121787" anchor="ctr" anchorCtr="0">
            <a:noAutofit/>
          </a:bodyPr>
          <a:lstStyle/>
          <a:p>
            <a:pPr algn="ctr"/>
            <a:r>
              <a:rPr lang="en-US" b="1" dirty="0">
                <a:solidFill>
                  <a:schemeClr val="tx2"/>
                </a:solidFill>
                <a:latin typeface="Archivo Narrow"/>
                <a:ea typeface="Archivo Narrow"/>
                <a:cs typeface="Archivo Narrow"/>
                <a:sym typeface="Archivo Narrow"/>
              </a:rPr>
              <a:t>Identify Best Pathway</a:t>
            </a:r>
            <a:endParaRPr b="1" dirty="0">
              <a:solidFill>
                <a:schemeClr val="tx2"/>
              </a:solidFill>
              <a:latin typeface="Archivo Narrow"/>
              <a:ea typeface="Archivo Narrow"/>
              <a:cs typeface="Archivo Narrow"/>
              <a:sym typeface="Archivo Narrow"/>
            </a:endParaRPr>
          </a:p>
        </p:txBody>
      </p:sp>
      <p:sp>
        <p:nvSpPr>
          <p:cNvPr id="362" name="Google Shape;362;gfc2770c958_4_464"/>
          <p:cNvSpPr txBox="1"/>
          <p:nvPr/>
        </p:nvSpPr>
        <p:spPr>
          <a:xfrm>
            <a:off x="5244408" y="1922190"/>
            <a:ext cx="1519556" cy="656192"/>
          </a:xfrm>
          <a:prstGeom prst="rect">
            <a:avLst/>
          </a:prstGeom>
          <a:noFill/>
          <a:ln>
            <a:noFill/>
          </a:ln>
        </p:spPr>
        <p:txBody>
          <a:bodyPr spcFirstLastPara="1" wrap="square" lIns="121787" tIns="121787" rIns="121787" bIns="121787" anchor="ctr" anchorCtr="0">
            <a:noAutofit/>
          </a:bodyPr>
          <a:lstStyle/>
          <a:p>
            <a:pPr algn="ctr"/>
            <a:r>
              <a:rPr lang="en-US" b="1" dirty="0">
                <a:solidFill>
                  <a:schemeClr val="tx2"/>
                </a:solidFill>
                <a:latin typeface="Archivo Narrow"/>
                <a:ea typeface="Archivo Narrow"/>
                <a:cs typeface="Archivo Narrow"/>
                <a:sym typeface="Archivo Narrow"/>
              </a:rPr>
              <a:t>Get Screened</a:t>
            </a:r>
            <a:endParaRPr b="1" dirty="0">
              <a:solidFill>
                <a:schemeClr val="tx2"/>
              </a:solidFill>
              <a:latin typeface="Archivo Narrow"/>
              <a:ea typeface="Archivo Narrow"/>
              <a:cs typeface="Archivo Narrow"/>
              <a:sym typeface="Archivo Narrow"/>
            </a:endParaRPr>
          </a:p>
        </p:txBody>
      </p:sp>
      <p:sp>
        <p:nvSpPr>
          <p:cNvPr id="363" name="Google Shape;363;gfc2770c958_4_464"/>
          <p:cNvSpPr txBox="1"/>
          <p:nvPr/>
        </p:nvSpPr>
        <p:spPr>
          <a:xfrm>
            <a:off x="6761743" y="4938910"/>
            <a:ext cx="1196796" cy="829040"/>
          </a:xfrm>
          <a:prstGeom prst="rect">
            <a:avLst/>
          </a:prstGeom>
          <a:noFill/>
          <a:ln>
            <a:noFill/>
          </a:ln>
        </p:spPr>
        <p:txBody>
          <a:bodyPr spcFirstLastPara="1" wrap="square" lIns="121787" tIns="121787" rIns="121787" bIns="121787" anchor="ctr" anchorCtr="0">
            <a:noAutofit/>
          </a:bodyPr>
          <a:lstStyle/>
          <a:p>
            <a:pPr algn="ctr"/>
            <a:r>
              <a:rPr lang="en-US" b="1" dirty="0">
                <a:solidFill>
                  <a:schemeClr val="tx2"/>
                </a:solidFill>
                <a:latin typeface="Archivo Narrow"/>
                <a:ea typeface="Archivo Narrow"/>
                <a:cs typeface="Archivo Narrow"/>
                <a:sym typeface="Archivo Narrow"/>
              </a:rPr>
              <a:t>Review Results with HCP</a:t>
            </a:r>
            <a:endParaRPr b="1" dirty="0">
              <a:solidFill>
                <a:schemeClr val="tx2"/>
              </a:solidFill>
              <a:latin typeface="Archivo Narrow"/>
              <a:ea typeface="Archivo Narrow"/>
              <a:cs typeface="Archivo Narrow"/>
              <a:sym typeface="Archivo Narrow"/>
            </a:endParaRPr>
          </a:p>
        </p:txBody>
      </p:sp>
      <p:sp>
        <p:nvSpPr>
          <p:cNvPr id="364" name="Google Shape;364;gfc2770c958_4_464"/>
          <p:cNvSpPr txBox="1"/>
          <p:nvPr/>
        </p:nvSpPr>
        <p:spPr>
          <a:xfrm>
            <a:off x="10223105" y="4433368"/>
            <a:ext cx="1737781" cy="1055436"/>
          </a:xfrm>
          <a:prstGeom prst="rect">
            <a:avLst/>
          </a:prstGeom>
          <a:noFill/>
          <a:ln>
            <a:noFill/>
          </a:ln>
        </p:spPr>
        <p:txBody>
          <a:bodyPr spcFirstLastPara="1" wrap="square" lIns="121787" tIns="121787" rIns="121787" bIns="121787" anchor="ctr" anchorCtr="0">
            <a:noAutofit/>
          </a:bodyPr>
          <a:lstStyle/>
          <a:p>
            <a:pPr algn="ctr"/>
            <a:r>
              <a:rPr lang="en-US" b="1" dirty="0">
                <a:solidFill>
                  <a:schemeClr val="tx2"/>
                </a:solidFill>
                <a:latin typeface="Archivo Narrow"/>
                <a:ea typeface="Archivo Narrow"/>
                <a:cs typeface="Archivo Narrow"/>
                <a:sym typeface="Archivo Narrow"/>
              </a:rPr>
              <a:t>Create Individualized Monitoring Plan</a:t>
            </a:r>
            <a:endParaRPr b="1" dirty="0">
              <a:solidFill>
                <a:schemeClr val="tx2"/>
              </a:solidFill>
              <a:latin typeface="Archivo Narrow"/>
              <a:ea typeface="Archivo Narrow"/>
              <a:cs typeface="Archivo Narrow"/>
              <a:sym typeface="Archivo Narrow"/>
            </a:endParaRPr>
          </a:p>
        </p:txBody>
      </p:sp>
      <p:sp>
        <p:nvSpPr>
          <p:cNvPr id="365" name="Google Shape;365;gfc2770c958_4_464"/>
          <p:cNvSpPr txBox="1"/>
          <p:nvPr/>
        </p:nvSpPr>
        <p:spPr>
          <a:xfrm>
            <a:off x="10515871" y="1394725"/>
            <a:ext cx="1750825" cy="1009410"/>
          </a:xfrm>
          <a:prstGeom prst="rect">
            <a:avLst/>
          </a:prstGeom>
          <a:noFill/>
          <a:ln>
            <a:noFill/>
          </a:ln>
        </p:spPr>
        <p:txBody>
          <a:bodyPr spcFirstLastPara="1" wrap="square" lIns="121787" tIns="121787" rIns="121787" bIns="121787" anchor="ctr" anchorCtr="0">
            <a:noAutofit/>
          </a:bodyPr>
          <a:lstStyle/>
          <a:p>
            <a:pPr algn="ctr"/>
            <a:r>
              <a:rPr lang="en-US" b="1" dirty="0">
                <a:solidFill>
                  <a:schemeClr val="tx2"/>
                </a:solidFill>
                <a:latin typeface="Archivo Narrow"/>
                <a:ea typeface="Archivo Narrow"/>
                <a:cs typeface="Archivo Narrow"/>
                <a:sym typeface="Archivo Narrow"/>
              </a:rPr>
              <a:t>Ongoing Evaluation and Engagement</a:t>
            </a:r>
            <a:endParaRPr b="1" dirty="0">
              <a:solidFill>
                <a:schemeClr val="tx2"/>
              </a:solidFill>
              <a:latin typeface="Archivo Narrow"/>
              <a:ea typeface="Archivo Narrow"/>
              <a:cs typeface="Archivo Narrow"/>
              <a:sym typeface="Archivo Narrow"/>
            </a:endParaRPr>
          </a:p>
        </p:txBody>
      </p:sp>
      <p:sp>
        <p:nvSpPr>
          <p:cNvPr id="3" name="Rectangle 2">
            <a:extLst>
              <a:ext uri="{FF2B5EF4-FFF2-40B4-BE49-F238E27FC236}">
                <a16:creationId xmlns:a16="http://schemas.microsoft.com/office/drawing/2014/main" id="{41527E40-73D8-46FD-BE72-FD3659AF48BA}"/>
              </a:ext>
            </a:extLst>
          </p:cNvPr>
          <p:cNvSpPr/>
          <p:nvPr/>
        </p:nvSpPr>
        <p:spPr>
          <a:xfrm>
            <a:off x="6209960" y="3429000"/>
            <a:ext cx="845663" cy="649241"/>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913F8-5BDB-473D-B6D5-48BFE4ED7248}"/>
              </a:ext>
            </a:extLst>
          </p:cNvPr>
          <p:cNvSpPr>
            <a:spLocks noGrp="1"/>
          </p:cNvSpPr>
          <p:nvPr>
            <p:ph type="title"/>
          </p:nvPr>
        </p:nvSpPr>
        <p:spPr>
          <a:xfrm>
            <a:off x="341131" y="1332320"/>
            <a:ext cx="4011084" cy="1565228"/>
          </a:xfrm>
        </p:spPr>
        <p:txBody>
          <a:bodyPr/>
          <a:lstStyle/>
          <a:p>
            <a:r>
              <a:rPr lang="en-US" sz="3200" dirty="0"/>
              <a:t>Healthcare Professional Education</a:t>
            </a:r>
          </a:p>
        </p:txBody>
      </p:sp>
      <p:sp>
        <p:nvSpPr>
          <p:cNvPr id="3" name="Text Placeholder 2">
            <a:extLst>
              <a:ext uri="{FF2B5EF4-FFF2-40B4-BE49-F238E27FC236}">
                <a16:creationId xmlns:a16="http://schemas.microsoft.com/office/drawing/2014/main" id="{DDE2DB02-8E0A-4990-9174-327EBDBAC8EB}"/>
              </a:ext>
            </a:extLst>
          </p:cNvPr>
          <p:cNvSpPr>
            <a:spLocks noGrp="1"/>
          </p:cNvSpPr>
          <p:nvPr>
            <p:ph type="body" sz="half" idx="2"/>
          </p:nvPr>
        </p:nvSpPr>
        <p:spPr>
          <a:xfrm>
            <a:off x="527133" y="3983769"/>
            <a:ext cx="3990316" cy="2437380"/>
          </a:xfrm>
        </p:spPr>
        <p:txBody>
          <a:bodyPr/>
          <a:lstStyle/>
          <a:p>
            <a:pPr>
              <a:buClr>
                <a:schemeClr val="bg1"/>
              </a:buClr>
            </a:pPr>
            <a:r>
              <a:rPr lang="en-US" sz="1800" b="1" dirty="0"/>
              <a:t>2022-2023 Activities:</a:t>
            </a:r>
          </a:p>
          <a:p>
            <a:pPr marL="285750" indent="-285750">
              <a:buChar char="•"/>
            </a:pPr>
            <a:r>
              <a:rPr lang="en-US" sz="1800" b="1" dirty="0"/>
              <a:t>Symposia, CME, and other opportunities at Scientific Meetings</a:t>
            </a:r>
          </a:p>
          <a:p>
            <a:pPr marL="285750" indent="-285750">
              <a:buChar char="•"/>
            </a:pPr>
            <a:r>
              <a:rPr lang="en-US" sz="1800" b="1" dirty="0"/>
              <a:t>Strategic Partnerships</a:t>
            </a:r>
          </a:p>
          <a:p>
            <a:pPr marL="285750" indent="-285750">
              <a:buChar char="•"/>
            </a:pPr>
            <a:r>
              <a:rPr lang="en-US" sz="1800" b="1" dirty="0"/>
              <a:t>Exploring “</a:t>
            </a:r>
            <a:r>
              <a:rPr lang="en-US" sz="1800" b="1" dirty="0" err="1"/>
              <a:t>Tweetorials</a:t>
            </a:r>
            <a:r>
              <a:rPr lang="en-US" sz="1800" b="1" dirty="0"/>
              <a:t>”</a:t>
            </a:r>
            <a:endParaRPr lang="en-US" sz="1800" b="1" dirty="0">
              <a:cs typeface="Arial"/>
            </a:endParaRPr>
          </a:p>
        </p:txBody>
      </p:sp>
      <p:sp>
        <p:nvSpPr>
          <p:cNvPr id="7" name="Slide Number Placeholder 6">
            <a:extLst>
              <a:ext uri="{FF2B5EF4-FFF2-40B4-BE49-F238E27FC236}">
                <a16:creationId xmlns:a16="http://schemas.microsoft.com/office/drawing/2014/main" id="{81504999-34B8-416F-822C-8417ECA48FB0}"/>
              </a:ext>
            </a:extLst>
          </p:cNvPr>
          <p:cNvSpPr>
            <a:spLocks noGrp="1"/>
          </p:cNvSpPr>
          <p:nvPr>
            <p:ph type="sldNum" sz="quarter" idx="18"/>
          </p:nvPr>
        </p:nvSpPr>
        <p:spPr/>
        <p:txBody>
          <a:bodyPr/>
          <a:lstStyle/>
          <a:p>
            <a:pPr defTabSz="1219322"/>
            <a:fld id="{4EAADB7E-A526-49DE-ABD7-90A5490CACB5}" type="slidenum">
              <a:rPr lang="en-US">
                <a:solidFill>
                  <a:srgbClr val="010101">
                    <a:lumMod val="50000"/>
                    <a:lumOff val="50000"/>
                  </a:srgbClr>
                </a:solidFill>
                <a:latin typeface="Arial"/>
              </a:rPr>
              <a:pPr defTabSz="1219322"/>
              <a:t>11</a:t>
            </a:fld>
            <a:endParaRPr lang="en-US">
              <a:solidFill>
                <a:srgbClr val="010101">
                  <a:lumMod val="50000"/>
                  <a:lumOff val="50000"/>
                </a:srgbClr>
              </a:solidFill>
              <a:latin typeface="Arial"/>
            </a:endParaRPr>
          </a:p>
        </p:txBody>
      </p:sp>
      <p:pic>
        <p:nvPicPr>
          <p:cNvPr id="1026" name="Picture 2" descr="All images">
            <a:extLst>
              <a:ext uri="{FF2B5EF4-FFF2-40B4-BE49-F238E27FC236}">
                <a16:creationId xmlns:a16="http://schemas.microsoft.com/office/drawing/2014/main" id="{648F4CB1-DEFE-4189-9608-9F34EE6FB1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7164" y="612278"/>
            <a:ext cx="1765595" cy="176559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picture containing text, clipart&#10;&#10;Description automatically generated">
            <a:extLst>
              <a:ext uri="{FF2B5EF4-FFF2-40B4-BE49-F238E27FC236}">
                <a16:creationId xmlns:a16="http://schemas.microsoft.com/office/drawing/2014/main" id="{EA57D810-E2DF-4E31-B87C-5B0E8EE10464}"/>
              </a:ext>
            </a:extLst>
          </p:cNvPr>
          <p:cNvPicPr>
            <a:picLocks noChangeAspect="1"/>
          </p:cNvPicPr>
          <p:nvPr/>
        </p:nvPicPr>
        <p:blipFill>
          <a:blip r:embed="rId4"/>
          <a:stretch>
            <a:fillRect/>
          </a:stretch>
        </p:blipFill>
        <p:spPr>
          <a:xfrm>
            <a:off x="7246068" y="1195299"/>
            <a:ext cx="2107796" cy="381331"/>
          </a:xfrm>
          <a:prstGeom prst="rect">
            <a:avLst/>
          </a:prstGeom>
        </p:spPr>
      </p:pic>
      <p:pic>
        <p:nvPicPr>
          <p:cNvPr id="1030" name="Picture 6" descr="See the source image">
            <a:extLst>
              <a:ext uri="{FF2B5EF4-FFF2-40B4-BE49-F238E27FC236}">
                <a16:creationId xmlns:a16="http://schemas.microsoft.com/office/drawing/2014/main" id="{B1CAF07C-687F-439E-BD10-1AECBFB21CB2}"/>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6803913" y="2249547"/>
            <a:ext cx="1349963" cy="134996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ee the source image">
            <a:extLst>
              <a:ext uri="{FF2B5EF4-FFF2-40B4-BE49-F238E27FC236}">
                <a16:creationId xmlns:a16="http://schemas.microsoft.com/office/drawing/2014/main" id="{80376E8E-D029-4B25-BD43-21260096C083}"/>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9747173" y="968011"/>
            <a:ext cx="1837822" cy="86265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See the source image">
            <a:extLst>
              <a:ext uri="{FF2B5EF4-FFF2-40B4-BE49-F238E27FC236}">
                <a16:creationId xmlns:a16="http://schemas.microsoft.com/office/drawing/2014/main" id="{DBDEA5C9-11F9-4FBA-B5DE-7B814B7BA451}"/>
              </a:ext>
            </a:extLst>
          </p:cNvPr>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8697134" y="2622138"/>
            <a:ext cx="1968950" cy="56846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A921B09F-008F-4722-8939-F40F87DF2154}"/>
              </a:ext>
            </a:extLst>
          </p:cNvPr>
          <p:cNvCxnSpPr/>
          <p:nvPr/>
        </p:nvCxnSpPr>
        <p:spPr>
          <a:xfrm>
            <a:off x="5087164" y="3723706"/>
            <a:ext cx="6548923" cy="0"/>
          </a:xfrm>
          <a:prstGeom prst="line">
            <a:avLst/>
          </a:prstGeom>
        </p:spPr>
        <p:style>
          <a:lnRef idx="2">
            <a:schemeClr val="accent1"/>
          </a:lnRef>
          <a:fillRef idx="0">
            <a:schemeClr val="accent1"/>
          </a:fillRef>
          <a:effectRef idx="1">
            <a:schemeClr val="accent1"/>
          </a:effectRef>
          <a:fontRef idx="minor">
            <a:schemeClr val="tx1"/>
          </a:fontRef>
        </p:style>
      </p:cxnSp>
      <p:pic>
        <p:nvPicPr>
          <p:cNvPr id="1043" name="Picture 19">
            <a:extLst>
              <a:ext uri="{FF2B5EF4-FFF2-40B4-BE49-F238E27FC236}">
                <a16:creationId xmlns:a16="http://schemas.microsoft.com/office/drawing/2014/main" id="{951C6279-507C-4A75-89ED-BBBF7B967031}"/>
              </a:ext>
            </a:extLst>
          </p:cNvPr>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6096000" y="4205372"/>
            <a:ext cx="1713705" cy="2498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22">
            <a:extLst>
              <a:ext uri="{FF2B5EF4-FFF2-40B4-BE49-F238E27FC236}">
                <a16:creationId xmlns:a16="http://schemas.microsoft.com/office/drawing/2014/main" id="{39C3F3FB-B5FC-4BEF-B1E5-8795C8B10637}"/>
              </a:ext>
            </a:extLst>
          </p:cNvPr>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8192175" y="4238593"/>
            <a:ext cx="1820147" cy="247849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048" name="Picture 24" descr="See the source image">
            <a:extLst>
              <a:ext uri="{FF2B5EF4-FFF2-40B4-BE49-F238E27FC236}">
                <a16:creationId xmlns:a16="http://schemas.microsoft.com/office/drawing/2014/main" id="{85357B02-D2B5-402E-B58B-48BCA5776EBD}"/>
              </a:ext>
            </a:extLst>
          </p:cNvPr>
          <p:cNvPicPr>
            <a:picLocks noChangeAspect="1" noChangeArrowheads="1"/>
          </p:cNvPicPr>
          <p:nvPr/>
        </p:nvPicPr>
        <p:blipFill>
          <a:blip r:embed="rId10" cstate="email">
            <a:extLst>
              <a:ext uri="{28A0092B-C50C-407E-A947-70E740481C1C}">
                <a14:useLocalDpi xmlns:a14="http://schemas.microsoft.com/office/drawing/2010/main" val="0"/>
              </a:ext>
            </a:extLst>
          </a:blip>
          <a:srcRect/>
          <a:stretch>
            <a:fillRect/>
          </a:stretch>
        </p:blipFill>
        <p:spPr bwMode="auto">
          <a:xfrm>
            <a:off x="10328068" y="4825275"/>
            <a:ext cx="1597797" cy="1064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3336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A4D28C4-F22B-45BA-B719-48420853DA85}"/>
              </a:ext>
            </a:extLst>
          </p:cNvPr>
          <p:cNvSpPr>
            <a:spLocks noGrp="1"/>
          </p:cNvSpPr>
          <p:nvPr>
            <p:ph type="title"/>
          </p:nvPr>
        </p:nvSpPr>
        <p:spPr>
          <a:xfrm>
            <a:off x="601127" y="304803"/>
            <a:ext cx="10972800" cy="1143000"/>
          </a:xfrm>
        </p:spPr>
        <p:txBody>
          <a:bodyPr/>
          <a:lstStyle/>
          <a:p>
            <a:r>
              <a:rPr lang="en-US" sz="3200" dirty="0"/>
              <a:t>Upcoming Symposium</a:t>
            </a:r>
          </a:p>
        </p:txBody>
      </p:sp>
      <p:sp>
        <p:nvSpPr>
          <p:cNvPr id="2" name="Slide Number Placeholder 1">
            <a:extLst>
              <a:ext uri="{FF2B5EF4-FFF2-40B4-BE49-F238E27FC236}">
                <a16:creationId xmlns:a16="http://schemas.microsoft.com/office/drawing/2014/main" id="{948B3D0B-5A3F-42A9-BB5D-66E22720F8C3}"/>
              </a:ext>
            </a:extLst>
          </p:cNvPr>
          <p:cNvSpPr>
            <a:spLocks noGrp="1"/>
          </p:cNvSpPr>
          <p:nvPr>
            <p:ph type="sldNum" sz="quarter" idx="12"/>
          </p:nvPr>
        </p:nvSpPr>
        <p:spPr/>
        <p:txBody>
          <a:bodyPr/>
          <a:lstStyle/>
          <a:p>
            <a:fld id="{586881A8-AE56-4B89-B908-CD6710168C34}" type="slidenum">
              <a:rPr lang="en-US" altLang="en-US" smtClean="0"/>
              <a:pPr/>
              <a:t>12</a:t>
            </a:fld>
            <a:endParaRPr lang="en-US" altLang="en-US"/>
          </a:p>
        </p:txBody>
      </p:sp>
      <p:pic>
        <p:nvPicPr>
          <p:cNvPr id="4" name="Picture 3">
            <a:extLst>
              <a:ext uri="{FF2B5EF4-FFF2-40B4-BE49-F238E27FC236}">
                <a16:creationId xmlns:a16="http://schemas.microsoft.com/office/drawing/2014/main" id="{DCD5C688-371D-422B-B439-2405BEECEA65}"/>
              </a:ext>
            </a:extLst>
          </p:cNvPr>
          <p:cNvPicPr>
            <a:picLocks noChangeAspect="1"/>
          </p:cNvPicPr>
          <p:nvPr/>
        </p:nvPicPr>
        <p:blipFill>
          <a:blip r:embed="rId3"/>
          <a:stretch>
            <a:fillRect/>
          </a:stretch>
        </p:blipFill>
        <p:spPr>
          <a:xfrm>
            <a:off x="3845328" y="2486493"/>
            <a:ext cx="6828046" cy="4066704"/>
          </a:xfrm>
          <a:prstGeom prst="rect">
            <a:avLst/>
          </a:prstGeom>
          <a:ln>
            <a:solidFill>
              <a:schemeClr val="tx2">
                <a:lumMod val="60000"/>
                <a:lumOff val="40000"/>
              </a:schemeClr>
            </a:solidFill>
          </a:ln>
        </p:spPr>
      </p:pic>
      <p:pic>
        <p:nvPicPr>
          <p:cNvPr id="5" name="Picture 8" descr="See the source image">
            <a:extLst>
              <a:ext uri="{FF2B5EF4-FFF2-40B4-BE49-F238E27FC236}">
                <a16:creationId xmlns:a16="http://schemas.microsoft.com/office/drawing/2014/main" id="{8E2EBD77-D703-4D3A-A597-BE20D37B4D0A}"/>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9442808" y="417759"/>
            <a:ext cx="1837822" cy="86265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AEBCE20-D0C8-45E7-A2BA-152D97FAE4AC}"/>
              </a:ext>
            </a:extLst>
          </p:cNvPr>
          <p:cNvSpPr txBox="1"/>
          <p:nvPr/>
        </p:nvSpPr>
        <p:spPr>
          <a:xfrm>
            <a:off x="378298" y="3429000"/>
            <a:ext cx="2971041" cy="677108"/>
          </a:xfrm>
          <a:prstGeom prst="rect">
            <a:avLst/>
          </a:prstGeom>
          <a:noFill/>
        </p:spPr>
        <p:txBody>
          <a:bodyPr wrap="square" lIns="60960" tIns="30480" rIns="60960" bIns="30480" rtlCol="0" anchor="t">
            <a:spAutoFit/>
          </a:bodyPr>
          <a:lstStyle/>
          <a:p>
            <a:r>
              <a:rPr lang="en-US" sz="2000" b="1" dirty="0"/>
              <a:t>February 25, 2023</a:t>
            </a:r>
          </a:p>
          <a:p>
            <a:r>
              <a:rPr lang="en-US" sz="2000" b="1" dirty="0"/>
              <a:t>11:30 AM to 1 PM CET</a:t>
            </a:r>
          </a:p>
        </p:txBody>
      </p:sp>
      <p:pic>
        <p:nvPicPr>
          <p:cNvPr id="12" name="Picture 11">
            <a:extLst>
              <a:ext uri="{FF2B5EF4-FFF2-40B4-BE49-F238E27FC236}">
                <a16:creationId xmlns:a16="http://schemas.microsoft.com/office/drawing/2014/main" id="{FBE46713-845F-4049-BBBD-252DF7B0BC33}"/>
              </a:ext>
            </a:extLst>
          </p:cNvPr>
          <p:cNvPicPr>
            <a:picLocks noChangeAspect="1"/>
          </p:cNvPicPr>
          <p:nvPr/>
        </p:nvPicPr>
        <p:blipFill>
          <a:blip r:embed="rId5"/>
          <a:stretch>
            <a:fillRect/>
          </a:stretch>
        </p:blipFill>
        <p:spPr>
          <a:xfrm>
            <a:off x="3349339" y="1624495"/>
            <a:ext cx="7820025" cy="561975"/>
          </a:xfrm>
          <a:prstGeom prst="rect">
            <a:avLst/>
          </a:prstGeom>
        </p:spPr>
      </p:pic>
      <p:pic>
        <p:nvPicPr>
          <p:cNvPr id="3" name="Picture 2" descr="JDRF Logo Blog Header 1200x600 - JDRF">
            <a:extLst>
              <a:ext uri="{FF2B5EF4-FFF2-40B4-BE49-F238E27FC236}">
                <a16:creationId xmlns:a16="http://schemas.microsoft.com/office/drawing/2014/main" id="{B56FB4AD-39B0-4AE1-B7A1-ECC9FABC40C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3309" t="36596" r="12995" b="37556"/>
          <a:stretch/>
        </p:blipFill>
        <p:spPr bwMode="auto">
          <a:xfrm>
            <a:off x="614564" y="604763"/>
            <a:ext cx="2089727" cy="4886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6935758"/>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FC49E-B774-46D7-A25D-E2BCCE46F29A}"/>
              </a:ext>
            </a:extLst>
          </p:cNvPr>
          <p:cNvSpPr>
            <a:spLocks noGrp="1"/>
          </p:cNvSpPr>
          <p:nvPr>
            <p:ph type="title"/>
          </p:nvPr>
        </p:nvSpPr>
        <p:spPr/>
        <p:txBody>
          <a:bodyPr/>
          <a:lstStyle/>
          <a:p>
            <a:r>
              <a:rPr lang="en-US" dirty="0"/>
              <a:t>T1Detect Program Tactics</a:t>
            </a:r>
          </a:p>
        </p:txBody>
      </p:sp>
      <p:sp>
        <p:nvSpPr>
          <p:cNvPr id="4" name="Slide Number Placeholder 3">
            <a:extLst>
              <a:ext uri="{FF2B5EF4-FFF2-40B4-BE49-F238E27FC236}">
                <a16:creationId xmlns:a16="http://schemas.microsoft.com/office/drawing/2014/main" id="{D85C6700-FDC2-4A12-9C6F-1EECBBB8DEE8}"/>
              </a:ext>
            </a:extLst>
          </p:cNvPr>
          <p:cNvSpPr>
            <a:spLocks noGrp="1"/>
          </p:cNvSpPr>
          <p:nvPr>
            <p:ph type="sldNum" idx="12"/>
          </p:nvPr>
        </p:nvSpPr>
        <p:spPr/>
        <p:txBody>
          <a:bodyPr/>
          <a:lstStyle/>
          <a:p>
            <a:fld id="{00000000-1234-1234-1234-123412341234}" type="slidenum">
              <a:rPr lang="en-US" smtClean="0"/>
              <a:pPr/>
              <a:t>13</a:t>
            </a:fld>
            <a:endParaRPr lang="en-US"/>
          </a:p>
        </p:txBody>
      </p:sp>
      <p:pic>
        <p:nvPicPr>
          <p:cNvPr id="6" name="Picture 5" descr="Icon&#10;&#10;Description automatically generated">
            <a:extLst>
              <a:ext uri="{FF2B5EF4-FFF2-40B4-BE49-F238E27FC236}">
                <a16:creationId xmlns:a16="http://schemas.microsoft.com/office/drawing/2014/main" id="{99AEEA22-4182-4C6C-B7BE-539E152DFDBF}"/>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96247" y="2828606"/>
            <a:ext cx="1476357" cy="1476357"/>
          </a:xfrm>
          <a:prstGeom prst="rect">
            <a:avLst/>
          </a:prstGeom>
        </p:spPr>
      </p:pic>
      <p:sp>
        <p:nvSpPr>
          <p:cNvPr id="7" name="TextBox 6">
            <a:extLst>
              <a:ext uri="{FF2B5EF4-FFF2-40B4-BE49-F238E27FC236}">
                <a16:creationId xmlns:a16="http://schemas.microsoft.com/office/drawing/2014/main" id="{315A7783-6E32-4CFE-911B-3BE8B2E36669}"/>
              </a:ext>
            </a:extLst>
          </p:cNvPr>
          <p:cNvSpPr txBox="1"/>
          <p:nvPr/>
        </p:nvSpPr>
        <p:spPr>
          <a:xfrm>
            <a:off x="0" y="4406847"/>
            <a:ext cx="2403929" cy="625684"/>
          </a:xfrm>
          <a:prstGeom prst="rect">
            <a:avLst/>
          </a:prstGeom>
          <a:noFill/>
        </p:spPr>
        <p:txBody>
          <a:bodyPr wrap="square" rtlCol="0">
            <a:spAutoFit/>
          </a:bodyPr>
          <a:lstStyle/>
          <a:p>
            <a:pPr algn="ctr" defTabSz="1219383"/>
            <a:r>
              <a:rPr lang="en-US" sz="1733" b="1" dirty="0">
                <a:solidFill>
                  <a:schemeClr val="bg2">
                    <a:lumMod val="90000"/>
                  </a:schemeClr>
                </a:solidFill>
                <a:latin typeface="Arial"/>
                <a:cs typeface="Arial"/>
                <a:sym typeface="Arial"/>
              </a:rPr>
              <a:t>Educate Healthcare Professionals</a:t>
            </a:r>
          </a:p>
        </p:txBody>
      </p:sp>
      <p:pic>
        <p:nvPicPr>
          <p:cNvPr id="8" name="Picture 7" descr="Icon&#10;&#10;Description automatically generated">
            <a:extLst>
              <a:ext uri="{FF2B5EF4-FFF2-40B4-BE49-F238E27FC236}">
                <a16:creationId xmlns:a16="http://schemas.microsoft.com/office/drawing/2014/main" id="{866E8CCF-2AEF-43DC-BDDB-69FACE760BE2}"/>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533709" y="2794411"/>
            <a:ext cx="1198566" cy="1200785"/>
          </a:xfrm>
          <a:prstGeom prst="rect">
            <a:avLst/>
          </a:prstGeom>
          <a:ln>
            <a:solidFill>
              <a:srgbClr val="FF0000"/>
            </a:solidFill>
          </a:ln>
        </p:spPr>
      </p:pic>
      <p:sp>
        <p:nvSpPr>
          <p:cNvPr id="9" name="TextBox 8">
            <a:extLst>
              <a:ext uri="{FF2B5EF4-FFF2-40B4-BE49-F238E27FC236}">
                <a16:creationId xmlns:a16="http://schemas.microsoft.com/office/drawing/2014/main" id="{5BA9B7F5-CF22-4882-B295-3A52FC02FED1}"/>
              </a:ext>
            </a:extLst>
          </p:cNvPr>
          <p:cNvSpPr txBox="1"/>
          <p:nvPr/>
        </p:nvSpPr>
        <p:spPr>
          <a:xfrm>
            <a:off x="2464803" y="4406847"/>
            <a:ext cx="2403929" cy="892360"/>
          </a:xfrm>
          <a:prstGeom prst="rect">
            <a:avLst/>
          </a:prstGeom>
          <a:noFill/>
          <a:ln>
            <a:solidFill>
              <a:srgbClr val="FF0000"/>
            </a:solidFill>
          </a:ln>
        </p:spPr>
        <p:txBody>
          <a:bodyPr wrap="square" rtlCol="0">
            <a:spAutoFit/>
          </a:bodyPr>
          <a:lstStyle/>
          <a:p>
            <a:pPr algn="ctr" defTabSz="1219383"/>
            <a:r>
              <a:rPr lang="en-US" sz="1733" b="1" dirty="0">
                <a:solidFill>
                  <a:srgbClr val="0A53F6"/>
                </a:solidFill>
                <a:latin typeface="Arial"/>
                <a:cs typeface="Arial"/>
                <a:sym typeface="Arial"/>
              </a:rPr>
              <a:t>Educate JDRF Staff, Volunteers, and the T1D Community</a:t>
            </a:r>
          </a:p>
        </p:txBody>
      </p:sp>
      <p:sp>
        <p:nvSpPr>
          <p:cNvPr id="10" name="TextBox 9">
            <a:extLst>
              <a:ext uri="{FF2B5EF4-FFF2-40B4-BE49-F238E27FC236}">
                <a16:creationId xmlns:a16="http://schemas.microsoft.com/office/drawing/2014/main" id="{454AB742-348F-42FC-9295-B48B628FBB86}"/>
              </a:ext>
            </a:extLst>
          </p:cNvPr>
          <p:cNvSpPr txBox="1"/>
          <p:nvPr/>
        </p:nvSpPr>
        <p:spPr>
          <a:xfrm>
            <a:off x="7493746" y="4327303"/>
            <a:ext cx="2403929" cy="892360"/>
          </a:xfrm>
          <a:prstGeom prst="rect">
            <a:avLst/>
          </a:prstGeom>
          <a:noFill/>
        </p:spPr>
        <p:txBody>
          <a:bodyPr wrap="square" rtlCol="0">
            <a:spAutoFit/>
          </a:bodyPr>
          <a:lstStyle/>
          <a:p>
            <a:pPr algn="ctr" defTabSz="1219383"/>
            <a:r>
              <a:rPr lang="en-US" sz="1733" b="1" dirty="0">
                <a:solidFill>
                  <a:schemeClr val="bg2">
                    <a:lumMod val="90000"/>
                  </a:schemeClr>
                </a:solidFill>
                <a:latin typeface="Arial"/>
                <a:cs typeface="Arial"/>
                <a:sym typeface="Arial"/>
              </a:rPr>
              <a:t>Enhance Online, Digital, and Print Resources</a:t>
            </a:r>
          </a:p>
        </p:txBody>
      </p:sp>
      <p:pic>
        <p:nvPicPr>
          <p:cNvPr id="11" name="Picture 10" descr="Icon&#10;&#10;Description automatically generated">
            <a:extLst>
              <a:ext uri="{FF2B5EF4-FFF2-40B4-BE49-F238E27FC236}">
                <a16:creationId xmlns:a16="http://schemas.microsoft.com/office/drawing/2014/main" id="{3E4503CE-777D-48CE-A8FC-E87E8848C682}"/>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3732274" y="2794411"/>
            <a:ext cx="1198565" cy="1200785"/>
          </a:xfrm>
          <a:prstGeom prst="rect">
            <a:avLst/>
          </a:prstGeom>
          <a:ln>
            <a:solidFill>
              <a:srgbClr val="FF0000"/>
            </a:solidFill>
          </a:ln>
        </p:spPr>
      </p:pic>
      <p:pic>
        <p:nvPicPr>
          <p:cNvPr id="12" name="Picture 11" descr="Icon&#10;&#10;Description automatically generated">
            <a:extLst>
              <a:ext uri="{FF2B5EF4-FFF2-40B4-BE49-F238E27FC236}">
                <a16:creationId xmlns:a16="http://schemas.microsoft.com/office/drawing/2014/main" id="{AA9B0775-A305-43BA-A713-A1C318C62876}"/>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5785448" y="2838112"/>
            <a:ext cx="1476357" cy="1479092"/>
          </a:xfrm>
          <a:prstGeom prst="rect">
            <a:avLst/>
          </a:prstGeom>
        </p:spPr>
      </p:pic>
      <p:sp>
        <p:nvSpPr>
          <p:cNvPr id="13" name="TextBox 12">
            <a:extLst>
              <a:ext uri="{FF2B5EF4-FFF2-40B4-BE49-F238E27FC236}">
                <a16:creationId xmlns:a16="http://schemas.microsoft.com/office/drawing/2014/main" id="{0830A155-FB75-4B61-AF73-C65DAFB71C1A}"/>
              </a:ext>
            </a:extLst>
          </p:cNvPr>
          <p:cNvSpPr txBox="1"/>
          <p:nvPr/>
        </p:nvSpPr>
        <p:spPr>
          <a:xfrm>
            <a:off x="5122214" y="4345382"/>
            <a:ext cx="2403929" cy="892360"/>
          </a:xfrm>
          <a:prstGeom prst="rect">
            <a:avLst/>
          </a:prstGeom>
          <a:noFill/>
        </p:spPr>
        <p:txBody>
          <a:bodyPr wrap="square" rtlCol="0">
            <a:spAutoFit/>
          </a:bodyPr>
          <a:lstStyle/>
          <a:p>
            <a:pPr algn="ctr" defTabSz="1219383"/>
            <a:r>
              <a:rPr lang="en-US" sz="1733" b="1" dirty="0">
                <a:solidFill>
                  <a:schemeClr val="bg2">
                    <a:lumMod val="90000"/>
                  </a:schemeClr>
                </a:solidFill>
                <a:latin typeface="Arial"/>
                <a:cs typeface="Arial"/>
                <a:sym typeface="Arial"/>
              </a:rPr>
              <a:t>Expand Clinical Pilots to Diverse Populations</a:t>
            </a:r>
          </a:p>
        </p:txBody>
      </p:sp>
      <p:pic>
        <p:nvPicPr>
          <p:cNvPr id="14" name="Picture 13" descr="Icon&#10;&#10;Description automatically generated">
            <a:extLst>
              <a:ext uri="{FF2B5EF4-FFF2-40B4-BE49-F238E27FC236}">
                <a16:creationId xmlns:a16="http://schemas.microsoft.com/office/drawing/2014/main" id="{6EFA3DAC-A416-45A0-9E68-E151AE66ADE2}"/>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10131163" y="2742792"/>
            <a:ext cx="1476357" cy="1473628"/>
          </a:xfrm>
          <a:prstGeom prst="rect">
            <a:avLst/>
          </a:prstGeom>
        </p:spPr>
      </p:pic>
      <p:sp>
        <p:nvSpPr>
          <p:cNvPr id="15" name="TextBox 14">
            <a:extLst>
              <a:ext uri="{FF2B5EF4-FFF2-40B4-BE49-F238E27FC236}">
                <a16:creationId xmlns:a16="http://schemas.microsoft.com/office/drawing/2014/main" id="{D2D6528C-22FE-4447-BA26-74714812085F}"/>
              </a:ext>
            </a:extLst>
          </p:cNvPr>
          <p:cNvSpPr txBox="1"/>
          <p:nvPr/>
        </p:nvSpPr>
        <p:spPr>
          <a:xfrm>
            <a:off x="9650731" y="4287594"/>
            <a:ext cx="2403929" cy="892360"/>
          </a:xfrm>
          <a:prstGeom prst="rect">
            <a:avLst/>
          </a:prstGeom>
          <a:noFill/>
        </p:spPr>
        <p:txBody>
          <a:bodyPr wrap="square" rtlCol="0">
            <a:spAutoFit/>
          </a:bodyPr>
          <a:lstStyle/>
          <a:p>
            <a:pPr algn="ctr" defTabSz="1219383"/>
            <a:r>
              <a:rPr lang="en-US" sz="1733" b="1" dirty="0">
                <a:solidFill>
                  <a:schemeClr val="bg2">
                    <a:lumMod val="90000"/>
                  </a:schemeClr>
                </a:solidFill>
                <a:latin typeface="Arial"/>
                <a:cs typeface="Arial"/>
                <a:sym typeface="Arial"/>
              </a:rPr>
              <a:t>Drive Consensus Monitoring Guidelines</a:t>
            </a:r>
          </a:p>
        </p:txBody>
      </p:sp>
      <p:pic>
        <p:nvPicPr>
          <p:cNvPr id="17" name="Picture 16" descr="Text, icon&#10;&#10;Description automatically generated">
            <a:extLst>
              <a:ext uri="{FF2B5EF4-FFF2-40B4-BE49-F238E27FC236}">
                <a16:creationId xmlns:a16="http://schemas.microsoft.com/office/drawing/2014/main" id="{9D579BD1-5F2C-43EC-AE9C-9AE0F763223D}"/>
              </a:ext>
            </a:extLst>
          </p:cNvPr>
          <p:cNvPicPr>
            <a:picLocks noChangeAspect="1"/>
          </p:cNvPicPr>
          <p:nvPr/>
        </p:nvPicPr>
        <p:blipFill>
          <a:blip r:embed="rId8"/>
          <a:stretch>
            <a:fillRect/>
          </a:stretch>
        </p:blipFill>
        <p:spPr>
          <a:xfrm>
            <a:off x="7431641" y="2503436"/>
            <a:ext cx="2126695" cy="2126695"/>
          </a:xfrm>
          <a:prstGeom prst="rect">
            <a:avLst/>
          </a:prstGeom>
        </p:spPr>
      </p:pic>
    </p:spTree>
    <p:extLst>
      <p:ext uri="{BB962C8B-B14F-4D97-AF65-F5344CB8AC3E}">
        <p14:creationId xmlns:p14="http://schemas.microsoft.com/office/powerpoint/2010/main" val="1702299691"/>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913F8-5BDB-473D-B6D5-48BFE4ED7248}"/>
              </a:ext>
            </a:extLst>
          </p:cNvPr>
          <p:cNvSpPr>
            <a:spLocks noGrp="1"/>
          </p:cNvSpPr>
          <p:nvPr>
            <p:ph type="title"/>
          </p:nvPr>
        </p:nvSpPr>
        <p:spPr>
          <a:xfrm>
            <a:off x="551824" y="584741"/>
            <a:ext cx="4011084" cy="3203115"/>
          </a:xfrm>
        </p:spPr>
        <p:txBody>
          <a:bodyPr/>
          <a:lstStyle/>
          <a:p>
            <a:r>
              <a:rPr lang="en-US" sz="3200"/>
              <a:t>Staff, Volunteer, Constituent, and T1D Community Education</a:t>
            </a:r>
          </a:p>
        </p:txBody>
      </p:sp>
      <p:sp>
        <p:nvSpPr>
          <p:cNvPr id="3" name="Text Placeholder 2">
            <a:extLst>
              <a:ext uri="{FF2B5EF4-FFF2-40B4-BE49-F238E27FC236}">
                <a16:creationId xmlns:a16="http://schemas.microsoft.com/office/drawing/2014/main" id="{DDE2DB02-8E0A-4990-9174-327EBDBAC8EB}"/>
              </a:ext>
            </a:extLst>
          </p:cNvPr>
          <p:cNvSpPr>
            <a:spLocks noGrp="1"/>
          </p:cNvSpPr>
          <p:nvPr>
            <p:ph type="body" sz="half" idx="2"/>
          </p:nvPr>
        </p:nvSpPr>
        <p:spPr>
          <a:xfrm>
            <a:off x="412339" y="4064346"/>
            <a:ext cx="4011084" cy="2208913"/>
          </a:xfrm>
        </p:spPr>
        <p:txBody>
          <a:bodyPr/>
          <a:lstStyle/>
          <a:p>
            <a:pPr marL="190520" indent="-190520">
              <a:buFont typeface="Arial" panose="020B0604020202020204" pitchFamily="34" charset="0"/>
              <a:buChar char="•"/>
            </a:pPr>
            <a:r>
              <a:rPr lang="en-US" sz="1800" b="1" dirty="0"/>
              <a:t>Internal Lunch and Learn Events</a:t>
            </a:r>
          </a:p>
          <a:p>
            <a:pPr marL="190520" indent="-190520">
              <a:buFont typeface="Arial" panose="020B0604020202020204" pitchFamily="34" charset="0"/>
              <a:buChar char="•"/>
            </a:pPr>
            <a:r>
              <a:rPr lang="en-US" sz="1800" b="1" dirty="0"/>
              <a:t>Virtual </a:t>
            </a:r>
            <a:r>
              <a:rPr lang="en-US" sz="1800" b="1" dirty="0" err="1"/>
              <a:t>TypeOneNation</a:t>
            </a:r>
            <a:r>
              <a:rPr lang="en-US" sz="1800" b="1" dirty="0"/>
              <a:t> Summit (10/6)</a:t>
            </a:r>
          </a:p>
          <a:p>
            <a:pPr marL="190520" indent="-190520">
              <a:buFont typeface="Arial" panose="020B0604020202020204" pitchFamily="34" charset="0"/>
              <a:buChar char="•"/>
            </a:pPr>
            <a:r>
              <a:rPr lang="en-US" sz="1800" b="1" dirty="0"/>
              <a:t>Educational Track at In-Person </a:t>
            </a:r>
            <a:r>
              <a:rPr lang="en-US" sz="1800" b="1" dirty="0" err="1"/>
              <a:t>TypeOneNation</a:t>
            </a:r>
            <a:r>
              <a:rPr lang="en-US" sz="1800" b="1" dirty="0"/>
              <a:t> Events</a:t>
            </a:r>
          </a:p>
          <a:p>
            <a:pPr marL="190520" indent="-190520">
              <a:buFont typeface="Arial" panose="020B0604020202020204" pitchFamily="34" charset="0"/>
              <a:buChar char="•"/>
            </a:pPr>
            <a:r>
              <a:rPr lang="en-US" sz="1800" b="1" dirty="0"/>
              <a:t>Expanded presence at CWD FFL</a:t>
            </a:r>
          </a:p>
        </p:txBody>
      </p:sp>
      <p:sp>
        <p:nvSpPr>
          <p:cNvPr id="7" name="Slide Number Placeholder 6">
            <a:extLst>
              <a:ext uri="{FF2B5EF4-FFF2-40B4-BE49-F238E27FC236}">
                <a16:creationId xmlns:a16="http://schemas.microsoft.com/office/drawing/2014/main" id="{81504999-34B8-416F-822C-8417ECA48FB0}"/>
              </a:ext>
            </a:extLst>
          </p:cNvPr>
          <p:cNvSpPr>
            <a:spLocks noGrp="1"/>
          </p:cNvSpPr>
          <p:nvPr>
            <p:ph type="sldNum" sz="quarter" idx="18"/>
          </p:nvPr>
        </p:nvSpPr>
        <p:spPr/>
        <p:txBody>
          <a:bodyPr/>
          <a:lstStyle/>
          <a:p>
            <a:pPr defTabSz="1219322"/>
            <a:fld id="{4EAADB7E-A526-49DE-ABD7-90A5490CACB5}" type="slidenum">
              <a:rPr lang="en-US">
                <a:solidFill>
                  <a:srgbClr val="010101">
                    <a:lumMod val="50000"/>
                    <a:lumOff val="50000"/>
                  </a:srgbClr>
                </a:solidFill>
                <a:latin typeface="Arial"/>
              </a:rPr>
              <a:pPr defTabSz="1219322"/>
              <a:t>14</a:t>
            </a:fld>
            <a:endParaRPr lang="en-US">
              <a:solidFill>
                <a:srgbClr val="010101">
                  <a:lumMod val="50000"/>
                  <a:lumOff val="50000"/>
                </a:srgbClr>
              </a:solidFill>
              <a:latin typeface="Arial"/>
            </a:endParaRPr>
          </a:p>
        </p:txBody>
      </p:sp>
      <p:pic>
        <p:nvPicPr>
          <p:cNvPr id="1028" name="Picture 4" descr="Image result for friends for life children with diabetes">
            <a:extLst>
              <a:ext uri="{FF2B5EF4-FFF2-40B4-BE49-F238E27FC236}">
                <a16:creationId xmlns:a16="http://schemas.microsoft.com/office/drawing/2014/main" id="{AF4D0E79-77A8-475A-BBD1-24ECB52084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38743" y="128702"/>
            <a:ext cx="2855716" cy="327618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type 1 nation jdrf">
            <a:extLst>
              <a:ext uri="{FF2B5EF4-FFF2-40B4-BE49-F238E27FC236}">
                <a16:creationId xmlns:a16="http://schemas.microsoft.com/office/drawing/2014/main" id="{6D467D68-4DF6-4FC3-91CE-A982446B0C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46605" y="320911"/>
            <a:ext cx="4345395" cy="2651427"/>
          </a:xfrm>
          <a:prstGeom prst="rect">
            <a:avLst/>
          </a:prstGeom>
          <a:noFill/>
          <a:ln>
            <a:solidFill>
              <a:schemeClr val="tx2"/>
            </a:solidFill>
          </a:ln>
          <a:extLst>
            <a:ext uri="{909E8E84-426E-40DD-AFC4-6F175D3DCCD1}">
              <a14:hiddenFill xmlns:a14="http://schemas.microsoft.com/office/drawing/2010/main">
                <a:solidFill>
                  <a:srgbClr val="FFFFFF"/>
                </a:solidFill>
              </a14:hiddenFill>
            </a:ext>
          </a:extLst>
        </p:spPr>
      </p:pic>
      <p:pic>
        <p:nvPicPr>
          <p:cNvPr id="2050" name="Picture 2" descr="See the source image">
            <a:extLst>
              <a:ext uri="{FF2B5EF4-FFF2-40B4-BE49-F238E27FC236}">
                <a16:creationId xmlns:a16="http://schemas.microsoft.com/office/drawing/2014/main" id="{59A42AFF-A476-40A0-B20F-B4F220C8A469}"/>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4975654" y="3453111"/>
            <a:ext cx="5008645" cy="332657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E7A3C66-82F5-48B1-9C64-89FD3C70A54D}"/>
              </a:ext>
            </a:extLst>
          </p:cNvPr>
          <p:cNvSpPr txBox="1"/>
          <p:nvPr/>
        </p:nvSpPr>
        <p:spPr>
          <a:xfrm>
            <a:off x="10169397" y="3649134"/>
            <a:ext cx="1944298" cy="2800382"/>
          </a:xfrm>
          <a:prstGeom prst="rect">
            <a:avLst/>
          </a:prstGeom>
          <a:noFill/>
          <a:ln w="76200">
            <a:solidFill>
              <a:schemeClr val="tx2"/>
            </a:solidFill>
          </a:ln>
        </p:spPr>
        <p:txBody>
          <a:bodyPr wrap="square" rtlCol="0">
            <a:spAutoFit/>
          </a:bodyPr>
          <a:lstStyle/>
          <a:p>
            <a:pPr algn="ctr"/>
            <a:br>
              <a:rPr lang="en-US" sz="2933">
                <a:latin typeface="+mj-lt"/>
              </a:rPr>
            </a:br>
            <a:r>
              <a:rPr lang="en-US" sz="2933">
                <a:latin typeface="+mj-lt"/>
              </a:rPr>
              <a:t>JDRF</a:t>
            </a:r>
          </a:p>
          <a:p>
            <a:pPr algn="ctr"/>
            <a:r>
              <a:rPr lang="en-US" sz="2933">
                <a:latin typeface="+mj-lt"/>
              </a:rPr>
              <a:t>Lunch</a:t>
            </a:r>
          </a:p>
          <a:p>
            <a:pPr algn="ctr"/>
            <a:r>
              <a:rPr lang="en-US" sz="2933">
                <a:latin typeface="+mj-lt"/>
              </a:rPr>
              <a:t>&amp;</a:t>
            </a:r>
          </a:p>
          <a:p>
            <a:pPr algn="ctr"/>
            <a:r>
              <a:rPr lang="en-US" sz="2933">
                <a:latin typeface="+mj-lt"/>
              </a:rPr>
              <a:t>Learn</a:t>
            </a:r>
            <a:br>
              <a:rPr lang="en-US" sz="2933">
                <a:latin typeface="+mj-lt"/>
              </a:rPr>
            </a:br>
            <a:endParaRPr lang="en-US" sz="2933">
              <a:latin typeface="+mj-lt"/>
            </a:endParaRPr>
          </a:p>
        </p:txBody>
      </p:sp>
    </p:spTree>
    <p:extLst>
      <p:ext uri="{BB962C8B-B14F-4D97-AF65-F5344CB8AC3E}">
        <p14:creationId xmlns:p14="http://schemas.microsoft.com/office/powerpoint/2010/main" val="17527207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F1DD5-20D0-40D4-A02A-0F8042AADE3B}"/>
              </a:ext>
            </a:extLst>
          </p:cNvPr>
          <p:cNvSpPr>
            <a:spLocks noGrp="1"/>
          </p:cNvSpPr>
          <p:nvPr>
            <p:ph type="title"/>
          </p:nvPr>
        </p:nvSpPr>
        <p:spPr>
          <a:xfrm>
            <a:off x="129705" y="106157"/>
            <a:ext cx="11874230" cy="1143000"/>
          </a:xfrm>
        </p:spPr>
        <p:txBody>
          <a:bodyPr/>
          <a:lstStyle/>
          <a:p>
            <a:r>
              <a:rPr lang="en-US" sz="3200" dirty="0"/>
              <a:t>Examples of Learning Needs in the T1D Community</a:t>
            </a:r>
          </a:p>
        </p:txBody>
      </p:sp>
      <p:sp>
        <p:nvSpPr>
          <p:cNvPr id="4" name="Slide Number Placeholder 3">
            <a:extLst>
              <a:ext uri="{FF2B5EF4-FFF2-40B4-BE49-F238E27FC236}">
                <a16:creationId xmlns:a16="http://schemas.microsoft.com/office/drawing/2014/main" id="{4A98FF8C-DEFE-4306-B070-2A6509E55F66}"/>
              </a:ext>
            </a:extLst>
          </p:cNvPr>
          <p:cNvSpPr>
            <a:spLocks noGrp="1"/>
          </p:cNvSpPr>
          <p:nvPr>
            <p:ph type="sldNum" sz="quarter" idx="12"/>
          </p:nvPr>
        </p:nvSpPr>
        <p:spPr/>
        <p:txBody>
          <a:bodyPr/>
          <a:lstStyle/>
          <a:p>
            <a:fld id="{BFB6FC33-D603-49AE-B19D-B293BCCB8D69}" type="slidenum">
              <a:rPr lang="en-US" altLang="en-US" smtClean="0"/>
              <a:pPr/>
              <a:t>15</a:t>
            </a:fld>
            <a:endParaRPr lang="en-US" altLang="en-US"/>
          </a:p>
        </p:txBody>
      </p:sp>
      <p:pic>
        <p:nvPicPr>
          <p:cNvPr id="6" name="Picture 5">
            <a:extLst>
              <a:ext uri="{FF2B5EF4-FFF2-40B4-BE49-F238E27FC236}">
                <a16:creationId xmlns:a16="http://schemas.microsoft.com/office/drawing/2014/main" id="{E90DF5A2-4AEB-459D-A46D-93042F0F9A13}"/>
              </a:ext>
            </a:extLst>
          </p:cNvPr>
          <p:cNvPicPr>
            <a:picLocks noChangeAspect="1"/>
          </p:cNvPicPr>
          <p:nvPr/>
        </p:nvPicPr>
        <p:blipFill>
          <a:blip r:embed="rId3"/>
          <a:stretch>
            <a:fillRect/>
          </a:stretch>
        </p:blipFill>
        <p:spPr>
          <a:xfrm>
            <a:off x="1286359" y="1526033"/>
            <a:ext cx="4281924" cy="5074872"/>
          </a:xfrm>
          <a:prstGeom prst="rect">
            <a:avLst/>
          </a:prstGeom>
        </p:spPr>
      </p:pic>
      <p:pic>
        <p:nvPicPr>
          <p:cNvPr id="8" name="Picture 7">
            <a:extLst>
              <a:ext uri="{FF2B5EF4-FFF2-40B4-BE49-F238E27FC236}">
                <a16:creationId xmlns:a16="http://schemas.microsoft.com/office/drawing/2014/main" id="{EA1336B8-4E72-42B8-9DE4-F2A979B73A11}"/>
              </a:ext>
            </a:extLst>
          </p:cNvPr>
          <p:cNvPicPr>
            <a:picLocks noChangeAspect="1"/>
          </p:cNvPicPr>
          <p:nvPr/>
        </p:nvPicPr>
        <p:blipFill>
          <a:blip r:embed="rId4"/>
          <a:stretch>
            <a:fillRect/>
          </a:stretch>
        </p:blipFill>
        <p:spPr>
          <a:xfrm>
            <a:off x="6671342" y="1576387"/>
            <a:ext cx="4911058" cy="4986779"/>
          </a:xfrm>
          <a:prstGeom prst="rect">
            <a:avLst/>
          </a:prstGeom>
        </p:spPr>
      </p:pic>
    </p:spTree>
    <p:extLst>
      <p:ext uri="{BB962C8B-B14F-4D97-AF65-F5344CB8AC3E}">
        <p14:creationId xmlns:p14="http://schemas.microsoft.com/office/powerpoint/2010/main" val="3299219284"/>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FC49E-B774-46D7-A25D-E2BCCE46F29A}"/>
              </a:ext>
            </a:extLst>
          </p:cNvPr>
          <p:cNvSpPr>
            <a:spLocks noGrp="1"/>
          </p:cNvSpPr>
          <p:nvPr>
            <p:ph type="title"/>
          </p:nvPr>
        </p:nvSpPr>
        <p:spPr>
          <a:xfrm>
            <a:off x="609600" y="229811"/>
            <a:ext cx="10972800" cy="1040078"/>
          </a:xfrm>
        </p:spPr>
        <p:txBody>
          <a:bodyPr/>
          <a:lstStyle/>
          <a:p>
            <a:r>
              <a:rPr lang="en-US" dirty="0"/>
              <a:t>T1Detect Program Tactics</a:t>
            </a:r>
          </a:p>
        </p:txBody>
      </p:sp>
      <p:sp>
        <p:nvSpPr>
          <p:cNvPr id="4" name="Slide Number Placeholder 3">
            <a:extLst>
              <a:ext uri="{FF2B5EF4-FFF2-40B4-BE49-F238E27FC236}">
                <a16:creationId xmlns:a16="http://schemas.microsoft.com/office/drawing/2014/main" id="{D85C6700-FDC2-4A12-9C6F-1EECBBB8DEE8}"/>
              </a:ext>
            </a:extLst>
          </p:cNvPr>
          <p:cNvSpPr>
            <a:spLocks noGrp="1"/>
          </p:cNvSpPr>
          <p:nvPr>
            <p:ph type="sldNum" idx="12"/>
          </p:nvPr>
        </p:nvSpPr>
        <p:spPr/>
        <p:txBody>
          <a:bodyPr/>
          <a:lstStyle/>
          <a:p>
            <a:fld id="{00000000-1234-1234-1234-123412341234}" type="slidenum">
              <a:rPr lang="en-US" smtClean="0"/>
              <a:pPr/>
              <a:t>16</a:t>
            </a:fld>
            <a:endParaRPr lang="en-US"/>
          </a:p>
        </p:txBody>
      </p:sp>
      <p:pic>
        <p:nvPicPr>
          <p:cNvPr id="6" name="Picture 5" descr="Icon&#10;&#10;Description automatically generated">
            <a:extLst>
              <a:ext uri="{FF2B5EF4-FFF2-40B4-BE49-F238E27FC236}">
                <a16:creationId xmlns:a16="http://schemas.microsoft.com/office/drawing/2014/main" id="{99AEEA22-4182-4C6C-B7BE-539E152DFDBF}"/>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96247" y="2828606"/>
            <a:ext cx="1476357" cy="1476357"/>
          </a:xfrm>
          <a:prstGeom prst="rect">
            <a:avLst/>
          </a:prstGeom>
        </p:spPr>
      </p:pic>
      <p:sp>
        <p:nvSpPr>
          <p:cNvPr id="7" name="TextBox 6">
            <a:extLst>
              <a:ext uri="{FF2B5EF4-FFF2-40B4-BE49-F238E27FC236}">
                <a16:creationId xmlns:a16="http://schemas.microsoft.com/office/drawing/2014/main" id="{315A7783-6E32-4CFE-911B-3BE8B2E36669}"/>
              </a:ext>
            </a:extLst>
          </p:cNvPr>
          <p:cNvSpPr txBox="1"/>
          <p:nvPr/>
        </p:nvSpPr>
        <p:spPr>
          <a:xfrm>
            <a:off x="0" y="4406847"/>
            <a:ext cx="2403929" cy="625684"/>
          </a:xfrm>
          <a:prstGeom prst="rect">
            <a:avLst/>
          </a:prstGeom>
          <a:noFill/>
        </p:spPr>
        <p:txBody>
          <a:bodyPr wrap="square" rtlCol="0">
            <a:spAutoFit/>
          </a:bodyPr>
          <a:lstStyle/>
          <a:p>
            <a:pPr algn="ctr" defTabSz="1219383"/>
            <a:r>
              <a:rPr lang="en-US" sz="1733" b="1" dirty="0">
                <a:solidFill>
                  <a:schemeClr val="bg2">
                    <a:lumMod val="90000"/>
                  </a:schemeClr>
                </a:solidFill>
                <a:latin typeface="Arial"/>
                <a:cs typeface="Arial"/>
                <a:sym typeface="Arial"/>
              </a:rPr>
              <a:t>Educate Healthcare Professionals</a:t>
            </a:r>
          </a:p>
        </p:txBody>
      </p:sp>
      <p:pic>
        <p:nvPicPr>
          <p:cNvPr id="8" name="Picture 7" descr="Icon&#10;&#10;Description automatically generated">
            <a:extLst>
              <a:ext uri="{FF2B5EF4-FFF2-40B4-BE49-F238E27FC236}">
                <a16:creationId xmlns:a16="http://schemas.microsoft.com/office/drawing/2014/main" id="{866E8CCF-2AEF-43DC-BDDB-69FACE760BE2}"/>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417663" y="2794411"/>
            <a:ext cx="1144133" cy="1146251"/>
          </a:xfrm>
          <a:prstGeom prst="rect">
            <a:avLst/>
          </a:prstGeom>
        </p:spPr>
      </p:pic>
      <p:sp>
        <p:nvSpPr>
          <p:cNvPr id="9" name="TextBox 8">
            <a:extLst>
              <a:ext uri="{FF2B5EF4-FFF2-40B4-BE49-F238E27FC236}">
                <a16:creationId xmlns:a16="http://schemas.microsoft.com/office/drawing/2014/main" id="{5BA9B7F5-CF22-4882-B295-3A52FC02FED1}"/>
              </a:ext>
            </a:extLst>
          </p:cNvPr>
          <p:cNvSpPr txBox="1"/>
          <p:nvPr/>
        </p:nvSpPr>
        <p:spPr>
          <a:xfrm>
            <a:off x="2294325" y="4406847"/>
            <a:ext cx="2403929" cy="892360"/>
          </a:xfrm>
          <a:prstGeom prst="rect">
            <a:avLst/>
          </a:prstGeom>
          <a:noFill/>
        </p:spPr>
        <p:txBody>
          <a:bodyPr wrap="square" rtlCol="0">
            <a:spAutoFit/>
          </a:bodyPr>
          <a:lstStyle/>
          <a:p>
            <a:pPr algn="ctr" defTabSz="1219383"/>
            <a:r>
              <a:rPr lang="en-US" sz="1733" b="1" dirty="0">
                <a:solidFill>
                  <a:schemeClr val="bg2">
                    <a:lumMod val="90000"/>
                  </a:schemeClr>
                </a:solidFill>
                <a:latin typeface="Arial"/>
                <a:cs typeface="Arial"/>
                <a:sym typeface="Arial"/>
              </a:rPr>
              <a:t>Educate JDRF Staff, Volunteers, and the T1D Community</a:t>
            </a:r>
          </a:p>
        </p:txBody>
      </p:sp>
      <p:sp>
        <p:nvSpPr>
          <p:cNvPr id="10" name="TextBox 9">
            <a:extLst>
              <a:ext uri="{FF2B5EF4-FFF2-40B4-BE49-F238E27FC236}">
                <a16:creationId xmlns:a16="http://schemas.microsoft.com/office/drawing/2014/main" id="{454AB742-348F-42FC-9295-B48B628FBB86}"/>
              </a:ext>
            </a:extLst>
          </p:cNvPr>
          <p:cNvSpPr txBox="1"/>
          <p:nvPr/>
        </p:nvSpPr>
        <p:spPr>
          <a:xfrm>
            <a:off x="7493746" y="4327303"/>
            <a:ext cx="2403929" cy="892360"/>
          </a:xfrm>
          <a:prstGeom prst="rect">
            <a:avLst/>
          </a:prstGeom>
          <a:noFill/>
        </p:spPr>
        <p:txBody>
          <a:bodyPr wrap="square" rtlCol="0">
            <a:spAutoFit/>
          </a:bodyPr>
          <a:lstStyle/>
          <a:p>
            <a:pPr algn="ctr" defTabSz="1219383"/>
            <a:r>
              <a:rPr lang="en-US" sz="1733" b="1" dirty="0">
                <a:solidFill>
                  <a:schemeClr val="bg2">
                    <a:lumMod val="90000"/>
                  </a:schemeClr>
                </a:solidFill>
                <a:latin typeface="Arial"/>
                <a:cs typeface="Arial"/>
                <a:sym typeface="Arial"/>
              </a:rPr>
              <a:t>Enhance Online, Digital, and Print Resources</a:t>
            </a:r>
          </a:p>
        </p:txBody>
      </p:sp>
      <p:pic>
        <p:nvPicPr>
          <p:cNvPr id="11" name="Picture 10" descr="Icon&#10;&#10;Description automatically generated">
            <a:extLst>
              <a:ext uri="{FF2B5EF4-FFF2-40B4-BE49-F238E27FC236}">
                <a16:creationId xmlns:a16="http://schemas.microsoft.com/office/drawing/2014/main" id="{3E4503CE-777D-48CE-A8FC-E87E8848C682}"/>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3561796" y="2794411"/>
            <a:ext cx="1198565" cy="1200785"/>
          </a:xfrm>
          <a:prstGeom prst="rect">
            <a:avLst/>
          </a:prstGeom>
        </p:spPr>
      </p:pic>
      <p:pic>
        <p:nvPicPr>
          <p:cNvPr id="12" name="Picture 11" descr="Icon&#10;&#10;Description automatically generated">
            <a:extLst>
              <a:ext uri="{FF2B5EF4-FFF2-40B4-BE49-F238E27FC236}">
                <a16:creationId xmlns:a16="http://schemas.microsoft.com/office/drawing/2014/main" id="{AA9B0775-A305-43BA-A713-A1C318C62876}"/>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5506484" y="2822614"/>
            <a:ext cx="1476357" cy="1479092"/>
          </a:xfrm>
          <a:prstGeom prst="rect">
            <a:avLst/>
          </a:prstGeom>
          <a:ln>
            <a:solidFill>
              <a:srgbClr val="FF0000"/>
            </a:solidFill>
          </a:ln>
        </p:spPr>
      </p:pic>
      <p:sp>
        <p:nvSpPr>
          <p:cNvPr id="13" name="TextBox 12">
            <a:extLst>
              <a:ext uri="{FF2B5EF4-FFF2-40B4-BE49-F238E27FC236}">
                <a16:creationId xmlns:a16="http://schemas.microsoft.com/office/drawing/2014/main" id="{0830A155-FB75-4B61-AF73-C65DAFB71C1A}"/>
              </a:ext>
            </a:extLst>
          </p:cNvPr>
          <p:cNvSpPr txBox="1"/>
          <p:nvPr/>
        </p:nvSpPr>
        <p:spPr>
          <a:xfrm>
            <a:off x="4951736" y="4345382"/>
            <a:ext cx="2403929" cy="892360"/>
          </a:xfrm>
          <a:prstGeom prst="rect">
            <a:avLst/>
          </a:prstGeom>
          <a:noFill/>
          <a:ln>
            <a:solidFill>
              <a:srgbClr val="FF0000"/>
            </a:solidFill>
          </a:ln>
        </p:spPr>
        <p:txBody>
          <a:bodyPr wrap="square" rtlCol="0">
            <a:spAutoFit/>
          </a:bodyPr>
          <a:lstStyle/>
          <a:p>
            <a:pPr algn="ctr" defTabSz="1219383"/>
            <a:r>
              <a:rPr lang="en-US" sz="1733" b="1" dirty="0">
                <a:solidFill>
                  <a:srgbClr val="0A53F6"/>
                </a:solidFill>
                <a:latin typeface="Arial"/>
                <a:cs typeface="Arial"/>
                <a:sym typeface="Arial"/>
              </a:rPr>
              <a:t>Expand Clinical Pilots to Diverse Populations</a:t>
            </a:r>
          </a:p>
        </p:txBody>
      </p:sp>
      <p:pic>
        <p:nvPicPr>
          <p:cNvPr id="14" name="Picture 13" descr="Icon&#10;&#10;Description automatically generated">
            <a:extLst>
              <a:ext uri="{FF2B5EF4-FFF2-40B4-BE49-F238E27FC236}">
                <a16:creationId xmlns:a16="http://schemas.microsoft.com/office/drawing/2014/main" id="{6EFA3DAC-A416-45A0-9E68-E151AE66ADE2}"/>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10131163" y="2742792"/>
            <a:ext cx="1476357" cy="1473628"/>
          </a:xfrm>
          <a:prstGeom prst="rect">
            <a:avLst/>
          </a:prstGeom>
        </p:spPr>
      </p:pic>
      <p:sp>
        <p:nvSpPr>
          <p:cNvPr id="15" name="TextBox 14">
            <a:extLst>
              <a:ext uri="{FF2B5EF4-FFF2-40B4-BE49-F238E27FC236}">
                <a16:creationId xmlns:a16="http://schemas.microsoft.com/office/drawing/2014/main" id="{D2D6528C-22FE-4447-BA26-74714812085F}"/>
              </a:ext>
            </a:extLst>
          </p:cNvPr>
          <p:cNvSpPr txBox="1"/>
          <p:nvPr/>
        </p:nvSpPr>
        <p:spPr>
          <a:xfrm>
            <a:off x="9650731" y="4287594"/>
            <a:ext cx="2403929" cy="892360"/>
          </a:xfrm>
          <a:prstGeom prst="rect">
            <a:avLst/>
          </a:prstGeom>
          <a:noFill/>
        </p:spPr>
        <p:txBody>
          <a:bodyPr wrap="square" rtlCol="0">
            <a:spAutoFit/>
          </a:bodyPr>
          <a:lstStyle/>
          <a:p>
            <a:pPr algn="ctr" defTabSz="1219383"/>
            <a:r>
              <a:rPr lang="en-US" sz="1733" b="1" dirty="0">
                <a:solidFill>
                  <a:schemeClr val="bg2">
                    <a:lumMod val="90000"/>
                  </a:schemeClr>
                </a:solidFill>
                <a:latin typeface="Arial"/>
                <a:cs typeface="Arial"/>
                <a:sym typeface="Arial"/>
              </a:rPr>
              <a:t>Drive Consensus Monitoring Guidelines</a:t>
            </a:r>
          </a:p>
        </p:txBody>
      </p:sp>
      <p:pic>
        <p:nvPicPr>
          <p:cNvPr id="17" name="Picture 16" descr="Text, icon&#10;&#10;Description automatically generated">
            <a:extLst>
              <a:ext uri="{FF2B5EF4-FFF2-40B4-BE49-F238E27FC236}">
                <a16:creationId xmlns:a16="http://schemas.microsoft.com/office/drawing/2014/main" id="{9D579BD1-5F2C-43EC-AE9C-9AE0F763223D}"/>
              </a:ext>
            </a:extLst>
          </p:cNvPr>
          <p:cNvPicPr>
            <a:picLocks noChangeAspect="1"/>
          </p:cNvPicPr>
          <p:nvPr/>
        </p:nvPicPr>
        <p:blipFill>
          <a:blip r:embed="rId8"/>
          <a:stretch>
            <a:fillRect/>
          </a:stretch>
        </p:blipFill>
        <p:spPr>
          <a:xfrm>
            <a:off x="7431641" y="2503436"/>
            <a:ext cx="2126695" cy="2126695"/>
          </a:xfrm>
          <a:prstGeom prst="rect">
            <a:avLst/>
          </a:prstGeom>
        </p:spPr>
      </p:pic>
    </p:spTree>
    <p:extLst>
      <p:ext uri="{BB962C8B-B14F-4D97-AF65-F5344CB8AC3E}">
        <p14:creationId xmlns:p14="http://schemas.microsoft.com/office/powerpoint/2010/main" val="3266584592"/>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913F8-5BDB-473D-B6D5-48BFE4ED7248}"/>
              </a:ext>
            </a:extLst>
          </p:cNvPr>
          <p:cNvSpPr>
            <a:spLocks noGrp="1"/>
          </p:cNvSpPr>
          <p:nvPr>
            <p:ph type="title"/>
          </p:nvPr>
        </p:nvSpPr>
        <p:spPr>
          <a:xfrm>
            <a:off x="538740" y="564968"/>
            <a:ext cx="4011084" cy="3203115"/>
          </a:xfrm>
        </p:spPr>
        <p:txBody>
          <a:bodyPr/>
          <a:lstStyle/>
          <a:p>
            <a:pPr defTabSz="1219383"/>
            <a:r>
              <a:rPr lang="en-US" sz="3200">
                <a:solidFill>
                  <a:schemeClr val="bg2"/>
                </a:solidFill>
                <a:cs typeface="Arial"/>
                <a:sym typeface="Arial"/>
              </a:rPr>
              <a:t>Expand Pilot Clinics to Reach Diverse and Underserved Populations</a:t>
            </a:r>
          </a:p>
        </p:txBody>
      </p:sp>
      <p:sp>
        <p:nvSpPr>
          <p:cNvPr id="3" name="Text Placeholder 2">
            <a:extLst>
              <a:ext uri="{FF2B5EF4-FFF2-40B4-BE49-F238E27FC236}">
                <a16:creationId xmlns:a16="http://schemas.microsoft.com/office/drawing/2014/main" id="{DDE2DB02-8E0A-4990-9174-327EBDBAC8EB}"/>
              </a:ext>
            </a:extLst>
          </p:cNvPr>
          <p:cNvSpPr>
            <a:spLocks noGrp="1"/>
          </p:cNvSpPr>
          <p:nvPr>
            <p:ph type="body" sz="half" idx="2"/>
          </p:nvPr>
        </p:nvSpPr>
        <p:spPr>
          <a:xfrm>
            <a:off x="418009" y="3975137"/>
            <a:ext cx="4011084" cy="2317896"/>
          </a:xfrm>
        </p:spPr>
        <p:txBody>
          <a:bodyPr/>
          <a:lstStyle/>
          <a:p>
            <a:pPr marL="190520" indent="-190520">
              <a:buFont typeface="Arial" panose="020B0604020202020204" pitchFamily="34" charset="0"/>
              <a:buChar char="•"/>
            </a:pPr>
            <a:r>
              <a:rPr lang="en-US" sz="2000" dirty="0"/>
              <a:t>Activated 2 pilot sites in FY22</a:t>
            </a:r>
          </a:p>
          <a:p>
            <a:pPr marL="190520" indent="-190520">
              <a:buFont typeface="Arial" panose="020B0604020202020204" pitchFamily="34" charset="0"/>
              <a:buChar char="•"/>
            </a:pPr>
            <a:r>
              <a:rPr lang="en-US" sz="2000" dirty="0"/>
              <a:t>Identified additional sites for FY23, currently activating</a:t>
            </a:r>
          </a:p>
          <a:p>
            <a:pPr marL="190520" indent="-190520">
              <a:buFont typeface="Arial" panose="020B0604020202020204" pitchFamily="34" charset="0"/>
              <a:buChar char="•"/>
            </a:pPr>
            <a:r>
              <a:rPr lang="en-US" sz="2000" dirty="0">
                <a:solidFill>
                  <a:schemeClr val="bg1"/>
                </a:solidFill>
              </a:rPr>
              <a:t>Exploring Staffing Models</a:t>
            </a:r>
          </a:p>
          <a:p>
            <a:pPr marL="190520" indent="-190520">
              <a:buFont typeface="Arial" panose="020B0604020202020204" pitchFamily="34" charset="0"/>
              <a:buChar char="•"/>
            </a:pPr>
            <a:r>
              <a:rPr lang="en-US" sz="2000" dirty="0">
                <a:solidFill>
                  <a:schemeClr val="bg1"/>
                </a:solidFill>
              </a:rPr>
              <a:t>Testing Patient Facing Materials</a:t>
            </a:r>
          </a:p>
        </p:txBody>
      </p:sp>
      <p:sp>
        <p:nvSpPr>
          <p:cNvPr id="7" name="Slide Number Placeholder 6">
            <a:extLst>
              <a:ext uri="{FF2B5EF4-FFF2-40B4-BE49-F238E27FC236}">
                <a16:creationId xmlns:a16="http://schemas.microsoft.com/office/drawing/2014/main" id="{81504999-34B8-416F-822C-8417ECA48FB0}"/>
              </a:ext>
            </a:extLst>
          </p:cNvPr>
          <p:cNvSpPr>
            <a:spLocks noGrp="1"/>
          </p:cNvSpPr>
          <p:nvPr>
            <p:ph type="sldNum" sz="quarter" idx="18"/>
          </p:nvPr>
        </p:nvSpPr>
        <p:spPr/>
        <p:txBody>
          <a:bodyPr/>
          <a:lstStyle/>
          <a:p>
            <a:pPr defTabSz="1219322"/>
            <a:fld id="{4EAADB7E-A526-49DE-ABD7-90A5490CACB5}" type="slidenum">
              <a:rPr lang="en-US">
                <a:solidFill>
                  <a:srgbClr val="010101">
                    <a:lumMod val="50000"/>
                    <a:lumOff val="50000"/>
                  </a:srgbClr>
                </a:solidFill>
                <a:latin typeface="Arial"/>
              </a:rPr>
              <a:pPr defTabSz="1219322"/>
              <a:t>17</a:t>
            </a:fld>
            <a:endParaRPr lang="en-US">
              <a:solidFill>
                <a:srgbClr val="010101">
                  <a:lumMod val="50000"/>
                  <a:lumOff val="50000"/>
                </a:srgbClr>
              </a:solidFill>
              <a:latin typeface="Arial"/>
            </a:endParaRPr>
          </a:p>
        </p:txBody>
      </p:sp>
      <p:pic>
        <p:nvPicPr>
          <p:cNvPr id="2050" name="Picture 2" descr="See related image detail">
            <a:extLst>
              <a:ext uri="{FF2B5EF4-FFF2-40B4-BE49-F238E27FC236}">
                <a16:creationId xmlns:a16="http://schemas.microsoft.com/office/drawing/2014/main" id="{36D815D4-470A-4518-AE49-608CEB3970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1977" y="273459"/>
            <a:ext cx="3400645" cy="2469742"/>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66043260-5081-4FC5-9977-76AAD991B61D}"/>
              </a:ext>
            </a:extLst>
          </p:cNvPr>
          <p:cNvSpPr txBox="1"/>
          <p:nvPr/>
        </p:nvSpPr>
        <p:spPr>
          <a:xfrm>
            <a:off x="8378624" y="273458"/>
            <a:ext cx="3813375" cy="6413422"/>
          </a:xfrm>
          <a:prstGeom prst="rect">
            <a:avLst/>
          </a:prstGeom>
          <a:noFill/>
        </p:spPr>
        <p:txBody>
          <a:bodyPr wrap="square" rtlCol="0">
            <a:spAutoFit/>
          </a:bodyPr>
          <a:lstStyle/>
          <a:p>
            <a:pPr defTabSz="1219322"/>
            <a:r>
              <a:rPr lang="en-US" sz="1867" b="1">
                <a:solidFill>
                  <a:srgbClr val="010101"/>
                </a:solidFill>
                <a:latin typeface="Arial"/>
              </a:rPr>
              <a:t>University Hospital affiliated with Rutgers University Newark, NJ</a:t>
            </a:r>
          </a:p>
          <a:p>
            <a:pPr marL="304815" indent="-304815" defTabSz="1219322">
              <a:buFont typeface="Arial" panose="020B0604020202020204" pitchFamily="34" charset="0"/>
              <a:buChar char="•"/>
            </a:pPr>
            <a:r>
              <a:rPr lang="en-US" sz="1867">
                <a:solidFill>
                  <a:srgbClr val="010101"/>
                </a:solidFill>
                <a:latin typeface="Arial"/>
              </a:rPr>
              <a:t>Staffing Support: Bilingual Patient Navigator</a:t>
            </a:r>
          </a:p>
          <a:p>
            <a:pPr marL="304815" indent="-304815" defTabSz="1219322">
              <a:buFont typeface="Arial" panose="020B0604020202020204" pitchFamily="34" charset="0"/>
              <a:buChar char="•"/>
            </a:pPr>
            <a:r>
              <a:rPr lang="en-US" sz="1867">
                <a:solidFill>
                  <a:srgbClr val="010101"/>
                </a:solidFill>
                <a:latin typeface="Arial"/>
              </a:rPr>
              <a:t>Subsidized test kits</a:t>
            </a:r>
          </a:p>
          <a:p>
            <a:pPr marL="304815" indent="-304815" defTabSz="1219322">
              <a:buFont typeface="Arial" panose="020B0604020202020204" pitchFamily="34" charset="0"/>
              <a:buChar char="•"/>
            </a:pPr>
            <a:r>
              <a:rPr lang="en-US" sz="1867">
                <a:solidFill>
                  <a:srgbClr val="010101"/>
                </a:solidFill>
                <a:latin typeface="Arial"/>
              </a:rPr>
              <a:t>Patient facing education materials in English/Spanish</a:t>
            </a:r>
          </a:p>
          <a:p>
            <a:pPr marL="304815" indent="-304815" defTabSz="1219322">
              <a:buFont typeface="Arial" panose="020B0604020202020204" pitchFamily="34" charset="0"/>
              <a:buChar char="•"/>
            </a:pPr>
            <a:r>
              <a:rPr lang="en-US" sz="1867">
                <a:solidFill>
                  <a:srgbClr val="010101"/>
                </a:solidFill>
                <a:latin typeface="Arial"/>
              </a:rPr>
              <a:t>Local JDRF chapter Support</a:t>
            </a:r>
          </a:p>
          <a:p>
            <a:pPr marL="304815" indent="-304815" defTabSz="1219322">
              <a:buFont typeface="Arial" panose="020B0604020202020204" pitchFamily="34" charset="0"/>
              <a:buChar char="•"/>
            </a:pPr>
            <a:r>
              <a:rPr lang="en-US" sz="1867">
                <a:solidFill>
                  <a:srgbClr val="010101"/>
                </a:solidFill>
                <a:latin typeface="Arial"/>
              </a:rPr>
              <a:t>Monitoring support and connect to research</a:t>
            </a:r>
          </a:p>
          <a:p>
            <a:pPr defTabSz="1219322"/>
            <a:endParaRPr lang="en-US" sz="1867">
              <a:solidFill>
                <a:srgbClr val="010101"/>
              </a:solidFill>
              <a:latin typeface="Arial"/>
            </a:endParaRPr>
          </a:p>
          <a:p>
            <a:pPr defTabSz="1219322"/>
            <a:r>
              <a:rPr lang="en-US" sz="1867" b="1">
                <a:solidFill>
                  <a:srgbClr val="010101"/>
                </a:solidFill>
                <a:latin typeface="Arial"/>
              </a:rPr>
              <a:t>Adams County Health Clinic Council, ID</a:t>
            </a:r>
          </a:p>
          <a:p>
            <a:pPr marL="304815" indent="-304815" defTabSz="1219322">
              <a:buFont typeface="Arial" panose="020B0604020202020204" pitchFamily="34" charset="0"/>
              <a:buChar char="•"/>
            </a:pPr>
            <a:r>
              <a:rPr lang="en-US" sz="1867">
                <a:solidFill>
                  <a:srgbClr val="010101"/>
                </a:solidFill>
                <a:latin typeface="Arial"/>
              </a:rPr>
              <a:t>Staffing Support: None</a:t>
            </a:r>
          </a:p>
          <a:p>
            <a:pPr marL="304815" indent="-304815" defTabSz="1219322">
              <a:buFont typeface="Arial" panose="020B0604020202020204" pitchFamily="34" charset="0"/>
              <a:buChar char="•"/>
            </a:pPr>
            <a:r>
              <a:rPr lang="en-US" sz="1867">
                <a:solidFill>
                  <a:srgbClr val="010101"/>
                </a:solidFill>
                <a:latin typeface="Arial"/>
              </a:rPr>
              <a:t>Subsidized test kits</a:t>
            </a:r>
          </a:p>
          <a:p>
            <a:pPr marL="304815" indent="-304815" defTabSz="1219322">
              <a:buFont typeface="Arial" panose="020B0604020202020204" pitchFamily="34" charset="0"/>
              <a:buChar char="•"/>
            </a:pPr>
            <a:r>
              <a:rPr lang="en-US" sz="1867">
                <a:solidFill>
                  <a:srgbClr val="010101"/>
                </a:solidFill>
                <a:latin typeface="Arial"/>
              </a:rPr>
              <a:t>Patient facing education materials</a:t>
            </a:r>
          </a:p>
          <a:p>
            <a:pPr marL="304815" indent="-304815" defTabSz="1219322">
              <a:buFont typeface="Arial" panose="020B0604020202020204" pitchFamily="34" charset="0"/>
              <a:buChar char="•"/>
            </a:pPr>
            <a:r>
              <a:rPr lang="en-US" sz="1867">
                <a:solidFill>
                  <a:srgbClr val="010101"/>
                </a:solidFill>
                <a:latin typeface="Arial"/>
              </a:rPr>
              <a:t>Remote monitoring support via Ask the Experts, connect to research</a:t>
            </a:r>
          </a:p>
          <a:p>
            <a:pPr marL="304815" indent="-304815" defTabSz="1219322">
              <a:buFont typeface="Arial" panose="020B0604020202020204" pitchFamily="34" charset="0"/>
              <a:buChar char="•"/>
            </a:pPr>
            <a:endParaRPr lang="en-US" sz="1867">
              <a:solidFill>
                <a:srgbClr val="010101"/>
              </a:solidFill>
              <a:latin typeface="Arial"/>
            </a:endParaRPr>
          </a:p>
        </p:txBody>
      </p:sp>
      <p:pic>
        <p:nvPicPr>
          <p:cNvPr id="2052" name="Picture 4" descr="See the source image">
            <a:extLst>
              <a:ext uri="{FF2B5EF4-FFF2-40B4-BE49-F238E27FC236}">
                <a16:creationId xmlns:a16="http://schemas.microsoft.com/office/drawing/2014/main" id="{5AC68310-1B19-467A-B2DC-7A7EC9FAC7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2530" y="3586693"/>
            <a:ext cx="2642657" cy="26426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89874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FC49E-B774-46D7-A25D-E2BCCE46F29A}"/>
              </a:ext>
            </a:extLst>
          </p:cNvPr>
          <p:cNvSpPr>
            <a:spLocks noGrp="1"/>
          </p:cNvSpPr>
          <p:nvPr>
            <p:ph type="title"/>
          </p:nvPr>
        </p:nvSpPr>
        <p:spPr>
          <a:xfrm>
            <a:off x="609600" y="229811"/>
            <a:ext cx="10972800" cy="1010053"/>
          </a:xfrm>
        </p:spPr>
        <p:txBody>
          <a:bodyPr/>
          <a:lstStyle/>
          <a:p>
            <a:r>
              <a:rPr lang="en-US" dirty="0"/>
              <a:t>T1Detect Program Tactics</a:t>
            </a:r>
          </a:p>
        </p:txBody>
      </p:sp>
      <p:sp>
        <p:nvSpPr>
          <p:cNvPr id="4" name="Slide Number Placeholder 3">
            <a:extLst>
              <a:ext uri="{FF2B5EF4-FFF2-40B4-BE49-F238E27FC236}">
                <a16:creationId xmlns:a16="http://schemas.microsoft.com/office/drawing/2014/main" id="{D85C6700-FDC2-4A12-9C6F-1EECBBB8DEE8}"/>
              </a:ext>
            </a:extLst>
          </p:cNvPr>
          <p:cNvSpPr>
            <a:spLocks noGrp="1"/>
          </p:cNvSpPr>
          <p:nvPr>
            <p:ph type="sldNum" idx="12"/>
          </p:nvPr>
        </p:nvSpPr>
        <p:spPr/>
        <p:txBody>
          <a:bodyPr/>
          <a:lstStyle/>
          <a:p>
            <a:fld id="{00000000-1234-1234-1234-123412341234}" type="slidenum">
              <a:rPr lang="en-US" smtClean="0"/>
              <a:pPr/>
              <a:t>18</a:t>
            </a:fld>
            <a:endParaRPr lang="en-US"/>
          </a:p>
        </p:txBody>
      </p:sp>
      <p:pic>
        <p:nvPicPr>
          <p:cNvPr id="6" name="Picture 5" descr="Icon&#10;&#10;Description automatically generated">
            <a:extLst>
              <a:ext uri="{FF2B5EF4-FFF2-40B4-BE49-F238E27FC236}">
                <a16:creationId xmlns:a16="http://schemas.microsoft.com/office/drawing/2014/main" id="{99AEEA22-4182-4C6C-B7BE-539E152DFDBF}"/>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96247" y="2828606"/>
            <a:ext cx="1476357" cy="1476357"/>
          </a:xfrm>
          <a:prstGeom prst="rect">
            <a:avLst/>
          </a:prstGeom>
        </p:spPr>
      </p:pic>
      <p:sp>
        <p:nvSpPr>
          <p:cNvPr id="7" name="TextBox 6">
            <a:extLst>
              <a:ext uri="{FF2B5EF4-FFF2-40B4-BE49-F238E27FC236}">
                <a16:creationId xmlns:a16="http://schemas.microsoft.com/office/drawing/2014/main" id="{315A7783-6E32-4CFE-911B-3BE8B2E36669}"/>
              </a:ext>
            </a:extLst>
          </p:cNvPr>
          <p:cNvSpPr txBox="1"/>
          <p:nvPr/>
        </p:nvSpPr>
        <p:spPr>
          <a:xfrm>
            <a:off x="0" y="4406847"/>
            <a:ext cx="2403929" cy="625684"/>
          </a:xfrm>
          <a:prstGeom prst="rect">
            <a:avLst/>
          </a:prstGeom>
          <a:noFill/>
        </p:spPr>
        <p:txBody>
          <a:bodyPr wrap="square" rtlCol="0">
            <a:spAutoFit/>
          </a:bodyPr>
          <a:lstStyle/>
          <a:p>
            <a:pPr algn="ctr" defTabSz="1219383"/>
            <a:r>
              <a:rPr lang="en-US" sz="1733" b="1" dirty="0">
                <a:solidFill>
                  <a:schemeClr val="bg2">
                    <a:lumMod val="90000"/>
                  </a:schemeClr>
                </a:solidFill>
                <a:latin typeface="Arial"/>
                <a:cs typeface="Arial"/>
                <a:sym typeface="Arial"/>
              </a:rPr>
              <a:t>Educate Healthcare Professionals</a:t>
            </a:r>
          </a:p>
        </p:txBody>
      </p:sp>
      <p:pic>
        <p:nvPicPr>
          <p:cNvPr id="8" name="Picture 7" descr="Icon&#10;&#10;Description automatically generated">
            <a:extLst>
              <a:ext uri="{FF2B5EF4-FFF2-40B4-BE49-F238E27FC236}">
                <a16:creationId xmlns:a16="http://schemas.microsoft.com/office/drawing/2014/main" id="{866E8CCF-2AEF-43DC-BDDB-69FACE760BE2}"/>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417663" y="2794411"/>
            <a:ext cx="1144133" cy="1146251"/>
          </a:xfrm>
          <a:prstGeom prst="rect">
            <a:avLst/>
          </a:prstGeom>
        </p:spPr>
      </p:pic>
      <p:sp>
        <p:nvSpPr>
          <p:cNvPr id="9" name="TextBox 8">
            <a:extLst>
              <a:ext uri="{FF2B5EF4-FFF2-40B4-BE49-F238E27FC236}">
                <a16:creationId xmlns:a16="http://schemas.microsoft.com/office/drawing/2014/main" id="{5BA9B7F5-CF22-4882-B295-3A52FC02FED1}"/>
              </a:ext>
            </a:extLst>
          </p:cNvPr>
          <p:cNvSpPr txBox="1"/>
          <p:nvPr/>
        </p:nvSpPr>
        <p:spPr>
          <a:xfrm>
            <a:off x="2294325" y="4406847"/>
            <a:ext cx="2403929" cy="892360"/>
          </a:xfrm>
          <a:prstGeom prst="rect">
            <a:avLst/>
          </a:prstGeom>
          <a:noFill/>
        </p:spPr>
        <p:txBody>
          <a:bodyPr wrap="square" rtlCol="0">
            <a:spAutoFit/>
          </a:bodyPr>
          <a:lstStyle/>
          <a:p>
            <a:pPr algn="ctr" defTabSz="1219383"/>
            <a:r>
              <a:rPr lang="en-US" sz="1733" b="1" dirty="0">
                <a:solidFill>
                  <a:schemeClr val="bg2">
                    <a:lumMod val="90000"/>
                  </a:schemeClr>
                </a:solidFill>
                <a:latin typeface="Arial"/>
                <a:cs typeface="Arial"/>
                <a:sym typeface="Arial"/>
              </a:rPr>
              <a:t>Educate JDRF Staff, Volunteers, and the T1D Community</a:t>
            </a:r>
          </a:p>
        </p:txBody>
      </p:sp>
      <p:sp>
        <p:nvSpPr>
          <p:cNvPr id="10" name="TextBox 9">
            <a:extLst>
              <a:ext uri="{FF2B5EF4-FFF2-40B4-BE49-F238E27FC236}">
                <a16:creationId xmlns:a16="http://schemas.microsoft.com/office/drawing/2014/main" id="{454AB742-348F-42FC-9295-B48B628FBB86}"/>
              </a:ext>
            </a:extLst>
          </p:cNvPr>
          <p:cNvSpPr txBox="1"/>
          <p:nvPr/>
        </p:nvSpPr>
        <p:spPr>
          <a:xfrm>
            <a:off x="7493746" y="4327303"/>
            <a:ext cx="2403929" cy="892360"/>
          </a:xfrm>
          <a:prstGeom prst="rect">
            <a:avLst/>
          </a:prstGeom>
          <a:noFill/>
          <a:ln>
            <a:solidFill>
              <a:srgbClr val="FF0000"/>
            </a:solidFill>
          </a:ln>
        </p:spPr>
        <p:txBody>
          <a:bodyPr wrap="square" rtlCol="0">
            <a:spAutoFit/>
          </a:bodyPr>
          <a:lstStyle/>
          <a:p>
            <a:pPr algn="ctr" defTabSz="1219383"/>
            <a:r>
              <a:rPr lang="en-US" sz="1733" b="1" dirty="0">
                <a:solidFill>
                  <a:srgbClr val="0A53F6"/>
                </a:solidFill>
                <a:latin typeface="Arial"/>
                <a:cs typeface="Arial"/>
                <a:sym typeface="Arial"/>
              </a:rPr>
              <a:t>Enhance Online, Digital, and Print Resources</a:t>
            </a:r>
          </a:p>
        </p:txBody>
      </p:sp>
      <p:pic>
        <p:nvPicPr>
          <p:cNvPr id="11" name="Picture 10" descr="Icon&#10;&#10;Description automatically generated">
            <a:extLst>
              <a:ext uri="{FF2B5EF4-FFF2-40B4-BE49-F238E27FC236}">
                <a16:creationId xmlns:a16="http://schemas.microsoft.com/office/drawing/2014/main" id="{3E4503CE-777D-48CE-A8FC-E87E8848C682}"/>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3561796" y="2794411"/>
            <a:ext cx="1198565" cy="1200785"/>
          </a:xfrm>
          <a:prstGeom prst="rect">
            <a:avLst/>
          </a:prstGeom>
        </p:spPr>
      </p:pic>
      <p:pic>
        <p:nvPicPr>
          <p:cNvPr id="12" name="Picture 11" descr="Icon&#10;&#10;Description automatically generated">
            <a:extLst>
              <a:ext uri="{FF2B5EF4-FFF2-40B4-BE49-F238E27FC236}">
                <a16:creationId xmlns:a16="http://schemas.microsoft.com/office/drawing/2014/main" id="{AA9B0775-A305-43BA-A713-A1C318C62876}"/>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5506484" y="2822614"/>
            <a:ext cx="1476357" cy="1479092"/>
          </a:xfrm>
          <a:prstGeom prst="rect">
            <a:avLst/>
          </a:prstGeom>
          <a:ln>
            <a:noFill/>
          </a:ln>
        </p:spPr>
      </p:pic>
      <p:sp>
        <p:nvSpPr>
          <p:cNvPr id="13" name="TextBox 12">
            <a:extLst>
              <a:ext uri="{FF2B5EF4-FFF2-40B4-BE49-F238E27FC236}">
                <a16:creationId xmlns:a16="http://schemas.microsoft.com/office/drawing/2014/main" id="{0830A155-FB75-4B61-AF73-C65DAFB71C1A}"/>
              </a:ext>
            </a:extLst>
          </p:cNvPr>
          <p:cNvSpPr txBox="1"/>
          <p:nvPr/>
        </p:nvSpPr>
        <p:spPr>
          <a:xfrm>
            <a:off x="4951736" y="4345382"/>
            <a:ext cx="2403929" cy="892360"/>
          </a:xfrm>
          <a:prstGeom prst="rect">
            <a:avLst/>
          </a:prstGeom>
          <a:noFill/>
          <a:ln>
            <a:noFill/>
          </a:ln>
        </p:spPr>
        <p:txBody>
          <a:bodyPr wrap="square" rtlCol="0">
            <a:spAutoFit/>
          </a:bodyPr>
          <a:lstStyle/>
          <a:p>
            <a:pPr algn="ctr" defTabSz="1219383"/>
            <a:r>
              <a:rPr lang="en-US" sz="1733" b="1" dirty="0">
                <a:solidFill>
                  <a:schemeClr val="bg2">
                    <a:lumMod val="90000"/>
                  </a:schemeClr>
                </a:solidFill>
                <a:latin typeface="Arial"/>
                <a:cs typeface="Arial"/>
                <a:sym typeface="Arial"/>
              </a:rPr>
              <a:t>Expand Clinical Pilots to Diverse Populations</a:t>
            </a:r>
          </a:p>
        </p:txBody>
      </p:sp>
      <p:pic>
        <p:nvPicPr>
          <p:cNvPr id="14" name="Picture 13" descr="Icon&#10;&#10;Description automatically generated">
            <a:extLst>
              <a:ext uri="{FF2B5EF4-FFF2-40B4-BE49-F238E27FC236}">
                <a16:creationId xmlns:a16="http://schemas.microsoft.com/office/drawing/2014/main" id="{6EFA3DAC-A416-45A0-9E68-E151AE66ADE2}"/>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10131163" y="2742792"/>
            <a:ext cx="1476357" cy="1473628"/>
          </a:xfrm>
          <a:prstGeom prst="rect">
            <a:avLst/>
          </a:prstGeom>
        </p:spPr>
      </p:pic>
      <p:sp>
        <p:nvSpPr>
          <p:cNvPr id="15" name="TextBox 14">
            <a:extLst>
              <a:ext uri="{FF2B5EF4-FFF2-40B4-BE49-F238E27FC236}">
                <a16:creationId xmlns:a16="http://schemas.microsoft.com/office/drawing/2014/main" id="{D2D6528C-22FE-4447-BA26-74714812085F}"/>
              </a:ext>
            </a:extLst>
          </p:cNvPr>
          <p:cNvSpPr txBox="1"/>
          <p:nvPr/>
        </p:nvSpPr>
        <p:spPr>
          <a:xfrm>
            <a:off x="9650731" y="4287594"/>
            <a:ext cx="2403929" cy="892360"/>
          </a:xfrm>
          <a:prstGeom prst="rect">
            <a:avLst/>
          </a:prstGeom>
          <a:noFill/>
        </p:spPr>
        <p:txBody>
          <a:bodyPr wrap="square" rtlCol="0">
            <a:spAutoFit/>
          </a:bodyPr>
          <a:lstStyle/>
          <a:p>
            <a:pPr algn="ctr" defTabSz="1219383"/>
            <a:r>
              <a:rPr lang="en-US" sz="1733" b="1" dirty="0">
                <a:solidFill>
                  <a:schemeClr val="bg2">
                    <a:lumMod val="90000"/>
                  </a:schemeClr>
                </a:solidFill>
                <a:latin typeface="Arial"/>
                <a:cs typeface="Arial"/>
                <a:sym typeface="Arial"/>
              </a:rPr>
              <a:t>Drive Consensus Monitoring Guidelines</a:t>
            </a:r>
          </a:p>
        </p:txBody>
      </p:sp>
      <p:pic>
        <p:nvPicPr>
          <p:cNvPr id="17" name="Picture 16" descr="Text, icon&#10;&#10;Description automatically generated">
            <a:extLst>
              <a:ext uri="{FF2B5EF4-FFF2-40B4-BE49-F238E27FC236}">
                <a16:creationId xmlns:a16="http://schemas.microsoft.com/office/drawing/2014/main" id="{9D579BD1-5F2C-43EC-AE9C-9AE0F763223D}"/>
              </a:ext>
            </a:extLst>
          </p:cNvPr>
          <p:cNvPicPr>
            <a:picLocks noChangeAspect="1"/>
          </p:cNvPicPr>
          <p:nvPr/>
        </p:nvPicPr>
        <p:blipFill rotWithShape="1">
          <a:blip r:embed="rId8"/>
          <a:srcRect t="10997" b="19453"/>
          <a:stretch/>
        </p:blipFill>
        <p:spPr>
          <a:xfrm>
            <a:off x="7524036" y="2717249"/>
            <a:ext cx="2126695" cy="1479092"/>
          </a:xfrm>
          <a:prstGeom prst="rect">
            <a:avLst/>
          </a:prstGeom>
          <a:ln>
            <a:solidFill>
              <a:srgbClr val="FF0000"/>
            </a:solidFill>
          </a:ln>
        </p:spPr>
      </p:pic>
    </p:spTree>
    <p:extLst>
      <p:ext uri="{BB962C8B-B14F-4D97-AF65-F5344CB8AC3E}">
        <p14:creationId xmlns:p14="http://schemas.microsoft.com/office/powerpoint/2010/main" val="1215818259"/>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913F8-5BDB-473D-B6D5-48BFE4ED7248}"/>
              </a:ext>
            </a:extLst>
          </p:cNvPr>
          <p:cNvSpPr>
            <a:spLocks noGrp="1"/>
          </p:cNvSpPr>
          <p:nvPr>
            <p:ph type="title"/>
          </p:nvPr>
        </p:nvSpPr>
        <p:spPr>
          <a:xfrm>
            <a:off x="451246" y="1000512"/>
            <a:ext cx="4011084" cy="1938599"/>
          </a:xfrm>
        </p:spPr>
        <p:txBody>
          <a:bodyPr/>
          <a:lstStyle/>
          <a:p>
            <a:pPr defTabSz="1219383"/>
            <a:r>
              <a:rPr lang="en-US" sz="3200" dirty="0">
                <a:solidFill>
                  <a:schemeClr val="bg2"/>
                </a:solidFill>
                <a:cs typeface="Arial"/>
                <a:sym typeface="Arial"/>
              </a:rPr>
              <a:t>Enhance Online, Digital, Multimedia and Print Resources</a:t>
            </a:r>
          </a:p>
        </p:txBody>
      </p:sp>
      <p:sp>
        <p:nvSpPr>
          <p:cNvPr id="7" name="Slide Number Placeholder 6">
            <a:extLst>
              <a:ext uri="{FF2B5EF4-FFF2-40B4-BE49-F238E27FC236}">
                <a16:creationId xmlns:a16="http://schemas.microsoft.com/office/drawing/2014/main" id="{81504999-34B8-416F-822C-8417ECA48FB0}"/>
              </a:ext>
            </a:extLst>
          </p:cNvPr>
          <p:cNvSpPr>
            <a:spLocks noGrp="1"/>
          </p:cNvSpPr>
          <p:nvPr>
            <p:ph type="sldNum" sz="quarter" idx="18"/>
          </p:nvPr>
        </p:nvSpPr>
        <p:spPr/>
        <p:txBody>
          <a:bodyPr/>
          <a:lstStyle/>
          <a:p>
            <a:pPr defTabSz="1219322"/>
            <a:fld id="{4EAADB7E-A526-49DE-ABD7-90A5490CACB5}" type="slidenum">
              <a:rPr lang="en-US">
                <a:solidFill>
                  <a:srgbClr val="010101">
                    <a:lumMod val="50000"/>
                    <a:lumOff val="50000"/>
                  </a:srgbClr>
                </a:solidFill>
                <a:latin typeface="Arial"/>
              </a:rPr>
              <a:pPr defTabSz="1219322"/>
              <a:t>19</a:t>
            </a:fld>
            <a:endParaRPr lang="en-US">
              <a:solidFill>
                <a:srgbClr val="010101">
                  <a:lumMod val="50000"/>
                  <a:lumOff val="50000"/>
                </a:srgbClr>
              </a:solidFill>
              <a:latin typeface="Arial"/>
            </a:endParaRPr>
          </a:p>
        </p:txBody>
      </p:sp>
      <p:sp>
        <p:nvSpPr>
          <p:cNvPr id="11" name="TextBox 10">
            <a:extLst>
              <a:ext uri="{FF2B5EF4-FFF2-40B4-BE49-F238E27FC236}">
                <a16:creationId xmlns:a16="http://schemas.microsoft.com/office/drawing/2014/main" id="{D50CBBB3-8ED6-4A7D-B5EA-C2B113556A99}"/>
              </a:ext>
            </a:extLst>
          </p:cNvPr>
          <p:cNvSpPr txBox="1"/>
          <p:nvPr/>
        </p:nvSpPr>
        <p:spPr>
          <a:xfrm>
            <a:off x="5548184" y="721542"/>
            <a:ext cx="5671751" cy="3016210"/>
          </a:xfrm>
          <a:prstGeom prst="rect">
            <a:avLst/>
          </a:prstGeom>
          <a:noFill/>
        </p:spPr>
        <p:txBody>
          <a:bodyPr wrap="square">
            <a:spAutoFit/>
          </a:bodyPr>
          <a:lstStyle/>
          <a:p>
            <a:pPr marL="425454" indent="-342900" defTabSz="914446">
              <a:spcBef>
                <a:spcPts val="600"/>
              </a:spcBef>
              <a:buClr>
                <a:srgbClr val="00081A"/>
              </a:buClr>
              <a:buSzPts val="1400"/>
              <a:buFont typeface="Wingdings" panose="05000000000000000000" pitchFamily="2" charset="2"/>
              <a:buChar char="§"/>
            </a:pPr>
            <a:r>
              <a:rPr lang="en-US" sz="2000" kern="0" dirty="0">
                <a:solidFill>
                  <a:srgbClr val="00081A"/>
                </a:solidFill>
                <a:latin typeface="Arial"/>
                <a:cs typeface="Arial"/>
                <a:sym typeface="Arial"/>
              </a:rPr>
              <a:t>Improved Digital Communication</a:t>
            </a:r>
          </a:p>
          <a:p>
            <a:pPr marL="882654" lvl="1" indent="-342900" defTabSz="914446">
              <a:spcBef>
                <a:spcPts val="600"/>
              </a:spcBef>
              <a:buClr>
                <a:srgbClr val="00081A"/>
              </a:buClr>
              <a:buSzPts val="1400"/>
              <a:buFont typeface="Wingdings" panose="05000000000000000000" pitchFamily="2" charset="2"/>
              <a:buChar char="§"/>
            </a:pPr>
            <a:r>
              <a:rPr lang="en-US" sz="2000" kern="0" dirty="0">
                <a:solidFill>
                  <a:srgbClr val="00081A"/>
                </a:solidFill>
                <a:latin typeface="Arial"/>
                <a:cs typeface="Arial"/>
                <a:sym typeface="Arial"/>
              </a:rPr>
              <a:t>Website content and design</a:t>
            </a:r>
          </a:p>
          <a:p>
            <a:pPr marL="882654" lvl="1" indent="-342900" defTabSz="914446">
              <a:spcBef>
                <a:spcPts val="600"/>
              </a:spcBef>
              <a:buClr>
                <a:srgbClr val="00081A"/>
              </a:buClr>
              <a:buSzPts val="1400"/>
              <a:buFont typeface="Wingdings" panose="05000000000000000000" pitchFamily="2" charset="2"/>
              <a:buChar char="§"/>
            </a:pPr>
            <a:r>
              <a:rPr lang="en-US" sz="2000" kern="0" dirty="0">
                <a:solidFill>
                  <a:srgbClr val="00081A"/>
                </a:solidFill>
                <a:latin typeface="Arial"/>
                <a:ea typeface="Arial"/>
                <a:cs typeface="Arial"/>
                <a:sym typeface="Arial"/>
              </a:rPr>
              <a:t>Videos (online and in-clinic placement)</a:t>
            </a:r>
          </a:p>
          <a:p>
            <a:pPr marL="882654" lvl="1" indent="-342900" defTabSz="914446">
              <a:spcBef>
                <a:spcPts val="600"/>
              </a:spcBef>
              <a:buClr>
                <a:srgbClr val="00081A"/>
              </a:buClr>
              <a:buSzPts val="1400"/>
              <a:buFont typeface="Wingdings" panose="05000000000000000000" pitchFamily="2" charset="2"/>
              <a:buChar char="§"/>
            </a:pPr>
            <a:r>
              <a:rPr lang="en-US" sz="2000" kern="0" dirty="0">
                <a:solidFill>
                  <a:srgbClr val="00081A"/>
                </a:solidFill>
                <a:latin typeface="Arial"/>
                <a:ea typeface="Arial"/>
                <a:cs typeface="Arial"/>
                <a:sym typeface="Arial"/>
              </a:rPr>
              <a:t>Direct emails and Newsletters</a:t>
            </a:r>
          </a:p>
          <a:p>
            <a:pPr marL="882654" lvl="1" indent="-342900" defTabSz="914446">
              <a:spcBef>
                <a:spcPts val="600"/>
              </a:spcBef>
              <a:buClr>
                <a:srgbClr val="00081A"/>
              </a:buClr>
              <a:buSzPts val="1400"/>
              <a:buFont typeface="Wingdings" panose="05000000000000000000" pitchFamily="2" charset="2"/>
              <a:buChar char="§"/>
            </a:pPr>
            <a:r>
              <a:rPr lang="en-US" sz="2000" kern="0" dirty="0">
                <a:solidFill>
                  <a:srgbClr val="00081A"/>
                </a:solidFill>
                <a:latin typeface="Arial"/>
                <a:ea typeface="Arial"/>
                <a:cs typeface="Arial"/>
                <a:sym typeface="Arial"/>
              </a:rPr>
              <a:t>Print Resources</a:t>
            </a:r>
          </a:p>
          <a:p>
            <a:pPr marL="882654" lvl="1" indent="-342900" defTabSz="914446">
              <a:spcBef>
                <a:spcPts val="600"/>
              </a:spcBef>
              <a:buClr>
                <a:srgbClr val="00081A"/>
              </a:buClr>
              <a:buSzPts val="1400"/>
              <a:buFont typeface="Wingdings" panose="05000000000000000000" pitchFamily="2" charset="2"/>
              <a:buChar char="§"/>
            </a:pPr>
            <a:r>
              <a:rPr lang="en-US" sz="2000" kern="0" dirty="0">
                <a:solidFill>
                  <a:srgbClr val="00081A"/>
                </a:solidFill>
                <a:latin typeface="Arial"/>
                <a:ea typeface="Arial"/>
                <a:cs typeface="Arial"/>
                <a:sym typeface="Arial"/>
              </a:rPr>
              <a:t>Patient-facing materials in English and Spanish</a:t>
            </a:r>
          </a:p>
          <a:p>
            <a:pPr marL="425454" indent="-342900" defTabSz="914446">
              <a:spcBef>
                <a:spcPts val="600"/>
              </a:spcBef>
              <a:buClr>
                <a:srgbClr val="00081A"/>
              </a:buClr>
              <a:buSzPts val="1400"/>
              <a:buFont typeface="Wingdings" panose="05000000000000000000" pitchFamily="2" charset="2"/>
              <a:buChar char="§"/>
            </a:pPr>
            <a:endParaRPr lang="en-US" sz="2000" kern="0" dirty="0">
              <a:solidFill>
                <a:srgbClr val="00081A"/>
              </a:solidFill>
              <a:latin typeface="Arial"/>
              <a:ea typeface="Arial"/>
              <a:cs typeface="Arial"/>
              <a:sym typeface="Arial"/>
            </a:endParaRPr>
          </a:p>
        </p:txBody>
      </p:sp>
      <p:pic>
        <p:nvPicPr>
          <p:cNvPr id="9" name="Picture 8">
            <a:extLst>
              <a:ext uri="{FF2B5EF4-FFF2-40B4-BE49-F238E27FC236}">
                <a16:creationId xmlns:a16="http://schemas.microsoft.com/office/drawing/2014/main" id="{AC7EE933-81DF-4D26-8854-0C39ADA987E7}"/>
              </a:ext>
            </a:extLst>
          </p:cNvPr>
          <p:cNvPicPr>
            <a:picLocks noChangeAspect="1"/>
          </p:cNvPicPr>
          <p:nvPr/>
        </p:nvPicPr>
        <p:blipFill>
          <a:blip r:embed="rId3"/>
          <a:stretch>
            <a:fillRect/>
          </a:stretch>
        </p:blipFill>
        <p:spPr>
          <a:xfrm>
            <a:off x="609611" y="4249829"/>
            <a:ext cx="3415386" cy="1938599"/>
          </a:xfrm>
          <a:prstGeom prst="rect">
            <a:avLst/>
          </a:prstGeom>
        </p:spPr>
      </p:pic>
      <p:pic>
        <p:nvPicPr>
          <p:cNvPr id="6" name="Picture 5">
            <a:extLst>
              <a:ext uri="{FF2B5EF4-FFF2-40B4-BE49-F238E27FC236}">
                <a16:creationId xmlns:a16="http://schemas.microsoft.com/office/drawing/2014/main" id="{AA3A702A-F8B3-4980-8F38-505BFC07AC00}"/>
              </a:ext>
            </a:extLst>
          </p:cNvPr>
          <p:cNvPicPr>
            <a:picLocks noChangeAspect="1"/>
          </p:cNvPicPr>
          <p:nvPr/>
        </p:nvPicPr>
        <p:blipFill>
          <a:blip r:embed="rId4"/>
          <a:stretch>
            <a:fillRect/>
          </a:stretch>
        </p:blipFill>
        <p:spPr>
          <a:xfrm>
            <a:off x="6676750" y="3588186"/>
            <a:ext cx="3633055" cy="3191499"/>
          </a:xfrm>
          <a:prstGeom prst="rect">
            <a:avLst/>
          </a:prstGeom>
        </p:spPr>
      </p:pic>
    </p:spTree>
    <p:extLst>
      <p:ext uri="{BB962C8B-B14F-4D97-AF65-F5344CB8AC3E}">
        <p14:creationId xmlns:p14="http://schemas.microsoft.com/office/powerpoint/2010/main" val="28358567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8BBA125-39C2-4DE5-935A-CAE357EBBF82}"/>
              </a:ext>
            </a:extLst>
          </p:cNvPr>
          <p:cNvSpPr>
            <a:spLocks noGrp="1"/>
          </p:cNvSpPr>
          <p:nvPr>
            <p:ph type="title"/>
          </p:nvPr>
        </p:nvSpPr>
        <p:spPr>
          <a:xfrm>
            <a:off x="618073" y="484897"/>
            <a:ext cx="10972800" cy="644251"/>
          </a:xfrm>
        </p:spPr>
        <p:txBody>
          <a:bodyPr/>
          <a:lstStyle/>
          <a:p>
            <a:r>
              <a:rPr lang="en-US" sz="3200" dirty="0"/>
              <a:t>What is T1Detect?</a:t>
            </a:r>
          </a:p>
        </p:txBody>
      </p:sp>
      <p:sp>
        <p:nvSpPr>
          <p:cNvPr id="2" name="Slide Number Placeholder 1">
            <a:extLst>
              <a:ext uri="{FF2B5EF4-FFF2-40B4-BE49-F238E27FC236}">
                <a16:creationId xmlns:a16="http://schemas.microsoft.com/office/drawing/2014/main" id="{C59CC955-0574-462C-91F8-D6FB5BFFBDB5}"/>
              </a:ext>
            </a:extLst>
          </p:cNvPr>
          <p:cNvSpPr>
            <a:spLocks noGrp="1"/>
          </p:cNvSpPr>
          <p:nvPr>
            <p:ph type="sldNum" sz="quarter" idx="18"/>
          </p:nvPr>
        </p:nvSpPr>
        <p:spPr/>
        <p:txBody>
          <a:bodyPr/>
          <a:lstStyle/>
          <a:p>
            <a:fld id="{694EE99C-66C9-4AFC-A6F5-6D035E264614}" type="slidenum">
              <a:rPr lang="en-US" altLang="en-US" smtClean="0"/>
              <a:pPr/>
              <a:t>2</a:t>
            </a:fld>
            <a:endParaRPr lang="en-US" altLang="en-US"/>
          </a:p>
        </p:txBody>
      </p:sp>
      <p:sp>
        <p:nvSpPr>
          <p:cNvPr id="4" name="Title 2">
            <a:extLst>
              <a:ext uri="{FF2B5EF4-FFF2-40B4-BE49-F238E27FC236}">
                <a16:creationId xmlns:a16="http://schemas.microsoft.com/office/drawing/2014/main" id="{210CECE5-903B-42DC-826A-8E0DE248D595}"/>
              </a:ext>
            </a:extLst>
          </p:cNvPr>
          <p:cNvSpPr txBox="1">
            <a:spLocks/>
          </p:cNvSpPr>
          <p:nvPr/>
        </p:nvSpPr>
        <p:spPr bwMode="auto">
          <a:xfrm>
            <a:off x="1141015" y="1620488"/>
            <a:ext cx="10449858" cy="88833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0" marR="0" indent="0" algn="ctr" defTabSz="586103" rtl="0" eaLnBrk="1" fontAlgn="auto" latinLnBrk="0" hangingPunct="1">
              <a:lnSpc>
                <a:spcPct val="100000"/>
              </a:lnSpc>
              <a:spcBef>
                <a:spcPct val="0"/>
              </a:spcBef>
              <a:spcAft>
                <a:spcPts val="0"/>
              </a:spcAft>
              <a:buClrTx/>
              <a:buSzTx/>
              <a:buFontTx/>
              <a:buNone/>
              <a:tabLst/>
              <a:defRPr sz="3200" kern="1200" baseline="0">
                <a:solidFill>
                  <a:schemeClr val="bg1"/>
                </a:solidFill>
                <a:latin typeface="+mj-lt"/>
                <a:ea typeface="Arial" panose="020B0604020202020204" pitchFamily="34" charset="-128"/>
                <a:cs typeface="+mj-cs"/>
              </a:defRPr>
            </a:lvl1pPr>
            <a:lvl2pPr algn="ctr" defTabSz="586103" rtl="0" fontAlgn="base">
              <a:spcBef>
                <a:spcPct val="0"/>
              </a:spcBef>
              <a:spcAft>
                <a:spcPct val="0"/>
              </a:spcAft>
              <a:defRPr sz="2800">
                <a:solidFill>
                  <a:schemeClr val="tx1"/>
                </a:solidFill>
                <a:latin typeface="Arial Black" panose="020B0A04020102020204" pitchFamily="34" charset="0"/>
                <a:ea typeface="Arial" pitchFamily="-127" charset="-128"/>
              </a:defRPr>
            </a:lvl2pPr>
            <a:lvl3pPr algn="ctr" defTabSz="586103" rtl="0" fontAlgn="base">
              <a:spcBef>
                <a:spcPct val="0"/>
              </a:spcBef>
              <a:spcAft>
                <a:spcPct val="0"/>
              </a:spcAft>
              <a:defRPr sz="2800">
                <a:solidFill>
                  <a:schemeClr val="tx1"/>
                </a:solidFill>
                <a:latin typeface="Arial Black" panose="020B0A04020102020204" pitchFamily="34" charset="0"/>
                <a:ea typeface="Arial" pitchFamily="-127" charset="-128"/>
              </a:defRPr>
            </a:lvl3pPr>
            <a:lvl4pPr algn="ctr" defTabSz="586103" rtl="0" fontAlgn="base">
              <a:spcBef>
                <a:spcPct val="0"/>
              </a:spcBef>
              <a:spcAft>
                <a:spcPct val="0"/>
              </a:spcAft>
              <a:defRPr sz="2800">
                <a:solidFill>
                  <a:schemeClr val="tx1"/>
                </a:solidFill>
                <a:latin typeface="Arial Black" panose="020B0A04020102020204" pitchFamily="34" charset="0"/>
                <a:ea typeface="Arial" pitchFamily="-127" charset="-128"/>
              </a:defRPr>
            </a:lvl4pPr>
            <a:lvl5pPr algn="ctr" defTabSz="586103" rtl="0" fontAlgn="base">
              <a:spcBef>
                <a:spcPct val="0"/>
              </a:spcBef>
              <a:spcAft>
                <a:spcPct val="0"/>
              </a:spcAft>
              <a:defRPr sz="2800">
                <a:solidFill>
                  <a:schemeClr val="tx1"/>
                </a:solidFill>
                <a:latin typeface="Arial Black" panose="020B0A04020102020204" pitchFamily="34" charset="0"/>
                <a:ea typeface="Arial" pitchFamily="-127" charset="-128"/>
              </a:defRPr>
            </a:lvl5pPr>
            <a:lvl6pPr marL="586103" algn="ctr" defTabSz="586103" rtl="0" fontAlgn="base">
              <a:spcBef>
                <a:spcPct val="0"/>
              </a:spcBef>
              <a:spcAft>
                <a:spcPct val="0"/>
              </a:spcAft>
              <a:defRPr sz="2800">
                <a:solidFill>
                  <a:schemeClr val="tx1"/>
                </a:solidFill>
                <a:latin typeface="Arial Black" panose="020B0A04020102020204" pitchFamily="34" charset="0"/>
                <a:ea typeface="Arial" pitchFamily="-127" charset="-128"/>
              </a:defRPr>
            </a:lvl6pPr>
            <a:lvl7pPr marL="1172205" algn="ctr" defTabSz="586103" rtl="0" fontAlgn="base">
              <a:spcBef>
                <a:spcPct val="0"/>
              </a:spcBef>
              <a:spcAft>
                <a:spcPct val="0"/>
              </a:spcAft>
              <a:defRPr sz="2800">
                <a:solidFill>
                  <a:schemeClr val="tx1"/>
                </a:solidFill>
                <a:latin typeface="Arial Black" panose="020B0A04020102020204" pitchFamily="34" charset="0"/>
                <a:ea typeface="Arial" pitchFamily="-127" charset="-128"/>
              </a:defRPr>
            </a:lvl7pPr>
            <a:lvl8pPr marL="1758308" algn="ctr" defTabSz="586103" rtl="0" fontAlgn="base">
              <a:spcBef>
                <a:spcPct val="0"/>
              </a:spcBef>
              <a:spcAft>
                <a:spcPct val="0"/>
              </a:spcAft>
              <a:defRPr sz="2800">
                <a:solidFill>
                  <a:schemeClr val="tx1"/>
                </a:solidFill>
                <a:latin typeface="Arial Black" panose="020B0A04020102020204" pitchFamily="34" charset="0"/>
                <a:ea typeface="Arial" pitchFamily="-127" charset="-128"/>
              </a:defRPr>
            </a:lvl8pPr>
            <a:lvl9pPr marL="2344409" algn="ctr" defTabSz="586103" rtl="0" fontAlgn="base">
              <a:spcBef>
                <a:spcPct val="0"/>
              </a:spcBef>
              <a:spcAft>
                <a:spcPct val="0"/>
              </a:spcAft>
              <a:defRPr sz="2800">
                <a:solidFill>
                  <a:schemeClr val="tx1"/>
                </a:solidFill>
                <a:latin typeface="Arial Black" panose="020B0A04020102020204" pitchFamily="34" charset="0"/>
                <a:ea typeface="Arial" pitchFamily="-127" charset="-128"/>
              </a:defRPr>
            </a:lvl9pPr>
          </a:lstStyle>
          <a:p>
            <a:r>
              <a:rPr lang="en-US" dirty="0">
                <a:solidFill>
                  <a:schemeClr val="tx2"/>
                </a:solidFill>
              </a:rPr>
              <a:t>An Education and Awareness Program on T1D Risk Screening and Monitoring</a:t>
            </a:r>
          </a:p>
        </p:txBody>
      </p:sp>
      <p:pic>
        <p:nvPicPr>
          <p:cNvPr id="6" name="Picture 5">
            <a:extLst>
              <a:ext uri="{FF2B5EF4-FFF2-40B4-BE49-F238E27FC236}">
                <a16:creationId xmlns:a16="http://schemas.microsoft.com/office/drawing/2014/main" id="{618C68DC-5FA4-407A-AAC8-2DB056EA8445}"/>
              </a:ext>
            </a:extLst>
          </p:cNvPr>
          <p:cNvPicPr>
            <a:picLocks noChangeAspect="1"/>
          </p:cNvPicPr>
          <p:nvPr/>
        </p:nvPicPr>
        <p:blipFill rotWithShape="1">
          <a:blip r:embed="rId3"/>
          <a:srcRect l="49649"/>
          <a:stretch/>
        </p:blipFill>
        <p:spPr>
          <a:xfrm>
            <a:off x="1047964" y="2957133"/>
            <a:ext cx="2513578" cy="3415970"/>
          </a:xfrm>
          <a:prstGeom prst="rect">
            <a:avLst/>
          </a:prstGeom>
        </p:spPr>
      </p:pic>
      <p:pic>
        <p:nvPicPr>
          <p:cNvPr id="8" name="Picture 7">
            <a:extLst>
              <a:ext uri="{FF2B5EF4-FFF2-40B4-BE49-F238E27FC236}">
                <a16:creationId xmlns:a16="http://schemas.microsoft.com/office/drawing/2014/main" id="{C55F897B-2B98-47AB-B3ED-6AF3F61D2BD7}"/>
              </a:ext>
            </a:extLst>
          </p:cNvPr>
          <p:cNvPicPr>
            <a:picLocks noChangeAspect="1"/>
          </p:cNvPicPr>
          <p:nvPr/>
        </p:nvPicPr>
        <p:blipFill>
          <a:blip r:embed="rId4"/>
          <a:stretch>
            <a:fillRect/>
          </a:stretch>
        </p:blipFill>
        <p:spPr>
          <a:xfrm>
            <a:off x="4672031" y="2827636"/>
            <a:ext cx="6923996" cy="3545467"/>
          </a:xfrm>
          <a:prstGeom prst="rect">
            <a:avLst/>
          </a:prstGeom>
        </p:spPr>
      </p:pic>
    </p:spTree>
    <p:extLst>
      <p:ext uri="{BB962C8B-B14F-4D97-AF65-F5344CB8AC3E}">
        <p14:creationId xmlns:p14="http://schemas.microsoft.com/office/powerpoint/2010/main" val="3890961461"/>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B5C73-7520-4B07-A646-990FB2B77422}"/>
              </a:ext>
            </a:extLst>
          </p:cNvPr>
          <p:cNvSpPr>
            <a:spLocks noGrp="1"/>
          </p:cNvSpPr>
          <p:nvPr>
            <p:ph type="title"/>
          </p:nvPr>
        </p:nvSpPr>
        <p:spPr>
          <a:xfrm>
            <a:off x="595001" y="464646"/>
            <a:ext cx="11257280" cy="721312"/>
          </a:xfrm>
        </p:spPr>
        <p:txBody>
          <a:bodyPr/>
          <a:lstStyle/>
          <a:p>
            <a:r>
              <a:rPr lang="en-US" dirty="0"/>
              <a:t>Successful marketing, social media, and influencer campaigns have driven significant traffic to JDRF’s T1Detect webpage</a:t>
            </a:r>
          </a:p>
        </p:txBody>
      </p:sp>
      <p:sp>
        <p:nvSpPr>
          <p:cNvPr id="4" name="Slide Number Placeholder 3">
            <a:extLst>
              <a:ext uri="{FF2B5EF4-FFF2-40B4-BE49-F238E27FC236}">
                <a16:creationId xmlns:a16="http://schemas.microsoft.com/office/drawing/2014/main" id="{20BAE0D1-FAA4-4701-9DB8-B1DC5AC2C7B5}"/>
              </a:ext>
            </a:extLst>
          </p:cNvPr>
          <p:cNvSpPr>
            <a:spLocks noGrp="1"/>
          </p:cNvSpPr>
          <p:nvPr>
            <p:ph type="sldNum" sz="quarter" idx="12"/>
          </p:nvPr>
        </p:nvSpPr>
        <p:spPr/>
        <p:txBody>
          <a:bodyPr/>
          <a:lstStyle/>
          <a:p>
            <a:fld id="{4EAADB7E-A526-49DE-ABD7-90A5490CACB5}" type="slidenum">
              <a:rPr lang="en-US" smtClean="0">
                <a:solidFill>
                  <a:srgbClr val="010101">
                    <a:lumMod val="50000"/>
                    <a:lumOff val="50000"/>
                  </a:srgbClr>
                </a:solidFill>
              </a:rPr>
              <a:pPr/>
              <a:t>20</a:t>
            </a:fld>
            <a:endParaRPr lang="en-US">
              <a:solidFill>
                <a:srgbClr val="010101">
                  <a:lumMod val="50000"/>
                  <a:lumOff val="50000"/>
                </a:srgbClr>
              </a:solidFill>
            </a:endParaRPr>
          </a:p>
        </p:txBody>
      </p:sp>
      <p:sp>
        <p:nvSpPr>
          <p:cNvPr id="6" name="Content Placeholder 5">
            <a:extLst>
              <a:ext uri="{FF2B5EF4-FFF2-40B4-BE49-F238E27FC236}">
                <a16:creationId xmlns:a16="http://schemas.microsoft.com/office/drawing/2014/main" id="{3CEDBC02-D3F5-47BC-86E9-6457AE3DF13A}"/>
              </a:ext>
            </a:extLst>
          </p:cNvPr>
          <p:cNvSpPr>
            <a:spLocks noGrp="1"/>
          </p:cNvSpPr>
          <p:nvPr>
            <p:ph idx="1"/>
          </p:nvPr>
        </p:nvSpPr>
        <p:spPr>
          <a:xfrm>
            <a:off x="0" y="2071208"/>
            <a:ext cx="6545181" cy="1143000"/>
          </a:xfrm>
        </p:spPr>
        <p:txBody>
          <a:bodyPr/>
          <a:lstStyle/>
          <a:p>
            <a:pPr marL="611" algn="ctr"/>
            <a:r>
              <a:rPr lang="en-US" sz="1800" b="1" dirty="0">
                <a:solidFill>
                  <a:schemeClr val="accent1"/>
                </a:solidFill>
              </a:rPr>
              <a:t>Record-breaking 56K pageviews in April and September 2022</a:t>
            </a:r>
          </a:p>
        </p:txBody>
      </p:sp>
      <p:pic>
        <p:nvPicPr>
          <p:cNvPr id="8" name="Picture 7">
            <a:extLst>
              <a:ext uri="{FF2B5EF4-FFF2-40B4-BE49-F238E27FC236}">
                <a16:creationId xmlns:a16="http://schemas.microsoft.com/office/drawing/2014/main" id="{1AF0379D-F7F7-411F-ACA4-F11236254725}"/>
              </a:ext>
            </a:extLst>
          </p:cNvPr>
          <p:cNvPicPr>
            <a:picLocks noChangeAspect="1"/>
          </p:cNvPicPr>
          <p:nvPr/>
        </p:nvPicPr>
        <p:blipFill>
          <a:blip r:embed="rId3"/>
          <a:stretch>
            <a:fillRect/>
          </a:stretch>
        </p:blipFill>
        <p:spPr>
          <a:xfrm>
            <a:off x="416551" y="2384753"/>
            <a:ext cx="6835023" cy="3503051"/>
          </a:xfrm>
          <a:prstGeom prst="rect">
            <a:avLst/>
          </a:prstGeom>
        </p:spPr>
      </p:pic>
      <p:sp>
        <p:nvSpPr>
          <p:cNvPr id="9" name="Content Placeholder 5">
            <a:extLst>
              <a:ext uri="{FF2B5EF4-FFF2-40B4-BE49-F238E27FC236}">
                <a16:creationId xmlns:a16="http://schemas.microsoft.com/office/drawing/2014/main" id="{C8C3343D-B0A4-49D6-9B54-926BE46E19A9}"/>
              </a:ext>
            </a:extLst>
          </p:cNvPr>
          <p:cNvSpPr txBox="1">
            <a:spLocks/>
          </p:cNvSpPr>
          <p:nvPr/>
        </p:nvSpPr>
        <p:spPr bwMode="auto">
          <a:xfrm>
            <a:off x="160420" y="5887803"/>
            <a:ext cx="5935581"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58612" tIns="29306" rIns="58612" bIns="29306" numCol="1" rtlCol="0" anchor="t" anchorCtr="0" compatLnSpc="1">
            <a:prstTxWarp prst="textNoShape">
              <a:avLst/>
            </a:prstTxWarp>
            <a:noAutofit/>
          </a:bodyPr>
          <a:lstStyle>
            <a:lvl1pPr marL="197826" indent="-196910" algn="l" defTabSz="659415" rtl="0" eaLnBrk="1" fontAlgn="base" hangingPunct="1">
              <a:lnSpc>
                <a:spcPct val="110000"/>
              </a:lnSpc>
              <a:spcBef>
                <a:spcPts val="434"/>
              </a:spcBef>
              <a:spcAft>
                <a:spcPts val="865"/>
              </a:spcAft>
              <a:buFont typeface="Arial" panose="020B0604020202020204" pitchFamily="34" charset="0"/>
              <a:buChar char="•"/>
              <a:defRPr sz="1650" kern="1200" baseline="0">
                <a:solidFill>
                  <a:schemeClr val="accent3">
                    <a:lumMod val="25000"/>
                  </a:schemeClr>
                </a:solidFill>
                <a:latin typeface="+mn-lt"/>
                <a:ea typeface="Arial" panose="020B0604020202020204" pitchFamily="34" charset="-128"/>
                <a:cs typeface="+mn-cs"/>
              </a:defRPr>
            </a:lvl1pPr>
            <a:lvl2pPr marL="906696" indent="-196910" algn="l" defTabSz="659415" rtl="0" eaLnBrk="1" fontAlgn="base" hangingPunct="1">
              <a:lnSpc>
                <a:spcPct val="110000"/>
              </a:lnSpc>
              <a:spcBef>
                <a:spcPts val="434"/>
              </a:spcBef>
              <a:spcAft>
                <a:spcPts val="865"/>
              </a:spcAft>
              <a:buFont typeface="Arial" panose="020B0604020202020204" pitchFamily="34" charset="0"/>
              <a:buChar char="•"/>
              <a:defRPr sz="1500" kern="1200" baseline="0">
                <a:solidFill>
                  <a:schemeClr val="accent3">
                    <a:lumMod val="25000"/>
                  </a:schemeClr>
                </a:solidFill>
                <a:latin typeface="+mn-lt"/>
                <a:ea typeface="Arial" panose="020B0604020202020204" pitchFamily="34" charset="-128"/>
                <a:cs typeface="+mn-cs"/>
              </a:defRPr>
            </a:lvl2pPr>
            <a:lvl3pPr marL="1648536" marR="0" indent="-196910" algn="l" defTabSz="659415" rtl="0" eaLnBrk="1" fontAlgn="base" latinLnBrk="0" hangingPunct="1">
              <a:lnSpc>
                <a:spcPct val="110000"/>
              </a:lnSpc>
              <a:spcBef>
                <a:spcPts val="434"/>
              </a:spcBef>
              <a:spcAft>
                <a:spcPts val="865"/>
              </a:spcAft>
              <a:buClrTx/>
              <a:buSzTx/>
              <a:buFont typeface="Arial" panose="020B0604020202020204" pitchFamily="34" charset="0"/>
              <a:buChar char="•"/>
              <a:tabLst/>
              <a:defRPr sz="1350" b="0" kern="1200" baseline="0">
                <a:solidFill>
                  <a:schemeClr val="accent3">
                    <a:lumMod val="25000"/>
                  </a:schemeClr>
                </a:solidFill>
                <a:latin typeface="+mn-lt"/>
                <a:ea typeface="Arial" panose="020B0604020202020204" pitchFamily="34" charset="-128"/>
                <a:cs typeface="+mn-cs"/>
              </a:defRPr>
            </a:lvl3pPr>
            <a:lvl4pPr marL="2307951" marR="0" indent="-196910" algn="l" defTabSz="659415" rtl="0" eaLnBrk="1" fontAlgn="base" latinLnBrk="0" hangingPunct="1">
              <a:lnSpc>
                <a:spcPct val="110000"/>
              </a:lnSpc>
              <a:spcBef>
                <a:spcPts val="434"/>
              </a:spcBef>
              <a:spcAft>
                <a:spcPts val="865"/>
              </a:spcAft>
              <a:buClrTx/>
              <a:buSzTx/>
              <a:buFont typeface="Arial" panose="020B0604020202020204" pitchFamily="34" charset="0"/>
              <a:buChar char="•"/>
              <a:tabLst/>
              <a:defRPr sz="1200" kern="1200" baseline="0">
                <a:solidFill>
                  <a:schemeClr val="accent3">
                    <a:lumMod val="25000"/>
                  </a:schemeClr>
                </a:solidFill>
                <a:latin typeface="+mn-lt"/>
                <a:ea typeface="Arial" panose="020B0604020202020204" pitchFamily="34" charset="-128"/>
                <a:cs typeface="+mn-cs"/>
              </a:defRPr>
            </a:lvl4pPr>
            <a:lvl5pPr marL="2770458" marR="0" indent="-196910" algn="l" defTabSz="659415" rtl="0" eaLnBrk="1" fontAlgn="base" latinLnBrk="0" hangingPunct="1">
              <a:lnSpc>
                <a:spcPct val="110000"/>
              </a:lnSpc>
              <a:spcBef>
                <a:spcPts val="434"/>
              </a:spcBef>
              <a:spcAft>
                <a:spcPts val="865"/>
              </a:spcAft>
              <a:buClrTx/>
              <a:buSzTx/>
              <a:buFont typeface="Arial" panose="020B0604020202020204" pitchFamily="34" charset="0"/>
              <a:buChar char="•"/>
              <a:tabLst/>
              <a:defRPr sz="1200" kern="1200">
                <a:solidFill>
                  <a:schemeClr val="accent3">
                    <a:lumMod val="25000"/>
                  </a:schemeClr>
                </a:solidFill>
                <a:latin typeface="+mn-lt"/>
                <a:ea typeface="Arial" panose="020B0604020202020204" pitchFamily="34" charset="-128"/>
                <a:cs typeface="+mn-cs"/>
              </a:defRPr>
            </a:lvl5pPr>
            <a:lvl6pPr marL="3626781" indent="-329708" algn="l" defTabSz="659415" rtl="0" eaLnBrk="1" latinLnBrk="0" hangingPunct="1">
              <a:spcBef>
                <a:spcPct val="20000"/>
              </a:spcBef>
              <a:buFont typeface="Arial"/>
              <a:buChar char="•"/>
              <a:defRPr sz="3000" kern="1200">
                <a:solidFill>
                  <a:schemeClr val="tx1"/>
                </a:solidFill>
                <a:latin typeface="+mn-lt"/>
                <a:ea typeface="+mn-ea"/>
                <a:cs typeface="+mn-cs"/>
              </a:defRPr>
            </a:lvl6pPr>
            <a:lvl7pPr marL="4286196" indent="-329708" algn="l" defTabSz="659415" rtl="0" eaLnBrk="1" latinLnBrk="0" hangingPunct="1">
              <a:spcBef>
                <a:spcPct val="20000"/>
              </a:spcBef>
              <a:buFont typeface="Arial"/>
              <a:buChar char="•"/>
              <a:defRPr sz="3000" kern="1200">
                <a:solidFill>
                  <a:schemeClr val="tx1"/>
                </a:solidFill>
                <a:latin typeface="+mn-lt"/>
                <a:ea typeface="+mn-ea"/>
                <a:cs typeface="+mn-cs"/>
              </a:defRPr>
            </a:lvl7pPr>
            <a:lvl8pPr marL="4945611" indent="-329708" algn="l" defTabSz="659415" rtl="0" eaLnBrk="1" latinLnBrk="0" hangingPunct="1">
              <a:spcBef>
                <a:spcPct val="20000"/>
              </a:spcBef>
              <a:buFont typeface="Arial"/>
              <a:buChar char="•"/>
              <a:defRPr sz="3000" kern="1200">
                <a:solidFill>
                  <a:schemeClr val="tx1"/>
                </a:solidFill>
                <a:latin typeface="+mn-lt"/>
                <a:ea typeface="+mn-ea"/>
                <a:cs typeface="+mn-cs"/>
              </a:defRPr>
            </a:lvl8pPr>
            <a:lvl9pPr marL="5605025" indent="-329708" algn="l" defTabSz="659415" rtl="0" eaLnBrk="1" latinLnBrk="0" hangingPunct="1">
              <a:spcBef>
                <a:spcPct val="20000"/>
              </a:spcBef>
              <a:buFont typeface="Arial"/>
              <a:buChar char="•"/>
              <a:defRPr sz="3000" kern="1200">
                <a:solidFill>
                  <a:schemeClr val="tx1"/>
                </a:solidFill>
                <a:latin typeface="+mn-lt"/>
                <a:ea typeface="+mn-ea"/>
                <a:cs typeface="+mn-cs"/>
              </a:defRPr>
            </a:lvl9pPr>
          </a:lstStyle>
          <a:p>
            <a:pPr marL="611" indent="0" algn="ctr">
              <a:buNone/>
            </a:pPr>
            <a:r>
              <a:rPr lang="en-US" sz="1333">
                <a:solidFill>
                  <a:schemeClr val="tx2"/>
                </a:solidFill>
              </a:rPr>
              <a:t>JDRF.org/T1Detect</a:t>
            </a:r>
          </a:p>
        </p:txBody>
      </p:sp>
      <p:pic>
        <p:nvPicPr>
          <p:cNvPr id="11" name="Picture 10">
            <a:extLst>
              <a:ext uri="{FF2B5EF4-FFF2-40B4-BE49-F238E27FC236}">
                <a16:creationId xmlns:a16="http://schemas.microsoft.com/office/drawing/2014/main" id="{9ECC3539-4A17-4969-8590-594B9D2E9C3F}"/>
              </a:ext>
            </a:extLst>
          </p:cNvPr>
          <p:cNvPicPr>
            <a:picLocks noChangeAspect="1"/>
          </p:cNvPicPr>
          <p:nvPr/>
        </p:nvPicPr>
        <p:blipFill>
          <a:blip r:embed="rId4"/>
          <a:stretch>
            <a:fillRect/>
          </a:stretch>
        </p:blipFill>
        <p:spPr>
          <a:xfrm>
            <a:off x="7354007" y="3010986"/>
            <a:ext cx="4655113" cy="2250582"/>
          </a:xfrm>
          <a:prstGeom prst="rect">
            <a:avLst/>
          </a:prstGeom>
        </p:spPr>
      </p:pic>
      <p:pic>
        <p:nvPicPr>
          <p:cNvPr id="305156" name="Picture 4">
            <a:extLst>
              <a:ext uri="{FF2B5EF4-FFF2-40B4-BE49-F238E27FC236}">
                <a16:creationId xmlns:a16="http://schemas.microsoft.com/office/drawing/2014/main" id="{AC2A735C-F490-4E8C-83C6-491A6C107A5E}"/>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9186030" y="3753038"/>
            <a:ext cx="830645" cy="83064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a:extLst>
              <a:ext uri="{FF2B5EF4-FFF2-40B4-BE49-F238E27FC236}">
                <a16:creationId xmlns:a16="http://schemas.microsoft.com/office/drawing/2014/main" id="{28185BEB-A652-4A53-9F16-6C0EE307093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0271" y="2522755"/>
            <a:ext cx="5791586" cy="33650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4770015"/>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FC49E-B774-46D7-A25D-E2BCCE46F29A}"/>
              </a:ext>
            </a:extLst>
          </p:cNvPr>
          <p:cNvSpPr>
            <a:spLocks noGrp="1"/>
          </p:cNvSpPr>
          <p:nvPr>
            <p:ph type="title"/>
          </p:nvPr>
        </p:nvSpPr>
        <p:spPr/>
        <p:txBody>
          <a:bodyPr/>
          <a:lstStyle/>
          <a:p>
            <a:r>
              <a:rPr lang="en-US" dirty="0"/>
              <a:t>T1Detect Program Tactics</a:t>
            </a:r>
          </a:p>
        </p:txBody>
      </p:sp>
      <p:sp>
        <p:nvSpPr>
          <p:cNvPr id="4" name="Slide Number Placeholder 3">
            <a:extLst>
              <a:ext uri="{FF2B5EF4-FFF2-40B4-BE49-F238E27FC236}">
                <a16:creationId xmlns:a16="http://schemas.microsoft.com/office/drawing/2014/main" id="{D85C6700-FDC2-4A12-9C6F-1EECBBB8DEE8}"/>
              </a:ext>
            </a:extLst>
          </p:cNvPr>
          <p:cNvSpPr>
            <a:spLocks noGrp="1"/>
          </p:cNvSpPr>
          <p:nvPr>
            <p:ph type="sldNum" idx="12"/>
          </p:nvPr>
        </p:nvSpPr>
        <p:spPr/>
        <p:txBody>
          <a:bodyPr/>
          <a:lstStyle/>
          <a:p>
            <a:fld id="{00000000-1234-1234-1234-123412341234}" type="slidenum">
              <a:rPr lang="en-US" smtClean="0"/>
              <a:pPr/>
              <a:t>21</a:t>
            </a:fld>
            <a:endParaRPr lang="en-US"/>
          </a:p>
        </p:txBody>
      </p:sp>
      <p:pic>
        <p:nvPicPr>
          <p:cNvPr id="6" name="Picture 5" descr="Icon&#10;&#10;Description automatically generated">
            <a:extLst>
              <a:ext uri="{FF2B5EF4-FFF2-40B4-BE49-F238E27FC236}">
                <a16:creationId xmlns:a16="http://schemas.microsoft.com/office/drawing/2014/main" id="{99AEEA22-4182-4C6C-B7BE-539E152DFDBF}"/>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96247" y="2828606"/>
            <a:ext cx="1476357" cy="1476357"/>
          </a:xfrm>
          <a:prstGeom prst="rect">
            <a:avLst/>
          </a:prstGeom>
        </p:spPr>
      </p:pic>
      <p:sp>
        <p:nvSpPr>
          <p:cNvPr id="7" name="TextBox 6">
            <a:extLst>
              <a:ext uri="{FF2B5EF4-FFF2-40B4-BE49-F238E27FC236}">
                <a16:creationId xmlns:a16="http://schemas.microsoft.com/office/drawing/2014/main" id="{315A7783-6E32-4CFE-911B-3BE8B2E36669}"/>
              </a:ext>
            </a:extLst>
          </p:cNvPr>
          <p:cNvSpPr txBox="1"/>
          <p:nvPr/>
        </p:nvSpPr>
        <p:spPr>
          <a:xfrm>
            <a:off x="0" y="4406847"/>
            <a:ext cx="2403929" cy="625684"/>
          </a:xfrm>
          <a:prstGeom prst="rect">
            <a:avLst/>
          </a:prstGeom>
          <a:noFill/>
        </p:spPr>
        <p:txBody>
          <a:bodyPr wrap="square" rtlCol="0">
            <a:spAutoFit/>
          </a:bodyPr>
          <a:lstStyle/>
          <a:p>
            <a:pPr algn="ctr" defTabSz="1219383"/>
            <a:r>
              <a:rPr lang="en-US" sz="1733" b="1" dirty="0">
                <a:solidFill>
                  <a:schemeClr val="bg2">
                    <a:lumMod val="90000"/>
                  </a:schemeClr>
                </a:solidFill>
                <a:latin typeface="Arial"/>
                <a:cs typeface="Arial"/>
                <a:sym typeface="Arial"/>
              </a:rPr>
              <a:t>Educate Healthcare Professionals</a:t>
            </a:r>
          </a:p>
        </p:txBody>
      </p:sp>
      <p:pic>
        <p:nvPicPr>
          <p:cNvPr id="8" name="Picture 7" descr="Icon&#10;&#10;Description automatically generated">
            <a:extLst>
              <a:ext uri="{FF2B5EF4-FFF2-40B4-BE49-F238E27FC236}">
                <a16:creationId xmlns:a16="http://schemas.microsoft.com/office/drawing/2014/main" id="{866E8CCF-2AEF-43DC-BDDB-69FACE760BE2}"/>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417663" y="2794411"/>
            <a:ext cx="1144133" cy="1146251"/>
          </a:xfrm>
          <a:prstGeom prst="rect">
            <a:avLst/>
          </a:prstGeom>
        </p:spPr>
      </p:pic>
      <p:sp>
        <p:nvSpPr>
          <p:cNvPr id="9" name="TextBox 8">
            <a:extLst>
              <a:ext uri="{FF2B5EF4-FFF2-40B4-BE49-F238E27FC236}">
                <a16:creationId xmlns:a16="http://schemas.microsoft.com/office/drawing/2014/main" id="{5BA9B7F5-CF22-4882-B295-3A52FC02FED1}"/>
              </a:ext>
            </a:extLst>
          </p:cNvPr>
          <p:cNvSpPr txBox="1"/>
          <p:nvPr/>
        </p:nvSpPr>
        <p:spPr>
          <a:xfrm>
            <a:off x="2294325" y="4406847"/>
            <a:ext cx="2403929" cy="892360"/>
          </a:xfrm>
          <a:prstGeom prst="rect">
            <a:avLst/>
          </a:prstGeom>
          <a:noFill/>
        </p:spPr>
        <p:txBody>
          <a:bodyPr wrap="square" rtlCol="0">
            <a:spAutoFit/>
          </a:bodyPr>
          <a:lstStyle/>
          <a:p>
            <a:pPr algn="ctr" defTabSz="1219383"/>
            <a:r>
              <a:rPr lang="en-US" sz="1733" b="1" dirty="0">
                <a:solidFill>
                  <a:schemeClr val="bg2">
                    <a:lumMod val="90000"/>
                  </a:schemeClr>
                </a:solidFill>
                <a:latin typeface="Arial"/>
                <a:cs typeface="Arial"/>
                <a:sym typeface="Arial"/>
              </a:rPr>
              <a:t>Educate JDRF Staff, Volunteers, and the T1D Community</a:t>
            </a:r>
          </a:p>
        </p:txBody>
      </p:sp>
      <p:sp>
        <p:nvSpPr>
          <p:cNvPr id="10" name="TextBox 9">
            <a:extLst>
              <a:ext uri="{FF2B5EF4-FFF2-40B4-BE49-F238E27FC236}">
                <a16:creationId xmlns:a16="http://schemas.microsoft.com/office/drawing/2014/main" id="{454AB742-348F-42FC-9295-B48B628FBB86}"/>
              </a:ext>
            </a:extLst>
          </p:cNvPr>
          <p:cNvSpPr txBox="1"/>
          <p:nvPr/>
        </p:nvSpPr>
        <p:spPr>
          <a:xfrm>
            <a:off x="7354264" y="4327303"/>
            <a:ext cx="2403929" cy="892360"/>
          </a:xfrm>
          <a:prstGeom prst="rect">
            <a:avLst/>
          </a:prstGeom>
          <a:noFill/>
          <a:ln>
            <a:noFill/>
          </a:ln>
        </p:spPr>
        <p:txBody>
          <a:bodyPr wrap="square" rtlCol="0">
            <a:spAutoFit/>
          </a:bodyPr>
          <a:lstStyle/>
          <a:p>
            <a:pPr algn="ctr" defTabSz="1219383"/>
            <a:r>
              <a:rPr lang="en-US" sz="1733" b="1" dirty="0">
                <a:solidFill>
                  <a:schemeClr val="bg2">
                    <a:lumMod val="90000"/>
                  </a:schemeClr>
                </a:solidFill>
                <a:latin typeface="Arial"/>
                <a:cs typeface="Arial"/>
                <a:sym typeface="Arial"/>
              </a:rPr>
              <a:t>Enhance Online, Digital, and Print Resources</a:t>
            </a:r>
          </a:p>
        </p:txBody>
      </p:sp>
      <p:pic>
        <p:nvPicPr>
          <p:cNvPr id="11" name="Picture 10" descr="Icon&#10;&#10;Description automatically generated">
            <a:extLst>
              <a:ext uri="{FF2B5EF4-FFF2-40B4-BE49-F238E27FC236}">
                <a16:creationId xmlns:a16="http://schemas.microsoft.com/office/drawing/2014/main" id="{3E4503CE-777D-48CE-A8FC-E87E8848C682}"/>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3561796" y="2794411"/>
            <a:ext cx="1198565" cy="1200785"/>
          </a:xfrm>
          <a:prstGeom prst="rect">
            <a:avLst/>
          </a:prstGeom>
        </p:spPr>
      </p:pic>
      <p:pic>
        <p:nvPicPr>
          <p:cNvPr id="12" name="Picture 11" descr="Icon&#10;&#10;Description automatically generated">
            <a:extLst>
              <a:ext uri="{FF2B5EF4-FFF2-40B4-BE49-F238E27FC236}">
                <a16:creationId xmlns:a16="http://schemas.microsoft.com/office/drawing/2014/main" id="{AA9B0775-A305-43BA-A713-A1C318C62876}"/>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5506484" y="2822614"/>
            <a:ext cx="1476357" cy="1479092"/>
          </a:xfrm>
          <a:prstGeom prst="rect">
            <a:avLst/>
          </a:prstGeom>
          <a:ln>
            <a:noFill/>
          </a:ln>
        </p:spPr>
      </p:pic>
      <p:sp>
        <p:nvSpPr>
          <p:cNvPr id="13" name="TextBox 12">
            <a:extLst>
              <a:ext uri="{FF2B5EF4-FFF2-40B4-BE49-F238E27FC236}">
                <a16:creationId xmlns:a16="http://schemas.microsoft.com/office/drawing/2014/main" id="{0830A155-FB75-4B61-AF73-C65DAFB71C1A}"/>
              </a:ext>
            </a:extLst>
          </p:cNvPr>
          <p:cNvSpPr txBox="1"/>
          <p:nvPr/>
        </p:nvSpPr>
        <p:spPr>
          <a:xfrm>
            <a:off x="4951736" y="4345382"/>
            <a:ext cx="2403929" cy="892360"/>
          </a:xfrm>
          <a:prstGeom prst="rect">
            <a:avLst/>
          </a:prstGeom>
          <a:noFill/>
          <a:ln>
            <a:noFill/>
          </a:ln>
        </p:spPr>
        <p:txBody>
          <a:bodyPr wrap="square" rtlCol="0">
            <a:spAutoFit/>
          </a:bodyPr>
          <a:lstStyle/>
          <a:p>
            <a:pPr algn="ctr" defTabSz="1219383"/>
            <a:r>
              <a:rPr lang="en-US" sz="1733" b="1" dirty="0">
                <a:solidFill>
                  <a:schemeClr val="bg2">
                    <a:lumMod val="90000"/>
                  </a:schemeClr>
                </a:solidFill>
                <a:latin typeface="Arial"/>
                <a:cs typeface="Arial"/>
                <a:sym typeface="Arial"/>
              </a:rPr>
              <a:t>Expand Clinical Pilots to Diverse Populations</a:t>
            </a:r>
          </a:p>
        </p:txBody>
      </p:sp>
      <p:pic>
        <p:nvPicPr>
          <p:cNvPr id="14" name="Picture 13" descr="Icon&#10;&#10;Description automatically generated">
            <a:extLst>
              <a:ext uri="{FF2B5EF4-FFF2-40B4-BE49-F238E27FC236}">
                <a16:creationId xmlns:a16="http://schemas.microsoft.com/office/drawing/2014/main" id="{6EFA3DAC-A416-45A0-9E68-E151AE66ADE2}"/>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10131163" y="2742792"/>
            <a:ext cx="1476357" cy="1473628"/>
          </a:xfrm>
          <a:prstGeom prst="rect">
            <a:avLst/>
          </a:prstGeom>
          <a:ln>
            <a:solidFill>
              <a:srgbClr val="FF0000"/>
            </a:solidFill>
          </a:ln>
        </p:spPr>
      </p:pic>
      <p:sp>
        <p:nvSpPr>
          <p:cNvPr id="15" name="TextBox 14">
            <a:extLst>
              <a:ext uri="{FF2B5EF4-FFF2-40B4-BE49-F238E27FC236}">
                <a16:creationId xmlns:a16="http://schemas.microsoft.com/office/drawing/2014/main" id="{D2D6528C-22FE-4447-BA26-74714812085F}"/>
              </a:ext>
            </a:extLst>
          </p:cNvPr>
          <p:cNvSpPr txBox="1"/>
          <p:nvPr/>
        </p:nvSpPr>
        <p:spPr>
          <a:xfrm>
            <a:off x="9650731" y="4287594"/>
            <a:ext cx="2403929" cy="892360"/>
          </a:xfrm>
          <a:prstGeom prst="rect">
            <a:avLst/>
          </a:prstGeom>
          <a:noFill/>
          <a:ln>
            <a:solidFill>
              <a:srgbClr val="FF0000"/>
            </a:solidFill>
          </a:ln>
        </p:spPr>
        <p:txBody>
          <a:bodyPr wrap="square" rtlCol="0">
            <a:spAutoFit/>
          </a:bodyPr>
          <a:lstStyle/>
          <a:p>
            <a:pPr algn="ctr" defTabSz="1219383"/>
            <a:r>
              <a:rPr lang="en-US" sz="1733" b="1" dirty="0">
                <a:solidFill>
                  <a:srgbClr val="0A53F6"/>
                </a:solidFill>
                <a:latin typeface="Arial"/>
                <a:cs typeface="Arial"/>
                <a:sym typeface="Arial"/>
              </a:rPr>
              <a:t>Drive Consensus Monitoring Guidelines</a:t>
            </a:r>
          </a:p>
        </p:txBody>
      </p:sp>
      <p:pic>
        <p:nvPicPr>
          <p:cNvPr id="17" name="Picture 16" descr="Text, icon&#10;&#10;Description automatically generated">
            <a:extLst>
              <a:ext uri="{FF2B5EF4-FFF2-40B4-BE49-F238E27FC236}">
                <a16:creationId xmlns:a16="http://schemas.microsoft.com/office/drawing/2014/main" id="{9D579BD1-5F2C-43EC-AE9C-9AE0F763223D}"/>
              </a:ext>
            </a:extLst>
          </p:cNvPr>
          <p:cNvPicPr>
            <a:picLocks noChangeAspect="1"/>
          </p:cNvPicPr>
          <p:nvPr/>
        </p:nvPicPr>
        <p:blipFill rotWithShape="1">
          <a:blip r:embed="rId8"/>
          <a:srcRect t="10997" b="19453"/>
          <a:stretch/>
        </p:blipFill>
        <p:spPr>
          <a:xfrm>
            <a:off x="7524036" y="2717249"/>
            <a:ext cx="2126695" cy="1479092"/>
          </a:xfrm>
          <a:prstGeom prst="rect">
            <a:avLst/>
          </a:prstGeom>
          <a:ln>
            <a:noFill/>
          </a:ln>
        </p:spPr>
      </p:pic>
    </p:spTree>
    <p:extLst>
      <p:ext uri="{BB962C8B-B14F-4D97-AF65-F5344CB8AC3E}">
        <p14:creationId xmlns:p14="http://schemas.microsoft.com/office/powerpoint/2010/main" val="3334458722"/>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2" name="Title 1">
            <a:extLst>
              <a:ext uri="{FF2B5EF4-FFF2-40B4-BE49-F238E27FC236}">
                <a16:creationId xmlns:a16="http://schemas.microsoft.com/office/drawing/2014/main" id="{DF64E499-A46A-4985-B4F3-4F692F070674}"/>
              </a:ext>
            </a:extLst>
          </p:cNvPr>
          <p:cNvSpPr>
            <a:spLocks noGrp="1"/>
          </p:cNvSpPr>
          <p:nvPr>
            <p:ph type="title"/>
          </p:nvPr>
        </p:nvSpPr>
        <p:spPr>
          <a:xfrm>
            <a:off x="420086" y="484026"/>
            <a:ext cx="11351828" cy="816454"/>
          </a:xfrm>
        </p:spPr>
        <p:txBody>
          <a:bodyPr/>
          <a:lstStyle/>
          <a:p>
            <a:pPr>
              <a:spcAft>
                <a:spcPts val="0"/>
              </a:spcAft>
            </a:pPr>
            <a:r>
              <a:rPr lang="en-US" sz="2800" b="1" dirty="0">
                <a:ea typeface="Arial"/>
                <a:cs typeface="Arial"/>
                <a:sym typeface="Arial"/>
              </a:rPr>
              <a:t>Clinical Guidelines Target for Expanded Monitoring:</a:t>
            </a:r>
            <a:br>
              <a:rPr lang="en-US" sz="2800" b="1" dirty="0">
                <a:ea typeface="Arial"/>
                <a:cs typeface="Arial"/>
                <a:sym typeface="Arial"/>
              </a:rPr>
            </a:br>
            <a:r>
              <a:rPr lang="en-US" sz="2800" b="1" dirty="0">
                <a:ea typeface="Arial"/>
                <a:cs typeface="Arial"/>
                <a:sym typeface="Arial"/>
              </a:rPr>
              <a:t>ADA Medical Standards of Care in Diabetes</a:t>
            </a:r>
            <a:endParaRPr lang="en-US" sz="2800" dirty="0"/>
          </a:p>
        </p:txBody>
      </p:sp>
      <p:pic>
        <p:nvPicPr>
          <p:cNvPr id="5" name="Picture 4">
            <a:extLst>
              <a:ext uri="{FF2B5EF4-FFF2-40B4-BE49-F238E27FC236}">
                <a16:creationId xmlns:a16="http://schemas.microsoft.com/office/drawing/2014/main" id="{02E3032D-069C-4559-9DC8-47E3CAFE8F72}"/>
              </a:ext>
            </a:extLst>
          </p:cNvPr>
          <p:cNvPicPr>
            <a:picLocks noChangeAspect="1"/>
          </p:cNvPicPr>
          <p:nvPr/>
        </p:nvPicPr>
        <p:blipFill>
          <a:blip r:embed="rId3"/>
          <a:stretch>
            <a:fillRect/>
          </a:stretch>
        </p:blipFill>
        <p:spPr>
          <a:xfrm>
            <a:off x="6798555" y="1774208"/>
            <a:ext cx="4180352" cy="4774618"/>
          </a:xfrm>
          <a:prstGeom prst="rect">
            <a:avLst/>
          </a:prstGeom>
        </p:spPr>
      </p:pic>
      <p:pic>
        <p:nvPicPr>
          <p:cNvPr id="6" name="Picture 5">
            <a:extLst>
              <a:ext uri="{FF2B5EF4-FFF2-40B4-BE49-F238E27FC236}">
                <a16:creationId xmlns:a16="http://schemas.microsoft.com/office/drawing/2014/main" id="{9553EC2C-A290-4EDA-80AD-033BB86419DD}"/>
              </a:ext>
            </a:extLst>
          </p:cNvPr>
          <p:cNvPicPr>
            <a:picLocks noChangeAspect="1"/>
          </p:cNvPicPr>
          <p:nvPr/>
        </p:nvPicPr>
        <p:blipFill>
          <a:blip r:embed="rId4"/>
          <a:stretch>
            <a:fillRect/>
          </a:stretch>
        </p:blipFill>
        <p:spPr>
          <a:xfrm>
            <a:off x="1369157" y="1774208"/>
            <a:ext cx="4499868" cy="3211173"/>
          </a:xfrm>
          <a:prstGeom prst="rect">
            <a:avLst/>
          </a:prstGeom>
        </p:spPr>
      </p:pic>
    </p:spTree>
    <p:extLst>
      <p:ext uri="{BB962C8B-B14F-4D97-AF65-F5344CB8AC3E}">
        <p14:creationId xmlns:p14="http://schemas.microsoft.com/office/powerpoint/2010/main" val="2548799706"/>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9CCE7-ED83-41C8-81AF-3C69C18AB26D}"/>
              </a:ext>
            </a:extLst>
          </p:cNvPr>
          <p:cNvSpPr>
            <a:spLocks noGrp="1"/>
          </p:cNvSpPr>
          <p:nvPr>
            <p:ph type="title"/>
          </p:nvPr>
        </p:nvSpPr>
        <p:spPr/>
        <p:txBody>
          <a:bodyPr anchor="b"/>
          <a:lstStyle/>
          <a:p>
            <a:r>
              <a:rPr lang="en-US" dirty="0">
                <a:solidFill>
                  <a:schemeClr val="accent1"/>
                </a:solidFill>
              </a:rPr>
              <a:t>T1D Risk Screening: Summary</a:t>
            </a:r>
          </a:p>
        </p:txBody>
      </p:sp>
      <p:sp>
        <p:nvSpPr>
          <p:cNvPr id="5" name="Content Placeholder 4">
            <a:extLst>
              <a:ext uri="{FF2B5EF4-FFF2-40B4-BE49-F238E27FC236}">
                <a16:creationId xmlns:a16="http://schemas.microsoft.com/office/drawing/2014/main" id="{0E26251E-3F5E-4573-8858-6B676C9BAD37}"/>
              </a:ext>
            </a:extLst>
          </p:cNvPr>
          <p:cNvSpPr>
            <a:spLocks noGrp="1"/>
          </p:cNvSpPr>
          <p:nvPr>
            <p:ph idx="1"/>
          </p:nvPr>
        </p:nvSpPr>
        <p:spPr>
          <a:xfrm>
            <a:off x="609599" y="1524000"/>
            <a:ext cx="10981273" cy="4673600"/>
          </a:xfrm>
        </p:spPr>
        <p:txBody>
          <a:bodyPr/>
          <a:lstStyle/>
          <a:p>
            <a:pPr marL="285750" indent="-285750">
              <a:lnSpc>
                <a:spcPct val="150000"/>
              </a:lnSpc>
              <a:buFont typeface="Arial" panose="020B0604020202020204" pitchFamily="34" charset="0"/>
              <a:buChar char="•"/>
            </a:pPr>
            <a:r>
              <a:rPr lang="en-US" sz="1800" dirty="0">
                <a:solidFill>
                  <a:schemeClr val="tx1"/>
                </a:solidFill>
              </a:rPr>
              <a:t>Expansion of general population screening in the US and outside the US through current and additional initiatives studies to provide research evidence or data in support of universal screening</a:t>
            </a:r>
          </a:p>
          <a:p>
            <a:pPr marL="285750" indent="-285750">
              <a:lnSpc>
                <a:spcPct val="150000"/>
              </a:lnSpc>
              <a:buFont typeface="Arial" panose="020B0604020202020204" pitchFamily="34" charset="0"/>
              <a:buChar char="•"/>
            </a:pPr>
            <a:r>
              <a:rPr lang="en-US" sz="1800" dirty="0">
                <a:solidFill>
                  <a:schemeClr val="tx1"/>
                </a:solidFill>
              </a:rPr>
              <a:t>Inclusion of screening, education, awareness and monitoring in T1Detect and other with Research and Advocacy efforts</a:t>
            </a:r>
          </a:p>
          <a:p>
            <a:pPr marL="285750" indent="-285750">
              <a:lnSpc>
                <a:spcPct val="150000"/>
              </a:lnSpc>
              <a:buFont typeface="Arial" panose="020B0604020202020204" pitchFamily="34" charset="0"/>
              <a:buChar char="•"/>
            </a:pPr>
            <a:r>
              <a:rPr lang="en-US" sz="1800" dirty="0">
                <a:solidFill>
                  <a:schemeClr val="tx1"/>
                </a:solidFill>
              </a:rPr>
              <a:t>Ensure all ages, ethnicities and geographies are screened and monitored to enable curative therapies</a:t>
            </a:r>
          </a:p>
          <a:p>
            <a:pPr marL="285750" indent="-285750">
              <a:lnSpc>
                <a:spcPct val="150000"/>
              </a:lnSpc>
              <a:buFont typeface="Arial" panose="020B0604020202020204" pitchFamily="34" charset="0"/>
              <a:buChar char="•"/>
            </a:pPr>
            <a:r>
              <a:rPr lang="en-US" sz="1800" dirty="0">
                <a:solidFill>
                  <a:schemeClr val="tx1"/>
                </a:solidFill>
              </a:rPr>
              <a:t>Exploit ML-AI tools enhance effectiveness of risk prognostication (age, genetics, etc.) and deploy in T1Detect</a:t>
            </a:r>
          </a:p>
          <a:p>
            <a:pPr marL="285750" indent="-285750">
              <a:lnSpc>
                <a:spcPct val="150000"/>
              </a:lnSpc>
              <a:buFont typeface="Arial" panose="020B0604020202020204" pitchFamily="34" charset="0"/>
              <a:buChar char="•"/>
            </a:pPr>
            <a:r>
              <a:rPr lang="en-US" sz="1800" dirty="0">
                <a:solidFill>
                  <a:schemeClr val="tx1"/>
                </a:solidFill>
              </a:rPr>
              <a:t>Monitoring guidelines are urgently needed</a:t>
            </a:r>
          </a:p>
        </p:txBody>
      </p:sp>
      <p:sp>
        <p:nvSpPr>
          <p:cNvPr id="3" name="Slide Number Placeholder 2">
            <a:extLst>
              <a:ext uri="{FF2B5EF4-FFF2-40B4-BE49-F238E27FC236}">
                <a16:creationId xmlns:a16="http://schemas.microsoft.com/office/drawing/2014/main" id="{FA12499D-0048-4E4F-95F3-1D883E10F5F5}"/>
              </a:ext>
            </a:extLst>
          </p:cNvPr>
          <p:cNvSpPr>
            <a:spLocks noGrp="1"/>
          </p:cNvSpPr>
          <p:nvPr>
            <p:ph type="sldNum" sz="quarter" idx="12"/>
          </p:nvPr>
        </p:nvSpPr>
        <p:spPr/>
        <p:txBody>
          <a:bodyPr/>
          <a:lstStyle/>
          <a:p>
            <a:fld id="{18757280-AB53-4455-BDC7-66DB6C29F283}" type="slidenum">
              <a:rPr lang="en-US" altLang="en-US" smtClean="0"/>
              <a:pPr/>
              <a:t>23</a:t>
            </a:fld>
            <a:endParaRPr lang="en-US" altLang="en-US"/>
          </a:p>
        </p:txBody>
      </p:sp>
    </p:spTree>
    <p:extLst>
      <p:ext uri="{BB962C8B-B14F-4D97-AF65-F5344CB8AC3E}">
        <p14:creationId xmlns:p14="http://schemas.microsoft.com/office/powerpoint/2010/main" val="176326703"/>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94DD9CE-B12B-4B51-BC03-0D0199017B31}"/>
              </a:ext>
            </a:extLst>
          </p:cNvPr>
          <p:cNvSpPr>
            <a:spLocks noGrp="1"/>
          </p:cNvSpPr>
          <p:nvPr>
            <p:ph type="sldNum" sz="quarter" idx="4294967295"/>
          </p:nvPr>
        </p:nvSpPr>
        <p:spPr>
          <a:xfrm>
            <a:off x="11668125" y="6413500"/>
            <a:ext cx="523875" cy="366713"/>
          </a:xfrm>
        </p:spPr>
        <p:txBody>
          <a:bodyPr/>
          <a:lstStyle/>
          <a:p>
            <a:fld id="{A7383A42-F693-4867-9543-FB7CC7990D82}" type="slidenum">
              <a:rPr lang="en-US" altLang="en-US" smtClean="0"/>
              <a:pPr/>
              <a:t>24</a:t>
            </a:fld>
            <a:endParaRPr lang="en-US" altLang="en-US"/>
          </a:p>
        </p:txBody>
      </p:sp>
    </p:spTree>
    <p:extLst>
      <p:ext uri="{BB962C8B-B14F-4D97-AF65-F5344CB8AC3E}">
        <p14:creationId xmlns:p14="http://schemas.microsoft.com/office/powerpoint/2010/main" val="1171100113"/>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562A6-CF2B-4E72-83EA-F8CD0D53C50D}"/>
              </a:ext>
            </a:extLst>
          </p:cNvPr>
          <p:cNvSpPr>
            <a:spLocks noGrp="1"/>
          </p:cNvSpPr>
          <p:nvPr>
            <p:ph type="title"/>
          </p:nvPr>
        </p:nvSpPr>
        <p:spPr>
          <a:xfrm>
            <a:off x="529166" y="1353454"/>
            <a:ext cx="5980815" cy="2467919"/>
          </a:xfrm>
        </p:spPr>
        <p:txBody>
          <a:bodyPr/>
          <a:lstStyle/>
          <a:p>
            <a:r>
              <a:rPr lang="en-US" sz="2000" b="1" dirty="0">
                <a:latin typeface="+mn-lt"/>
              </a:rPr>
              <a:t>- Reduce incidence of diabetic ketoacidosis (DKA) at- diagnosis</a:t>
            </a:r>
            <a:br>
              <a:rPr lang="en-US" sz="2000" b="1" dirty="0">
                <a:latin typeface="+mn-lt"/>
              </a:rPr>
            </a:br>
            <a:br>
              <a:rPr lang="en-US" sz="2000" b="1" dirty="0">
                <a:latin typeface="+mn-lt"/>
              </a:rPr>
            </a:br>
            <a:r>
              <a:rPr lang="en-US" sz="2000" b="1" dirty="0">
                <a:latin typeface="+mn-lt"/>
              </a:rPr>
              <a:t>- Identify individuals for T1D prevention or disease modifying therapy clinical trials</a:t>
            </a:r>
            <a:br>
              <a:rPr lang="en-US" sz="2000" b="1" dirty="0">
                <a:latin typeface="+mn-lt"/>
              </a:rPr>
            </a:br>
            <a:br>
              <a:rPr lang="en-US" sz="2000" b="1" dirty="0">
                <a:latin typeface="+mn-lt"/>
              </a:rPr>
            </a:br>
            <a:r>
              <a:rPr lang="en-US" sz="2000" b="1" dirty="0">
                <a:latin typeface="+mn-lt"/>
              </a:rPr>
              <a:t>- Provide monitoring support and education</a:t>
            </a:r>
          </a:p>
        </p:txBody>
      </p:sp>
      <p:sp>
        <p:nvSpPr>
          <p:cNvPr id="3" name="Slide Number Placeholder 2">
            <a:extLst>
              <a:ext uri="{FF2B5EF4-FFF2-40B4-BE49-F238E27FC236}">
                <a16:creationId xmlns:a16="http://schemas.microsoft.com/office/drawing/2014/main" id="{18BF3747-2091-438E-BECC-72F5120AFBD2}"/>
              </a:ext>
            </a:extLst>
          </p:cNvPr>
          <p:cNvSpPr>
            <a:spLocks noGrp="1"/>
          </p:cNvSpPr>
          <p:nvPr>
            <p:ph type="sldNum" sz="quarter" idx="16"/>
          </p:nvPr>
        </p:nvSpPr>
        <p:spPr/>
        <p:txBody>
          <a:bodyPr/>
          <a:lstStyle/>
          <a:p>
            <a:fld id="{4EAADB7E-A526-49DE-ABD7-90A5490CACB5}" type="slidenum">
              <a:rPr lang="en-US" smtClean="0">
                <a:solidFill>
                  <a:srgbClr val="010101">
                    <a:lumMod val="50000"/>
                    <a:lumOff val="50000"/>
                  </a:srgbClr>
                </a:solidFill>
              </a:rPr>
              <a:pPr/>
              <a:t>3</a:t>
            </a:fld>
            <a:endParaRPr lang="en-US">
              <a:solidFill>
                <a:srgbClr val="010101">
                  <a:lumMod val="50000"/>
                  <a:lumOff val="50000"/>
                </a:srgbClr>
              </a:solidFill>
            </a:endParaRPr>
          </a:p>
        </p:txBody>
      </p:sp>
      <p:sp>
        <p:nvSpPr>
          <p:cNvPr id="5" name="TextBox 4">
            <a:extLst>
              <a:ext uri="{FF2B5EF4-FFF2-40B4-BE49-F238E27FC236}">
                <a16:creationId xmlns:a16="http://schemas.microsoft.com/office/drawing/2014/main" id="{07406C40-C848-42A4-9F0C-32F0ED09FA15}"/>
              </a:ext>
            </a:extLst>
          </p:cNvPr>
          <p:cNvSpPr txBox="1"/>
          <p:nvPr/>
        </p:nvSpPr>
        <p:spPr>
          <a:xfrm>
            <a:off x="1439838" y="550595"/>
            <a:ext cx="5070143" cy="523220"/>
          </a:xfrm>
          <a:prstGeom prst="rect">
            <a:avLst/>
          </a:prstGeom>
          <a:noFill/>
        </p:spPr>
        <p:txBody>
          <a:bodyPr wrap="square">
            <a:spAutoFit/>
          </a:bodyPr>
          <a:lstStyle/>
          <a:p>
            <a:r>
              <a:rPr lang="en-US" sz="2800" b="1" dirty="0"/>
              <a:t>T1Detect Guiding Principles</a:t>
            </a:r>
          </a:p>
        </p:txBody>
      </p:sp>
    </p:spTree>
    <p:extLst>
      <p:ext uri="{BB962C8B-B14F-4D97-AF65-F5344CB8AC3E}">
        <p14:creationId xmlns:p14="http://schemas.microsoft.com/office/powerpoint/2010/main" val="85524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E3BFC-F79C-484A-948D-71443C0719D8}"/>
              </a:ext>
            </a:extLst>
          </p:cNvPr>
          <p:cNvSpPr>
            <a:spLocks noGrp="1"/>
          </p:cNvSpPr>
          <p:nvPr>
            <p:ph type="title"/>
          </p:nvPr>
        </p:nvSpPr>
        <p:spPr>
          <a:xfrm>
            <a:off x="618073" y="307652"/>
            <a:ext cx="10972800" cy="1001224"/>
          </a:xfrm>
        </p:spPr>
        <p:txBody>
          <a:bodyPr/>
          <a:lstStyle/>
          <a:p>
            <a:r>
              <a:rPr lang="en-US" sz="3200" dirty="0"/>
              <a:t>JDRF’s Screening Strategy</a:t>
            </a:r>
          </a:p>
        </p:txBody>
      </p:sp>
      <p:sp>
        <p:nvSpPr>
          <p:cNvPr id="4" name="Slide Number Placeholder 3">
            <a:extLst>
              <a:ext uri="{FF2B5EF4-FFF2-40B4-BE49-F238E27FC236}">
                <a16:creationId xmlns:a16="http://schemas.microsoft.com/office/drawing/2014/main" id="{E6624ECF-BA87-4550-8FA5-276DF53C7815}"/>
              </a:ext>
            </a:extLst>
          </p:cNvPr>
          <p:cNvSpPr>
            <a:spLocks noGrp="1"/>
          </p:cNvSpPr>
          <p:nvPr>
            <p:ph type="sldNum" sz="quarter" idx="12"/>
          </p:nvPr>
        </p:nvSpPr>
        <p:spPr/>
        <p:txBody>
          <a:bodyPr/>
          <a:lstStyle/>
          <a:p>
            <a:fld id="{BFB6FC33-D603-49AE-B19D-B293BCCB8D69}" type="slidenum">
              <a:rPr lang="en-US" altLang="en-US" smtClean="0"/>
              <a:pPr/>
              <a:t>4</a:t>
            </a:fld>
            <a:endParaRPr lang="en-US" altLang="en-US"/>
          </a:p>
        </p:txBody>
      </p:sp>
      <p:grpSp>
        <p:nvGrpSpPr>
          <p:cNvPr id="8" name="Group 7">
            <a:extLst>
              <a:ext uri="{FF2B5EF4-FFF2-40B4-BE49-F238E27FC236}">
                <a16:creationId xmlns:a16="http://schemas.microsoft.com/office/drawing/2014/main" id="{47F938FE-6C48-4921-830A-2043300AA0D5}"/>
              </a:ext>
            </a:extLst>
          </p:cNvPr>
          <p:cNvGrpSpPr/>
          <p:nvPr/>
        </p:nvGrpSpPr>
        <p:grpSpPr>
          <a:xfrm>
            <a:off x="1369170" y="2016522"/>
            <a:ext cx="1920320" cy="1731397"/>
            <a:chOff x="820271" y="1279261"/>
            <a:chExt cx="2012793" cy="1660446"/>
          </a:xfrm>
        </p:grpSpPr>
        <p:pic>
          <p:nvPicPr>
            <p:cNvPr id="9" name="Picture 8" descr="A picture containing light&#10;&#10;Description automatically generated">
              <a:extLst>
                <a:ext uri="{FF2B5EF4-FFF2-40B4-BE49-F238E27FC236}">
                  <a16:creationId xmlns:a16="http://schemas.microsoft.com/office/drawing/2014/main" id="{B024285F-9DAF-433F-8134-61129C9A487A}"/>
                </a:ext>
              </a:extLst>
            </p:cNvPr>
            <p:cNvPicPr>
              <a:picLocks noChangeAspect="1"/>
            </p:cNvPicPr>
            <p:nvPr/>
          </p:nvPicPr>
          <p:blipFill rotWithShape="1">
            <a:blip r:embed="rId3"/>
            <a:srcRect l="9070" r="9603" b="10603"/>
            <a:stretch/>
          </p:blipFill>
          <p:spPr>
            <a:xfrm>
              <a:off x="1402154" y="1279261"/>
              <a:ext cx="1132267" cy="1246934"/>
            </a:xfrm>
            <a:prstGeom prst="rect">
              <a:avLst/>
            </a:prstGeom>
          </p:spPr>
        </p:pic>
        <p:sp>
          <p:nvSpPr>
            <p:cNvPr id="10" name="TextBox 9">
              <a:extLst>
                <a:ext uri="{FF2B5EF4-FFF2-40B4-BE49-F238E27FC236}">
                  <a16:creationId xmlns:a16="http://schemas.microsoft.com/office/drawing/2014/main" id="{30D9F2E0-70B1-44A9-AD2B-EDEE6DDD572B}"/>
                </a:ext>
              </a:extLst>
            </p:cNvPr>
            <p:cNvSpPr txBox="1"/>
            <p:nvPr/>
          </p:nvSpPr>
          <p:spPr>
            <a:xfrm>
              <a:off x="820271" y="2496961"/>
              <a:ext cx="2012793" cy="442746"/>
            </a:xfrm>
            <a:prstGeom prst="rect">
              <a:avLst/>
            </a:prstGeom>
            <a:noFill/>
          </p:spPr>
          <p:txBody>
            <a:bodyPr wrap="square" rtlCol="0">
              <a:spAutoFit/>
            </a:bodyPr>
            <a:lstStyle/>
            <a:p>
              <a:pPr marL="0" marR="0" lvl="0" indent="0" algn="ctr" defTabSz="586103"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chemeClr val="tx2"/>
                  </a:solidFill>
                  <a:effectLst/>
                  <a:uLnTx/>
                  <a:uFillTx/>
                  <a:latin typeface="Arial" panose="020B0604020202020204" pitchFamily="34" charset="0"/>
                  <a:ea typeface="+mn-ea"/>
                  <a:cs typeface="+mn-cs"/>
                </a:rPr>
                <a:t>Research</a:t>
              </a:r>
            </a:p>
          </p:txBody>
        </p:sp>
      </p:grpSp>
      <p:pic>
        <p:nvPicPr>
          <p:cNvPr id="11" name="Picture 10">
            <a:extLst>
              <a:ext uri="{FF2B5EF4-FFF2-40B4-BE49-F238E27FC236}">
                <a16:creationId xmlns:a16="http://schemas.microsoft.com/office/drawing/2014/main" id="{0A4B190E-7E07-4388-8A1C-0EE8EA4FDD2F}"/>
              </a:ext>
            </a:extLst>
          </p:cNvPr>
          <p:cNvPicPr>
            <a:picLocks noChangeAspect="1"/>
          </p:cNvPicPr>
          <p:nvPr/>
        </p:nvPicPr>
        <p:blipFill rotWithShape="1">
          <a:blip r:embed="rId4"/>
          <a:srcRect l="11005" t="10100" r="12319" b="11335"/>
          <a:stretch/>
        </p:blipFill>
        <p:spPr>
          <a:xfrm>
            <a:off x="9732865" y="1966907"/>
            <a:ext cx="1425677" cy="1460812"/>
          </a:xfrm>
          <a:prstGeom prst="rect">
            <a:avLst/>
          </a:prstGeom>
        </p:spPr>
      </p:pic>
      <p:sp>
        <p:nvSpPr>
          <p:cNvPr id="7" name="TextBox 6">
            <a:extLst>
              <a:ext uri="{FF2B5EF4-FFF2-40B4-BE49-F238E27FC236}">
                <a16:creationId xmlns:a16="http://schemas.microsoft.com/office/drawing/2014/main" id="{181FFBAE-F37D-4C53-945A-3CB3DAEEDBDC}"/>
              </a:ext>
            </a:extLst>
          </p:cNvPr>
          <p:cNvSpPr txBox="1"/>
          <p:nvPr/>
        </p:nvSpPr>
        <p:spPr>
          <a:xfrm>
            <a:off x="9260917" y="3316738"/>
            <a:ext cx="2369574" cy="461665"/>
          </a:xfrm>
          <a:prstGeom prst="rect">
            <a:avLst/>
          </a:prstGeom>
          <a:noFill/>
        </p:spPr>
        <p:txBody>
          <a:bodyPr wrap="square" rtlCol="0">
            <a:spAutoFit/>
          </a:bodyPr>
          <a:lstStyle/>
          <a:p>
            <a:r>
              <a:rPr lang="en-US" sz="2400" b="1">
                <a:solidFill>
                  <a:schemeClr val="tx2"/>
                </a:solidFill>
              </a:rPr>
              <a:t>Health Policy</a:t>
            </a:r>
          </a:p>
        </p:txBody>
      </p:sp>
      <p:sp>
        <p:nvSpPr>
          <p:cNvPr id="3" name="Rectangle: Rounded Corners 2">
            <a:extLst>
              <a:ext uri="{FF2B5EF4-FFF2-40B4-BE49-F238E27FC236}">
                <a16:creationId xmlns:a16="http://schemas.microsoft.com/office/drawing/2014/main" id="{EB21D868-97CD-EB98-DE89-13901DF6DAB8}"/>
              </a:ext>
            </a:extLst>
          </p:cNvPr>
          <p:cNvSpPr/>
          <p:nvPr/>
        </p:nvSpPr>
        <p:spPr>
          <a:xfrm>
            <a:off x="1329871" y="1887916"/>
            <a:ext cx="2030184" cy="2057399"/>
          </a:xfrm>
          <a:prstGeom prst="roundRect">
            <a:avLst/>
          </a:prstGeom>
          <a:noFill/>
          <a:ln w="57150">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4" name="TextBox 13">
            <a:extLst>
              <a:ext uri="{FF2B5EF4-FFF2-40B4-BE49-F238E27FC236}">
                <a16:creationId xmlns:a16="http://schemas.microsoft.com/office/drawing/2014/main" id="{1E9B2B34-E3F6-41B8-BE22-5F11CA7C8848}"/>
              </a:ext>
            </a:extLst>
          </p:cNvPr>
          <p:cNvSpPr txBox="1"/>
          <p:nvPr/>
        </p:nvSpPr>
        <p:spPr>
          <a:xfrm>
            <a:off x="5345101" y="2343370"/>
            <a:ext cx="2429289" cy="707886"/>
          </a:xfrm>
          <a:prstGeom prst="rect">
            <a:avLst/>
          </a:prstGeom>
          <a:noFill/>
        </p:spPr>
        <p:txBody>
          <a:bodyPr wrap="square" rtlCol="0">
            <a:spAutoFit/>
          </a:bodyPr>
          <a:lstStyle/>
          <a:p>
            <a:pPr marL="0" marR="0" lvl="0" indent="0" algn="ctr" defTabSz="586103" rtl="0" eaLnBrk="1" fontAlgn="base" latinLnBrk="0" hangingPunct="1">
              <a:lnSpc>
                <a:spcPct val="100000"/>
              </a:lnSpc>
              <a:spcBef>
                <a:spcPct val="0"/>
              </a:spcBef>
              <a:spcAft>
                <a:spcPct val="0"/>
              </a:spcAft>
              <a:buClrTx/>
              <a:buSzTx/>
              <a:buFontTx/>
              <a:buNone/>
              <a:tabLst/>
              <a:defRPr/>
            </a:pPr>
            <a:r>
              <a:rPr kumimoji="0" lang="en-US" sz="4000" b="1" i="1" u="none" strike="noStrike" kern="1200" cap="none" spc="0" normalizeH="0" baseline="0" noProof="0" dirty="0">
                <a:ln>
                  <a:noFill/>
                </a:ln>
                <a:solidFill>
                  <a:schemeClr val="tx2"/>
                </a:solidFill>
                <a:effectLst/>
                <a:uLnTx/>
                <a:uFillTx/>
                <a:latin typeface="Arial" panose="020B0604020202020204" pitchFamily="34" charset="0"/>
                <a:ea typeface="+mn-ea"/>
                <a:cs typeface="+mn-cs"/>
              </a:rPr>
              <a:t>T1</a:t>
            </a:r>
            <a:r>
              <a:rPr kumimoji="0" lang="en-US" sz="4000" b="1" i="0" u="none" strike="noStrike" kern="1200" cap="none" spc="0" normalizeH="0" baseline="0" noProof="0" dirty="0">
                <a:ln>
                  <a:noFill/>
                </a:ln>
                <a:solidFill>
                  <a:schemeClr val="tx2"/>
                </a:solidFill>
                <a:effectLst/>
                <a:uLnTx/>
                <a:uFillTx/>
                <a:latin typeface="Arial" panose="020B0604020202020204" pitchFamily="34" charset="0"/>
                <a:ea typeface="+mn-ea"/>
                <a:cs typeface="+mn-cs"/>
              </a:rPr>
              <a:t>Detect</a:t>
            </a:r>
          </a:p>
        </p:txBody>
      </p:sp>
      <p:sp>
        <p:nvSpPr>
          <p:cNvPr id="15" name="TextBox 14">
            <a:extLst>
              <a:ext uri="{FF2B5EF4-FFF2-40B4-BE49-F238E27FC236}">
                <a16:creationId xmlns:a16="http://schemas.microsoft.com/office/drawing/2014/main" id="{AD364984-DCE0-4CB8-979A-DF0E1A7F4EAF}"/>
              </a:ext>
            </a:extLst>
          </p:cNvPr>
          <p:cNvSpPr txBox="1"/>
          <p:nvPr/>
        </p:nvSpPr>
        <p:spPr>
          <a:xfrm>
            <a:off x="5038079" y="3286254"/>
            <a:ext cx="3439635" cy="430887"/>
          </a:xfrm>
          <a:prstGeom prst="rect">
            <a:avLst/>
          </a:prstGeom>
          <a:noFill/>
        </p:spPr>
        <p:txBody>
          <a:bodyPr wrap="square" rtlCol="0">
            <a:spAutoFit/>
          </a:bodyPr>
          <a:lstStyle/>
          <a:p>
            <a:r>
              <a:rPr lang="en-US" sz="2200" b="1" dirty="0">
                <a:solidFill>
                  <a:schemeClr val="tx2"/>
                </a:solidFill>
              </a:rPr>
              <a:t>Outreach &amp; Education</a:t>
            </a:r>
          </a:p>
        </p:txBody>
      </p:sp>
      <p:sp>
        <p:nvSpPr>
          <p:cNvPr id="16" name="Rectangle: Rounded Corners 15">
            <a:extLst>
              <a:ext uri="{FF2B5EF4-FFF2-40B4-BE49-F238E27FC236}">
                <a16:creationId xmlns:a16="http://schemas.microsoft.com/office/drawing/2014/main" id="{1CEE54BB-D746-4400-922C-7D0DBA2EC148}"/>
              </a:ext>
            </a:extLst>
          </p:cNvPr>
          <p:cNvSpPr/>
          <p:nvPr/>
        </p:nvSpPr>
        <p:spPr>
          <a:xfrm>
            <a:off x="9260917" y="1928913"/>
            <a:ext cx="2177305" cy="2057399"/>
          </a:xfrm>
          <a:prstGeom prst="roundRect">
            <a:avLst/>
          </a:prstGeom>
          <a:noFill/>
          <a:ln w="57150">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A68B3915-F66B-4E3E-86EE-D9AE8850E9B4}"/>
              </a:ext>
            </a:extLst>
          </p:cNvPr>
          <p:cNvSpPr/>
          <p:nvPr/>
        </p:nvSpPr>
        <p:spPr>
          <a:xfrm>
            <a:off x="4419620" y="1914660"/>
            <a:ext cx="4122696" cy="2030656"/>
          </a:xfrm>
          <a:prstGeom prst="roundRect">
            <a:avLst/>
          </a:prstGeom>
          <a:noFill/>
          <a:ln w="57150">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8" name="TextBox 17">
            <a:extLst>
              <a:ext uri="{FF2B5EF4-FFF2-40B4-BE49-F238E27FC236}">
                <a16:creationId xmlns:a16="http://schemas.microsoft.com/office/drawing/2014/main" id="{17413630-A652-4C0A-96B1-12165F254882}"/>
              </a:ext>
            </a:extLst>
          </p:cNvPr>
          <p:cNvSpPr txBox="1"/>
          <p:nvPr/>
        </p:nvSpPr>
        <p:spPr>
          <a:xfrm>
            <a:off x="323494" y="4640658"/>
            <a:ext cx="4122695" cy="923330"/>
          </a:xfrm>
          <a:prstGeom prst="rect">
            <a:avLst/>
          </a:prstGeom>
          <a:noFill/>
        </p:spPr>
        <p:txBody>
          <a:bodyPr wrap="square">
            <a:spAutoFit/>
          </a:bodyPr>
          <a:lstStyle/>
          <a:p>
            <a:pPr algn="ctr"/>
            <a:r>
              <a:rPr lang="en-US" b="1" dirty="0"/>
              <a:t>Building Evidence for the Feasibility and Acceptability of Screening and Monitoring in the Clinical Setting</a:t>
            </a:r>
          </a:p>
        </p:txBody>
      </p:sp>
      <p:sp>
        <p:nvSpPr>
          <p:cNvPr id="19" name="TextBox 18">
            <a:extLst>
              <a:ext uri="{FF2B5EF4-FFF2-40B4-BE49-F238E27FC236}">
                <a16:creationId xmlns:a16="http://schemas.microsoft.com/office/drawing/2014/main" id="{EE986506-4B28-4838-BDE4-69CDE13D4D42}"/>
              </a:ext>
            </a:extLst>
          </p:cNvPr>
          <p:cNvSpPr txBox="1"/>
          <p:nvPr/>
        </p:nvSpPr>
        <p:spPr>
          <a:xfrm>
            <a:off x="5181477" y="4606349"/>
            <a:ext cx="3000213" cy="923330"/>
          </a:xfrm>
          <a:prstGeom prst="rect">
            <a:avLst/>
          </a:prstGeom>
          <a:noFill/>
        </p:spPr>
        <p:txBody>
          <a:bodyPr wrap="square">
            <a:spAutoFit/>
          </a:bodyPr>
          <a:lstStyle/>
          <a:p>
            <a:pPr algn="ctr"/>
            <a:r>
              <a:rPr lang="en-US" b="1" dirty="0"/>
              <a:t>Emphasize on monitoring, awareness and education</a:t>
            </a:r>
          </a:p>
        </p:txBody>
      </p:sp>
      <p:sp>
        <p:nvSpPr>
          <p:cNvPr id="20" name="TextBox 19">
            <a:extLst>
              <a:ext uri="{FF2B5EF4-FFF2-40B4-BE49-F238E27FC236}">
                <a16:creationId xmlns:a16="http://schemas.microsoft.com/office/drawing/2014/main" id="{4EE29303-BA2D-420E-96DD-49BC3062B363}"/>
              </a:ext>
            </a:extLst>
          </p:cNvPr>
          <p:cNvSpPr txBox="1"/>
          <p:nvPr/>
        </p:nvSpPr>
        <p:spPr>
          <a:xfrm>
            <a:off x="9260917" y="4606349"/>
            <a:ext cx="2607589" cy="1200329"/>
          </a:xfrm>
          <a:prstGeom prst="rect">
            <a:avLst/>
          </a:prstGeom>
          <a:noFill/>
        </p:spPr>
        <p:txBody>
          <a:bodyPr wrap="square">
            <a:spAutoFit/>
          </a:bodyPr>
          <a:lstStyle/>
          <a:p>
            <a:pPr algn="ctr"/>
            <a:r>
              <a:rPr lang="en-US" b="1" dirty="0"/>
              <a:t>Affordable access to T1D Screening, monitoring and Cure Therapies</a:t>
            </a:r>
          </a:p>
        </p:txBody>
      </p:sp>
      <p:sp>
        <p:nvSpPr>
          <p:cNvPr id="5" name="Arrow: Down 4">
            <a:extLst>
              <a:ext uri="{FF2B5EF4-FFF2-40B4-BE49-F238E27FC236}">
                <a16:creationId xmlns:a16="http://schemas.microsoft.com/office/drawing/2014/main" id="{D44BE92E-38E1-4E44-9DF9-A53F1E83DCD1}"/>
              </a:ext>
            </a:extLst>
          </p:cNvPr>
          <p:cNvSpPr/>
          <p:nvPr/>
        </p:nvSpPr>
        <p:spPr>
          <a:xfrm>
            <a:off x="1386883" y="4073921"/>
            <a:ext cx="1916160" cy="299572"/>
          </a:xfrm>
          <a:prstGeom prst="downArrow">
            <a:avLst/>
          </a:prstGeom>
          <a:solidFill>
            <a:schemeClr val="tx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1" name="Arrow: Down 20">
            <a:extLst>
              <a:ext uri="{FF2B5EF4-FFF2-40B4-BE49-F238E27FC236}">
                <a16:creationId xmlns:a16="http://schemas.microsoft.com/office/drawing/2014/main" id="{EE2B3F5B-C47C-4F98-A7C0-C8CCE0075BE1}"/>
              </a:ext>
            </a:extLst>
          </p:cNvPr>
          <p:cNvSpPr/>
          <p:nvPr/>
        </p:nvSpPr>
        <p:spPr>
          <a:xfrm>
            <a:off x="5762548" y="4073921"/>
            <a:ext cx="1916160" cy="299572"/>
          </a:xfrm>
          <a:prstGeom prst="downArrow">
            <a:avLst/>
          </a:prstGeom>
          <a:solidFill>
            <a:schemeClr val="tx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2" name="Arrow: Down 21">
            <a:extLst>
              <a:ext uri="{FF2B5EF4-FFF2-40B4-BE49-F238E27FC236}">
                <a16:creationId xmlns:a16="http://schemas.microsoft.com/office/drawing/2014/main" id="{98765CBD-C606-4370-8EFF-C778AA5FE648}"/>
              </a:ext>
            </a:extLst>
          </p:cNvPr>
          <p:cNvSpPr/>
          <p:nvPr/>
        </p:nvSpPr>
        <p:spPr>
          <a:xfrm>
            <a:off x="9606631" y="4086803"/>
            <a:ext cx="1916160" cy="299572"/>
          </a:xfrm>
          <a:prstGeom prst="downArrow">
            <a:avLst/>
          </a:prstGeom>
          <a:solidFill>
            <a:schemeClr val="tx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32288639"/>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57586-3E5B-4375-9016-8024EAEF1784}"/>
              </a:ext>
            </a:extLst>
          </p:cNvPr>
          <p:cNvSpPr>
            <a:spLocks noGrp="1"/>
          </p:cNvSpPr>
          <p:nvPr>
            <p:ph type="title"/>
          </p:nvPr>
        </p:nvSpPr>
        <p:spPr>
          <a:xfrm>
            <a:off x="609600" y="304800"/>
            <a:ext cx="10972800" cy="877215"/>
          </a:xfrm>
        </p:spPr>
        <p:txBody>
          <a:bodyPr/>
          <a:lstStyle/>
          <a:p>
            <a:r>
              <a:rPr lang="en-US" sz="3600" dirty="0"/>
              <a:t>JDRF Research Priorities</a:t>
            </a:r>
          </a:p>
        </p:txBody>
      </p:sp>
      <p:grpSp>
        <p:nvGrpSpPr>
          <p:cNvPr id="4" name="Group 3">
            <a:extLst>
              <a:ext uri="{FF2B5EF4-FFF2-40B4-BE49-F238E27FC236}">
                <a16:creationId xmlns:a16="http://schemas.microsoft.com/office/drawing/2014/main" id="{72D38F1C-D622-4838-A0B5-0C3EC786A546}"/>
              </a:ext>
            </a:extLst>
          </p:cNvPr>
          <p:cNvGrpSpPr/>
          <p:nvPr/>
        </p:nvGrpSpPr>
        <p:grpSpPr>
          <a:xfrm>
            <a:off x="1093695" y="1828189"/>
            <a:ext cx="2683724" cy="2332090"/>
            <a:chOff x="820271" y="1371142"/>
            <a:chExt cx="2012793" cy="1749067"/>
          </a:xfrm>
        </p:grpSpPr>
        <p:pic>
          <p:nvPicPr>
            <p:cNvPr id="8" name="Picture 7" descr="A picture containing light&#10;&#10;Description automatically generated">
              <a:extLst>
                <a:ext uri="{FF2B5EF4-FFF2-40B4-BE49-F238E27FC236}">
                  <a16:creationId xmlns:a16="http://schemas.microsoft.com/office/drawing/2014/main" id="{056B99E7-1E22-41EA-AE28-ADE4C217F5B7}"/>
                </a:ext>
              </a:extLst>
            </p:cNvPr>
            <p:cNvPicPr>
              <a:picLocks noChangeAspect="1"/>
            </p:cNvPicPr>
            <p:nvPr/>
          </p:nvPicPr>
          <p:blipFill rotWithShape="1">
            <a:blip r:embed="rId3"/>
            <a:srcRect l="9070" r="9603" b="10603"/>
            <a:stretch/>
          </p:blipFill>
          <p:spPr>
            <a:xfrm>
              <a:off x="1362743" y="1371142"/>
              <a:ext cx="927848" cy="1021813"/>
            </a:xfrm>
            <a:prstGeom prst="rect">
              <a:avLst/>
            </a:prstGeom>
          </p:spPr>
        </p:pic>
        <p:sp>
          <p:nvSpPr>
            <p:cNvPr id="17" name="TextBox 16">
              <a:extLst>
                <a:ext uri="{FF2B5EF4-FFF2-40B4-BE49-F238E27FC236}">
                  <a16:creationId xmlns:a16="http://schemas.microsoft.com/office/drawing/2014/main" id="{5D3CE7AD-BECE-443D-9627-2C839E213329}"/>
                </a:ext>
              </a:extLst>
            </p:cNvPr>
            <p:cNvSpPr txBox="1"/>
            <p:nvPr/>
          </p:nvSpPr>
          <p:spPr>
            <a:xfrm>
              <a:off x="820271" y="2496961"/>
              <a:ext cx="2012793" cy="623248"/>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262626"/>
                  </a:solidFill>
                  <a:effectLst/>
                  <a:uLnTx/>
                  <a:uFillTx/>
                  <a:latin typeface="Arial"/>
                  <a:ea typeface="+mn-ea"/>
                  <a:cs typeface="+mn-cs"/>
                  <a:sym typeface="Arial"/>
                </a:rPr>
                <a:t>Global Universal Screening</a:t>
              </a:r>
            </a:p>
          </p:txBody>
        </p:sp>
      </p:grpSp>
      <p:grpSp>
        <p:nvGrpSpPr>
          <p:cNvPr id="5" name="Group 4">
            <a:extLst>
              <a:ext uri="{FF2B5EF4-FFF2-40B4-BE49-F238E27FC236}">
                <a16:creationId xmlns:a16="http://schemas.microsoft.com/office/drawing/2014/main" id="{077C8B02-0899-48D1-A025-2184C5971096}"/>
              </a:ext>
            </a:extLst>
          </p:cNvPr>
          <p:cNvGrpSpPr/>
          <p:nvPr/>
        </p:nvGrpSpPr>
        <p:grpSpPr>
          <a:xfrm>
            <a:off x="4670196" y="1828189"/>
            <a:ext cx="2928761" cy="2349647"/>
            <a:chOff x="2890175" y="1371142"/>
            <a:chExt cx="2196571" cy="1762235"/>
          </a:xfrm>
        </p:grpSpPr>
        <p:pic>
          <p:nvPicPr>
            <p:cNvPr id="15" name="Picture 14" descr="A picture containing drawing&#10;&#10;Description automatically generated">
              <a:extLst>
                <a:ext uri="{FF2B5EF4-FFF2-40B4-BE49-F238E27FC236}">
                  <a16:creationId xmlns:a16="http://schemas.microsoft.com/office/drawing/2014/main" id="{4F7D227E-2A7A-4582-B0FE-93583B6FAB42}"/>
                </a:ext>
              </a:extLst>
            </p:cNvPr>
            <p:cNvPicPr>
              <a:picLocks noChangeAspect="1"/>
            </p:cNvPicPr>
            <p:nvPr/>
          </p:nvPicPr>
          <p:blipFill rotWithShape="1">
            <a:blip r:embed="rId4"/>
            <a:srcRect l="6174" t="5920" r="7785" b="4683"/>
            <a:stretch/>
          </p:blipFill>
          <p:spPr>
            <a:xfrm>
              <a:off x="3517698" y="1371142"/>
              <a:ext cx="981635" cy="1021813"/>
            </a:xfrm>
            <a:prstGeom prst="rect">
              <a:avLst/>
            </a:prstGeom>
          </p:spPr>
        </p:pic>
        <p:sp>
          <p:nvSpPr>
            <p:cNvPr id="18" name="TextBox 17">
              <a:extLst>
                <a:ext uri="{FF2B5EF4-FFF2-40B4-BE49-F238E27FC236}">
                  <a16:creationId xmlns:a16="http://schemas.microsoft.com/office/drawing/2014/main" id="{1463B8C9-CDF2-4D72-BE99-CC6C121780E7}"/>
                </a:ext>
              </a:extLst>
            </p:cNvPr>
            <p:cNvSpPr txBox="1"/>
            <p:nvPr/>
          </p:nvSpPr>
          <p:spPr>
            <a:xfrm>
              <a:off x="2890175" y="2510129"/>
              <a:ext cx="2196571" cy="623248"/>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262626"/>
                  </a:solidFill>
                  <a:effectLst/>
                  <a:uLnTx/>
                  <a:uFillTx/>
                  <a:latin typeface="Arial"/>
                  <a:ea typeface="+mn-ea"/>
                  <a:cs typeface="+mn-cs"/>
                  <a:sym typeface="Arial"/>
                </a:rPr>
                <a:t>Disease Modifying Therapies</a:t>
              </a:r>
            </a:p>
          </p:txBody>
        </p:sp>
      </p:grpSp>
      <p:grpSp>
        <p:nvGrpSpPr>
          <p:cNvPr id="6" name="Group 5">
            <a:extLst>
              <a:ext uri="{FF2B5EF4-FFF2-40B4-BE49-F238E27FC236}">
                <a16:creationId xmlns:a16="http://schemas.microsoft.com/office/drawing/2014/main" id="{132502F4-B22F-45C9-A6FA-9A11908E1A28}"/>
              </a:ext>
            </a:extLst>
          </p:cNvPr>
          <p:cNvGrpSpPr/>
          <p:nvPr/>
        </p:nvGrpSpPr>
        <p:grpSpPr>
          <a:xfrm>
            <a:off x="8545211" y="1828191"/>
            <a:ext cx="2391485" cy="2041524"/>
            <a:chOff x="7052571" y="1249955"/>
            <a:chExt cx="1793614" cy="1531143"/>
          </a:xfrm>
        </p:grpSpPr>
        <p:pic>
          <p:nvPicPr>
            <p:cNvPr id="10" name="Picture 9" descr="A close up of a sign&#10;&#10;Description automatically generated">
              <a:extLst>
                <a:ext uri="{FF2B5EF4-FFF2-40B4-BE49-F238E27FC236}">
                  <a16:creationId xmlns:a16="http://schemas.microsoft.com/office/drawing/2014/main" id="{0EF3D8DE-C5A2-4417-BEAB-E14D3436656F}"/>
                </a:ext>
              </a:extLst>
            </p:cNvPr>
            <p:cNvPicPr>
              <a:picLocks noChangeAspect="1"/>
            </p:cNvPicPr>
            <p:nvPr/>
          </p:nvPicPr>
          <p:blipFill rotWithShape="1">
            <a:blip r:embed="rId5"/>
            <a:srcRect l="9647" r="9177"/>
            <a:stretch/>
          </p:blipFill>
          <p:spPr>
            <a:xfrm>
              <a:off x="7485454" y="1249955"/>
              <a:ext cx="927848" cy="1143000"/>
            </a:xfrm>
            <a:prstGeom prst="rect">
              <a:avLst/>
            </a:prstGeom>
          </p:spPr>
        </p:pic>
        <p:sp>
          <p:nvSpPr>
            <p:cNvPr id="19" name="TextBox 18">
              <a:extLst>
                <a:ext uri="{FF2B5EF4-FFF2-40B4-BE49-F238E27FC236}">
                  <a16:creationId xmlns:a16="http://schemas.microsoft.com/office/drawing/2014/main" id="{E675BD37-394B-4F33-AF9D-29BBD5C76E7F}"/>
                </a:ext>
              </a:extLst>
            </p:cNvPr>
            <p:cNvSpPr txBox="1"/>
            <p:nvPr/>
          </p:nvSpPr>
          <p:spPr>
            <a:xfrm>
              <a:off x="7052571" y="2434849"/>
              <a:ext cx="1793614" cy="346249"/>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262626"/>
                  </a:solidFill>
                  <a:effectLst/>
                  <a:uLnTx/>
                  <a:uFillTx/>
                  <a:latin typeface="Arial"/>
                  <a:ea typeface="+mn-ea"/>
                  <a:cs typeface="+mn-cs"/>
                  <a:sym typeface="Arial"/>
                </a:rPr>
                <a:t>Cell Therapies </a:t>
              </a:r>
            </a:p>
          </p:txBody>
        </p:sp>
      </p:grpSp>
      <p:sp>
        <p:nvSpPr>
          <p:cNvPr id="20" name="Rectangle 19">
            <a:extLst>
              <a:ext uri="{FF2B5EF4-FFF2-40B4-BE49-F238E27FC236}">
                <a16:creationId xmlns:a16="http://schemas.microsoft.com/office/drawing/2014/main" id="{6693DCA3-64CF-4D75-B205-64D5EFD7A95C}"/>
              </a:ext>
            </a:extLst>
          </p:cNvPr>
          <p:cNvSpPr/>
          <p:nvPr/>
        </p:nvSpPr>
        <p:spPr>
          <a:xfrm>
            <a:off x="2122807" y="5826610"/>
            <a:ext cx="3396916" cy="492443"/>
          </a:xfrm>
          <a:prstGeom prst="rect">
            <a:avLst/>
          </a:prstGeom>
        </p:spPr>
        <p:txBody>
          <a:bodyPr wrap="square" lIns="121920" tIns="60960" rIns="121920" bIns="60960" anchor="t">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262626"/>
                </a:solidFill>
                <a:effectLst/>
                <a:uLnTx/>
                <a:uFillTx/>
                <a:latin typeface="Arial"/>
                <a:ea typeface="+mn-ea"/>
                <a:cs typeface="+mn-cs"/>
                <a:sym typeface="Arial"/>
              </a:rPr>
              <a:t>Improving Lives</a:t>
            </a:r>
          </a:p>
        </p:txBody>
      </p:sp>
      <p:grpSp>
        <p:nvGrpSpPr>
          <p:cNvPr id="9" name="Group 8">
            <a:extLst>
              <a:ext uri="{FF2B5EF4-FFF2-40B4-BE49-F238E27FC236}">
                <a16:creationId xmlns:a16="http://schemas.microsoft.com/office/drawing/2014/main" id="{5657F12E-37FD-461F-AC00-5B332E462128}"/>
              </a:ext>
            </a:extLst>
          </p:cNvPr>
          <p:cNvGrpSpPr/>
          <p:nvPr/>
        </p:nvGrpSpPr>
        <p:grpSpPr>
          <a:xfrm>
            <a:off x="6701992" y="4377975"/>
            <a:ext cx="4204998" cy="2232433"/>
            <a:chOff x="5026492" y="3117764"/>
            <a:chExt cx="3153748" cy="1674326"/>
          </a:xfrm>
        </p:grpSpPr>
        <p:pic>
          <p:nvPicPr>
            <p:cNvPr id="12" name="Picture 11" descr="A close up of a sign&#10;&#10;Description automatically generated">
              <a:extLst>
                <a:ext uri="{FF2B5EF4-FFF2-40B4-BE49-F238E27FC236}">
                  <a16:creationId xmlns:a16="http://schemas.microsoft.com/office/drawing/2014/main" id="{DF137C92-D523-48F2-A22C-6151E283A3FC}"/>
                </a:ext>
              </a:extLst>
            </p:cNvPr>
            <p:cNvPicPr>
              <a:picLocks noChangeAspect="1"/>
            </p:cNvPicPr>
            <p:nvPr/>
          </p:nvPicPr>
          <p:blipFill rotWithShape="1">
            <a:blip r:embed="rId6"/>
            <a:srcRect l="5725" t="7450" r="3518" b="7378"/>
            <a:stretch/>
          </p:blipFill>
          <p:spPr>
            <a:xfrm>
              <a:off x="6085653" y="3117764"/>
              <a:ext cx="1035425" cy="973508"/>
            </a:xfrm>
            <a:prstGeom prst="rect">
              <a:avLst/>
            </a:prstGeom>
          </p:spPr>
        </p:pic>
        <p:sp>
          <p:nvSpPr>
            <p:cNvPr id="21" name="Rectangle 20">
              <a:extLst>
                <a:ext uri="{FF2B5EF4-FFF2-40B4-BE49-F238E27FC236}">
                  <a16:creationId xmlns:a16="http://schemas.microsoft.com/office/drawing/2014/main" id="{67018374-1522-42A9-A508-CA4D0984B24B}"/>
                </a:ext>
              </a:extLst>
            </p:cNvPr>
            <p:cNvSpPr/>
            <p:nvPr/>
          </p:nvSpPr>
          <p:spPr>
            <a:xfrm>
              <a:off x="5026492" y="4168842"/>
              <a:ext cx="3153748" cy="623248"/>
            </a:xfrm>
            <a:prstGeom prst="rect">
              <a:avLst/>
            </a:prstGeom>
          </p:spPr>
          <p:txBody>
            <a:bodyPr wrap="non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262626"/>
                  </a:solidFill>
                  <a:effectLst/>
                  <a:uLnTx/>
                  <a:uFillTx/>
                  <a:latin typeface="Arial"/>
                  <a:ea typeface="+mn-ea"/>
                  <a:cs typeface="+mn-cs"/>
                  <a:sym typeface="Arial"/>
                </a:rPr>
                <a:t>Training of </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262626"/>
                  </a:solidFill>
                  <a:effectLst/>
                  <a:uLnTx/>
                  <a:uFillTx/>
                  <a:latin typeface="Arial"/>
                  <a:ea typeface="+mn-ea"/>
                  <a:cs typeface="+mn-cs"/>
                  <a:sym typeface="Arial"/>
                </a:rPr>
                <a:t>Researchers and Clinicians</a:t>
              </a:r>
            </a:p>
          </p:txBody>
        </p:sp>
      </p:grpSp>
      <p:pic>
        <p:nvPicPr>
          <p:cNvPr id="24" name="Picture 23" descr="Shape&#10;&#10;Description automatically generated">
            <a:extLst>
              <a:ext uri="{FF2B5EF4-FFF2-40B4-BE49-F238E27FC236}">
                <a16:creationId xmlns:a16="http://schemas.microsoft.com/office/drawing/2014/main" id="{9AE33EC2-4106-492D-A4B8-90FDB6E9AD9B}"/>
              </a:ext>
            </a:extLst>
          </p:cNvPr>
          <p:cNvPicPr>
            <a:picLocks noChangeAspect="1"/>
          </p:cNvPicPr>
          <p:nvPr/>
        </p:nvPicPr>
        <p:blipFill>
          <a:blip r:embed="rId7"/>
          <a:stretch>
            <a:fillRect/>
          </a:stretch>
        </p:blipFill>
        <p:spPr>
          <a:xfrm>
            <a:off x="2783436" y="4134644"/>
            <a:ext cx="2075656" cy="2075656"/>
          </a:xfrm>
          <a:prstGeom prst="rect">
            <a:avLst/>
          </a:prstGeom>
        </p:spPr>
      </p:pic>
      <p:sp>
        <p:nvSpPr>
          <p:cNvPr id="22" name="Oval 21">
            <a:extLst>
              <a:ext uri="{FF2B5EF4-FFF2-40B4-BE49-F238E27FC236}">
                <a16:creationId xmlns:a16="http://schemas.microsoft.com/office/drawing/2014/main" id="{2429181A-4FE2-1C41-98FE-A9F0A7463D76}"/>
              </a:ext>
            </a:extLst>
          </p:cNvPr>
          <p:cNvSpPr/>
          <p:nvPr/>
        </p:nvSpPr>
        <p:spPr>
          <a:xfrm>
            <a:off x="705904" y="1507157"/>
            <a:ext cx="3282529" cy="3346197"/>
          </a:xfrm>
          <a:prstGeom prst="ellipse">
            <a:avLst/>
          </a:prstGeom>
          <a:noFill/>
          <a:ln w="76200">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a:p>
        </p:txBody>
      </p:sp>
      <p:sp>
        <p:nvSpPr>
          <p:cNvPr id="23" name="TextBox 22">
            <a:extLst>
              <a:ext uri="{FF2B5EF4-FFF2-40B4-BE49-F238E27FC236}">
                <a16:creationId xmlns:a16="http://schemas.microsoft.com/office/drawing/2014/main" id="{08385B8A-E2A1-4E2C-B6E8-90304F2F6450}"/>
              </a:ext>
            </a:extLst>
          </p:cNvPr>
          <p:cNvSpPr txBox="1"/>
          <p:nvPr/>
        </p:nvSpPr>
        <p:spPr>
          <a:xfrm>
            <a:off x="193693" y="948161"/>
            <a:ext cx="11840308" cy="400110"/>
          </a:xfrm>
          <a:prstGeom prst="rect">
            <a:avLst/>
          </a:prstGeom>
          <a:noFill/>
        </p:spPr>
        <p:txBody>
          <a:bodyPr wrap="square">
            <a:spAutoFit/>
          </a:bodyPr>
          <a:lstStyle/>
          <a:p>
            <a:r>
              <a:rPr lang="en-US" sz="2000" dirty="0">
                <a:solidFill>
                  <a:schemeClr val="tx2"/>
                </a:solidFill>
              </a:rPr>
              <a:t>JDRF has funded over $82M since 2012​ in screening portfolio- With an additional $205M in leverage​</a:t>
            </a:r>
          </a:p>
        </p:txBody>
      </p:sp>
    </p:spTree>
    <p:extLst>
      <p:ext uri="{BB962C8B-B14F-4D97-AF65-F5344CB8AC3E}">
        <p14:creationId xmlns:p14="http://schemas.microsoft.com/office/powerpoint/2010/main" val="3259614644"/>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DA3F3E-DCE8-4BE2-BDA5-33819D2DF976}"/>
              </a:ext>
            </a:extLst>
          </p:cNvPr>
          <p:cNvSpPr>
            <a:spLocks noGrp="1"/>
          </p:cNvSpPr>
          <p:nvPr>
            <p:ph type="title"/>
          </p:nvPr>
        </p:nvSpPr>
        <p:spPr>
          <a:xfrm>
            <a:off x="609600" y="311585"/>
            <a:ext cx="10972800" cy="925290"/>
          </a:xfrm>
        </p:spPr>
        <p:txBody>
          <a:bodyPr/>
          <a:lstStyle/>
          <a:p>
            <a:r>
              <a:rPr lang="en-US" sz="3200" dirty="0"/>
              <a:t>How do we get there?</a:t>
            </a:r>
            <a:br>
              <a:rPr lang="en-US" sz="3200" dirty="0"/>
            </a:br>
            <a:r>
              <a:rPr lang="en-US" sz="2400" dirty="0">
                <a:solidFill>
                  <a:schemeClr val="tx2"/>
                </a:solidFill>
              </a:rPr>
              <a:t>JDRF’s Screening Roadmap</a:t>
            </a:r>
            <a:endParaRPr lang="en-US" sz="3200" dirty="0">
              <a:solidFill>
                <a:schemeClr val="tx2"/>
              </a:solidFill>
            </a:endParaRPr>
          </a:p>
        </p:txBody>
      </p:sp>
      <p:sp>
        <p:nvSpPr>
          <p:cNvPr id="2" name="Slide Number Placeholder 1">
            <a:extLst>
              <a:ext uri="{FF2B5EF4-FFF2-40B4-BE49-F238E27FC236}">
                <a16:creationId xmlns:a16="http://schemas.microsoft.com/office/drawing/2014/main" id="{B6585190-8765-4693-804A-9F741D29AFD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388B84F-FD38-4E34-9A89-7B553CB98EBE}" type="slidenum">
              <a:rPr kumimoji="0" lang="en-US" altLang="en-US" sz="1067" b="0" i="0" u="none" strike="noStrike" kern="1200" cap="none" spc="0" normalizeH="0" baseline="0" noProof="0" smtClean="0">
                <a:ln>
                  <a:noFill/>
                </a:ln>
                <a:solidFill>
                  <a:srgbClr val="010101">
                    <a:lumMod val="50000"/>
                    <a:lumOff val="50000"/>
                  </a:srgbClr>
                </a:solidFill>
                <a:effectLst/>
                <a:uLnTx/>
                <a:uFillTx/>
                <a:latin typeface="Arial"/>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altLang="en-US" sz="1067" b="0" i="0" u="none" strike="noStrike" kern="1200" cap="none" spc="0" normalizeH="0" baseline="0" noProof="0">
              <a:ln>
                <a:noFill/>
              </a:ln>
              <a:solidFill>
                <a:srgbClr val="010101">
                  <a:lumMod val="50000"/>
                  <a:lumOff val="50000"/>
                </a:srgbClr>
              </a:solidFill>
              <a:effectLst/>
              <a:uLnTx/>
              <a:uFillTx/>
              <a:latin typeface="Arial"/>
              <a:cs typeface="+mn-cs"/>
            </a:endParaRPr>
          </a:p>
        </p:txBody>
      </p:sp>
      <p:sp>
        <p:nvSpPr>
          <p:cNvPr id="5" name="TextBox 4">
            <a:extLst>
              <a:ext uri="{FF2B5EF4-FFF2-40B4-BE49-F238E27FC236}">
                <a16:creationId xmlns:a16="http://schemas.microsoft.com/office/drawing/2014/main" id="{D681303E-604E-4CA2-80EC-AF5C24746934}"/>
              </a:ext>
            </a:extLst>
          </p:cNvPr>
          <p:cNvSpPr txBox="1"/>
          <p:nvPr/>
        </p:nvSpPr>
        <p:spPr>
          <a:xfrm>
            <a:off x="2171915" y="5189299"/>
            <a:ext cx="1159938" cy="600164"/>
          </a:xfrm>
          <a:prstGeom prst="rect">
            <a:avLst/>
          </a:prstGeom>
          <a:noFill/>
        </p:spPr>
        <p:txBody>
          <a:bodyPr wrap="square" rtlCol="0">
            <a:spAutoFit/>
          </a:bodyPr>
          <a:lstStyle/>
          <a:p>
            <a:r>
              <a:rPr lang="en-US" sz="1100" dirty="0" err="1"/>
              <a:t>TrialNet</a:t>
            </a:r>
            <a:endParaRPr lang="en-US" sz="1100" dirty="0"/>
          </a:p>
          <a:p>
            <a:r>
              <a:rPr lang="en-US" sz="1100" dirty="0"/>
              <a:t>TEDDY</a:t>
            </a:r>
          </a:p>
          <a:p>
            <a:r>
              <a:rPr lang="en-US" sz="1100" dirty="0"/>
              <a:t>INNODIA</a:t>
            </a:r>
          </a:p>
        </p:txBody>
      </p:sp>
      <p:sp>
        <p:nvSpPr>
          <p:cNvPr id="6" name="TextBox 5">
            <a:extLst>
              <a:ext uri="{FF2B5EF4-FFF2-40B4-BE49-F238E27FC236}">
                <a16:creationId xmlns:a16="http://schemas.microsoft.com/office/drawing/2014/main" id="{F349B6E6-6EBF-4A28-AED7-C5EA4A99AA77}"/>
              </a:ext>
            </a:extLst>
          </p:cNvPr>
          <p:cNvSpPr txBox="1"/>
          <p:nvPr/>
        </p:nvSpPr>
        <p:spPr>
          <a:xfrm>
            <a:off x="4102432" y="5189299"/>
            <a:ext cx="1993568" cy="1446550"/>
          </a:xfrm>
          <a:prstGeom prst="rect">
            <a:avLst/>
          </a:prstGeom>
          <a:noFill/>
        </p:spPr>
        <p:txBody>
          <a:bodyPr wrap="square" rtlCol="0">
            <a:spAutoFit/>
          </a:bodyPr>
          <a:lstStyle/>
          <a:p>
            <a:r>
              <a:rPr lang="en-US" sz="1100"/>
              <a:t>ASK</a:t>
            </a:r>
          </a:p>
          <a:p>
            <a:r>
              <a:rPr lang="en-US" sz="1100"/>
              <a:t>DIPP </a:t>
            </a:r>
          </a:p>
          <a:p>
            <a:r>
              <a:rPr lang="en-US" sz="1100"/>
              <a:t>Fr1DA</a:t>
            </a:r>
          </a:p>
          <a:p>
            <a:r>
              <a:rPr lang="en-US" sz="1100"/>
              <a:t>Fri1DA-olin</a:t>
            </a:r>
          </a:p>
          <a:p>
            <a:r>
              <a:rPr lang="en-US" sz="1100"/>
              <a:t>INNODIA (EU, UK)</a:t>
            </a:r>
          </a:p>
          <a:p>
            <a:r>
              <a:rPr lang="en-US" sz="1100"/>
              <a:t>ELSA (UK)</a:t>
            </a:r>
          </a:p>
          <a:p>
            <a:r>
              <a:rPr lang="en-US" sz="1100"/>
              <a:t>ADIR (Israel)</a:t>
            </a:r>
          </a:p>
          <a:p>
            <a:r>
              <a:rPr lang="en-US" sz="1100"/>
              <a:t>GPS (Australia)</a:t>
            </a:r>
          </a:p>
        </p:txBody>
      </p:sp>
      <p:sp>
        <p:nvSpPr>
          <p:cNvPr id="7" name="TextBox 6">
            <a:extLst>
              <a:ext uri="{FF2B5EF4-FFF2-40B4-BE49-F238E27FC236}">
                <a16:creationId xmlns:a16="http://schemas.microsoft.com/office/drawing/2014/main" id="{78648033-2E3D-439C-B670-6543B496659F}"/>
              </a:ext>
            </a:extLst>
          </p:cNvPr>
          <p:cNvSpPr txBox="1"/>
          <p:nvPr/>
        </p:nvSpPr>
        <p:spPr>
          <a:xfrm>
            <a:off x="6572686" y="5189299"/>
            <a:ext cx="1906936" cy="769441"/>
          </a:xfrm>
          <a:prstGeom prst="rect">
            <a:avLst/>
          </a:prstGeom>
          <a:noFill/>
        </p:spPr>
        <p:txBody>
          <a:bodyPr wrap="square" lIns="91440" tIns="45720" rIns="91440" bIns="45720" rtlCol="0" anchor="t">
            <a:spAutoFit/>
          </a:bodyPr>
          <a:lstStyle/>
          <a:p>
            <a:r>
              <a:rPr lang="en-US" sz="1100" dirty="0">
                <a:cs typeface="Arial"/>
              </a:rPr>
              <a:t>T1D1/IBM</a:t>
            </a:r>
          </a:p>
          <a:p>
            <a:r>
              <a:rPr lang="en-US" sz="1100" dirty="0" err="1">
                <a:cs typeface="Arial"/>
              </a:rPr>
              <a:t>TrialNet</a:t>
            </a:r>
            <a:r>
              <a:rPr lang="en-US" sz="1100" dirty="0">
                <a:cs typeface="Arial"/>
              </a:rPr>
              <a:t> </a:t>
            </a:r>
          </a:p>
          <a:p>
            <a:r>
              <a:rPr lang="en-US" sz="1100" dirty="0">
                <a:cs typeface="Arial"/>
              </a:rPr>
              <a:t>(Enable Biosciences)</a:t>
            </a:r>
          </a:p>
          <a:p>
            <a:r>
              <a:rPr lang="en-US" sz="1100" dirty="0">
                <a:cs typeface="Arial"/>
              </a:rPr>
              <a:t>Psychological</a:t>
            </a:r>
          </a:p>
        </p:txBody>
      </p:sp>
      <p:sp>
        <p:nvSpPr>
          <p:cNvPr id="9" name="TextBox 8">
            <a:extLst>
              <a:ext uri="{FF2B5EF4-FFF2-40B4-BE49-F238E27FC236}">
                <a16:creationId xmlns:a16="http://schemas.microsoft.com/office/drawing/2014/main" id="{551C0186-F55E-4CD4-A178-ABC1EC3AD173}"/>
              </a:ext>
            </a:extLst>
          </p:cNvPr>
          <p:cNvSpPr txBox="1"/>
          <p:nvPr/>
        </p:nvSpPr>
        <p:spPr>
          <a:xfrm>
            <a:off x="6572686" y="5886024"/>
            <a:ext cx="834189" cy="276999"/>
          </a:xfrm>
          <a:prstGeom prst="rect">
            <a:avLst/>
          </a:prstGeom>
          <a:noFill/>
        </p:spPr>
        <p:txBody>
          <a:bodyPr wrap="square">
            <a:spAutoFit/>
          </a:bodyPr>
          <a:lstStyle/>
          <a:p>
            <a:r>
              <a:rPr lang="en-US" sz="1200" dirty="0">
                <a:cs typeface="Arial"/>
              </a:rPr>
              <a:t>RTI</a:t>
            </a:r>
            <a:endParaRPr lang="en-US" sz="1200" dirty="0"/>
          </a:p>
        </p:txBody>
      </p:sp>
      <p:pic>
        <p:nvPicPr>
          <p:cNvPr id="8" name="Picture 7">
            <a:extLst>
              <a:ext uri="{FF2B5EF4-FFF2-40B4-BE49-F238E27FC236}">
                <a16:creationId xmlns:a16="http://schemas.microsoft.com/office/drawing/2014/main" id="{519B0AA6-5EB9-4759-AA6E-9C1F145C4AC3}"/>
              </a:ext>
            </a:extLst>
          </p:cNvPr>
          <p:cNvPicPr>
            <a:picLocks noChangeAspect="1"/>
          </p:cNvPicPr>
          <p:nvPr/>
        </p:nvPicPr>
        <p:blipFill>
          <a:blip r:embed="rId3"/>
          <a:stretch>
            <a:fillRect/>
          </a:stretch>
        </p:blipFill>
        <p:spPr>
          <a:xfrm>
            <a:off x="309370" y="1978192"/>
            <a:ext cx="11697698" cy="2994338"/>
          </a:xfrm>
          <a:prstGeom prst="rect">
            <a:avLst/>
          </a:prstGeom>
        </p:spPr>
      </p:pic>
    </p:spTree>
    <p:extLst>
      <p:ext uri="{BB962C8B-B14F-4D97-AF65-F5344CB8AC3E}">
        <p14:creationId xmlns:p14="http://schemas.microsoft.com/office/powerpoint/2010/main" val="3497301546"/>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84EFDBD-C07D-4B32-97C8-9379BAF2FCAB}"/>
              </a:ext>
            </a:extLst>
          </p:cNvPr>
          <p:cNvSpPr>
            <a:spLocks noGrp="1"/>
          </p:cNvSpPr>
          <p:nvPr>
            <p:ph type="title"/>
          </p:nvPr>
        </p:nvSpPr>
        <p:spPr>
          <a:xfrm>
            <a:off x="609600" y="379643"/>
            <a:ext cx="10972800" cy="1021201"/>
          </a:xfrm>
        </p:spPr>
        <p:txBody>
          <a:bodyPr/>
          <a:lstStyle/>
          <a:p>
            <a:r>
              <a:rPr lang="en-US" sz="3200" dirty="0"/>
              <a:t>JDRF Research Goal: Universal Population Screening</a:t>
            </a:r>
          </a:p>
        </p:txBody>
      </p:sp>
      <p:sp>
        <p:nvSpPr>
          <p:cNvPr id="11" name="TextBox 10">
            <a:extLst>
              <a:ext uri="{FF2B5EF4-FFF2-40B4-BE49-F238E27FC236}">
                <a16:creationId xmlns:a16="http://schemas.microsoft.com/office/drawing/2014/main" id="{F93B534F-C8CA-42B3-9421-3BD994482F59}"/>
              </a:ext>
            </a:extLst>
          </p:cNvPr>
          <p:cNvSpPr txBox="1"/>
          <p:nvPr/>
        </p:nvSpPr>
        <p:spPr>
          <a:xfrm>
            <a:off x="272716" y="2874041"/>
            <a:ext cx="7812512" cy="3170099"/>
          </a:xfrm>
          <a:prstGeom prst="rect">
            <a:avLst/>
          </a:prstGeom>
          <a:noFill/>
        </p:spPr>
        <p:txBody>
          <a:bodyPr wrap="square">
            <a:spAutoFit/>
          </a:bodyPr>
          <a:lstStyle/>
          <a:p>
            <a:pPr marL="381019" indent="-381019">
              <a:buFont typeface="Arial" panose="020B0604020202020204" pitchFamily="34" charset="0"/>
              <a:buChar char="•"/>
            </a:pPr>
            <a:r>
              <a:rPr lang="en-US" sz="2000" dirty="0"/>
              <a:t>~1.4 million Americans live with T1D</a:t>
            </a:r>
          </a:p>
          <a:p>
            <a:pPr marL="381019" indent="-381019">
              <a:buFont typeface="Arial" panose="020B0604020202020204" pitchFamily="34" charset="0"/>
              <a:buChar char="•"/>
            </a:pPr>
            <a:endParaRPr lang="en-US" sz="2000" dirty="0"/>
          </a:p>
          <a:p>
            <a:pPr marL="381019" indent="-381019">
              <a:buFont typeface="Arial" panose="020B0604020202020204" pitchFamily="34" charset="0"/>
              <a:buChar char="•"/>
            </a:pPr>
            <a:r>
              <a:rPr lang="en-US" sz="2000" dirty="0"/>
              <a:t>~20,000 people are screened for T1D autoantibodies annually via the research pathway</a:t>
            </a:r>
          </a:p>
          <a:p>
            <a:pPr marL="381019" indent="-381019">
              <a:buFont typeface="Arial" panose="020B0604020202020204" pitchFamily="34" charset="0"/>
              <a:buChar char="•"/>
            </a:pPr>
            <a:endParaRPr lang="en-US" sz="2000" dirty="0"/>
          </a:p>
          <a:p>
            <a:pPr marL="381019" indent="-381019">
              <a:buFont typeface="Arial" panose="020B0604020202020204" pitchFamily="34" charset="0"/>
              <a:buChar char="•"/>
            </a:pPr>
            <a:r>
              <a:rPr lang="en-US" sz="2000" dirty="0"/>
              <a:t>~250,000 individuals have been screened in the research setting</a:t>
            </a:r>
            <a:br>
              <a:rPr lang="en-US" sz="2000" dirty="0"/>
            </a:br>
            <a:endParaRPr lang="en-US" sz="2000" dirty="0"/>
          </a:p>
          <a:p>
            <a:pPr marL="381019" indent="-381019">
              <a:buFont typeface="Arial" panose="020B0604020202020204" pitchFamily="34" charset="0"/>
              <a:buChar char="•"/>
            </a:pPr>
            <a:r>
              <a:rPr lang="en-US" sz="2000" dirty="0"/>
              <a:t>~5 million first degree relatives of individuals with T1D in the U.S.</a:t>
            </a:r>
          </a:p>
        </p:txBody>
      </p:sp>
      <p:pic>
        <p:nvPicPr>
          <p:cNvPr id="3" name="Picture 2" descr="A picture containing icon&#10;&#10;Description automatically generated">
            <a:extLst>
              <a:ext uri="{FF2B5EF4-FFF2-40B4-BE49-F238E27FC236}">
                <a16:creationId xmlns:a16="http://schemas.microsoft.com/office/drawing/2014/main" id="{53652FBE-5230-414B-9D9F-5C855A359B51}"/>
              </a:ext>
            </a:extLst>
          </p:cNvPr>
          <p:cNvPicPr>
            <a:picLocks noChangeAspect="1"/>
          </p:cNvPicPr>
          <p:nvPr/>
        </p:nvPicPr>
        <p:blipFill rotWithShape="1">
          <a:blip r:embed="rId3">
            <a:extLst>
              <a:ext uri="{28A0092B-C50C-407E-A947-70E740481C1C}">
                <a14:useLocalDpi xmlns:a14="http://schemas.microsoft.com/office/drawing/2010/main" val="0"/>
              </a:ext>
            </a:extLst>
          </a:blip>
          <a:srcRect l="18973" t="23626" r="5940" b="20397"/>
          <a:stretch/>
        </p:blipFill>
        <p:spPr>
          <a:xfrm>
            <a:off x="8207148" y="3097561"/>
            <a:ext cx="3713747" cy="2768595"/>
          </a:xfrm>
          <a:prstGeom prst="rect">
            <a:avLst/>
          </a:prstGeom>
        </p:spPr>
      </p:pic>
      <p:sp>
        <p:nvSpPr>
          <p:cNvPr id="7" name="TextBox 6">
            <a:extLst>
              <a:ext uri="{FF2B5EF4-FFF2-40B4-BE49-F238E27FC236}">
                <a16:creationId xmlns:a16="http://schemas.microsoft.com/office/drawing/2014/main" id="{BAD30645-4E9A-4487-BC8D-6ADA35A77AA9}"/>
              </a:ext>
            </a:extLst>
          </p:cNvPr>
          <p:cNvSpPr txBox="1"/>
          <p:nvPr/>
        </p:nvSpPr>
        <p:spPr>
          <a:xfrm>
            <a:off x="1165411" y="1875832"/>
            <a:ext cx="9861177" cy="523220"/>
          </a:xfrm>
          <a:prstGeom prst="rect">
            <a:avLst/>
          </a:prstGeom>
          <a:noFill/>
        </p:spPr>
        <p:txBody>
          <a:bodyPr wrap="square">
            <a:spAutoFit/>
          </a:bodyPr>
          <a:lstStyle/>
          <a:p>
            <a:r>
              <a:rPr lang="en-US" sz="2800" b="1" dirty="0">
                <a:solidFill>
                  <a:schemeClr val="tx2"/>
                </a:solidFill>
              </a:rPr>
              <a:t>Short-term Goal Expanding Familial Screening</a:t>
            </a:r>
          </a:p>
        </p:txBody>
      </p:sp>
    </p:spTree>
    <p:extLst>
      <p:ext uri="{BB962C8B-B14F-4D97-AF65-F5344CB8AC3E}">
        <p14:creationId xmlns:p14="http://schemas.microsoft.com/office/powerpoint/2010/main" val="2830391939"/>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5">
            <a:extLst>
              <a:ext uri="{FF2B5EF4-FFF2-40B4-BE49-F238E27FC236}">
                <a16:creationId xmlns:a16="http://schemas.microsoft.com/office/drawing/2014/main" id="{4137B847-A0A3-477B-9D3E-EB3D73C9E1B4}"/>
              </a:ext>
            </a:extLst>
          </p:cNvPr>
          <p:cNvSpPr txBox="1">
            <a:spLocks/>
          </p:cNvSpPr>
          <p:nvPr/>
        </p:nvSpPr>
        <p:spPr bwMode="auto">
          <a:xfrm>
            <a:off x="169627" y="2712554"/>
            <a:ext cx="5935581"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87918" tIns="43959" rIns="87918" bIns="43959" numCol="1" rtlCol="0" anchor="t" anchorCtr="0" compatLnSpc="1">
            <a:prstTxWarp prst="textNoShape">
              <a:avLst/>
            </a:prstTxWarp>
            <a:noAutofit/>
          </a:bodyPr>
          <a:lstStyle>
            <a:lvl1pPr marL="131891" indent="-131280" algn="l" defTabSz="439632" rtl="0" eaLnBrk="1" fontAlgn="base" hangingPunct="1">
              <a:lnSpc>
                <a:spcPct val="110000"/>
              </a:lnSpc>
              <a:spcBef>
                <a:spcPts val="289"/>
              </a:spcBef>
              <a:spcAft>
                <a:spcPts val="577"/>
              </a:spcAft>
              <a:buFont typeface="Arial" panose="020B0604020202020204" pitchFamily="34" charset="0"/>
              <a:buChar char="•"/>
              <a:defRPr sz="1100" kern="1200" baseline="0">
                <a:solidFill>
                  <a:schemeClr val="accent3">
                    <a:lumMod val="25000"/>
                  </a:schemeClr>
                </a:solidFill>
                <a:latin typeface="+mn-lt"/>
                <a:ea typeface="Arial" panose="020B0604020202020204" pitchFamily="34" charset="-128"/>
                <a:cs typeface="+mn-cs"/>
              </a:defRPr>
            </a:lvl1pPr>
            <a:lvl2pPr marL="604494" indent="-131280" algn="l" defTabSz="439632" rtl="0" eaLnBrk="1" fontAlgn="base" hangingPunct="1">
              <a:lnSpc>
                <a:spcPct val="110000"/>
              </a:lnSpc>
              <a:spcBef>
                <a:spcPts val="289"/>
              </a:spcBef>
              <a:spcAft>
                <a:spcPts val="577"/>
              </a:spcAft>
              <a:buFont typeface="Arial" panose="020B0604020202020204" pitchFamily="34" charset="0"/>
              <a:buChar char="•"/>
              <a:defRPr sz="1000" kern="1200" baseline="0">
                <a:solidFill>
                  <a:schemeClr val="accent3">
                    <a:lumMod val="25000"/>
                  </a:schemeClr>
                </a:solidFill>
                <a:latin typeface="+mn-lt"/>
                <a:ea typeface="Arial" panose="020B0604020202020204" pitchFamily="34" charset="-128"/>
                <a:cs typeface="+mn-cs"/>
              </a:defRPr>
            </a:lvl2pPr>
            <a:lvl3pPr marL="1099079" marR="0" indent="-131280" algn="l" defTabSz="439632" rtl="0" eaLnBrk="1" fontAlgn="base" latinLnBrk="0" hangingPunct="1">
              <a:lnSpc>
                <a:spcPct val="110000"/>
              </a:lnSpc>
              <a:spcBef>
                <a:spcPts val="289"/>
              </a:spcBef>
              <a:spcAft>
                <a:spcPts val="577"/>
              </a:spcAft>
              <a:buClrTx/>
              <a:buSzTx/>
              <a:buFont typeface="Arial" panose="020B0604020202020204" pitchFamily="34" charset="0"/>
              <a:buChar char="•"/>
              <a:tabLst/>
              <a:defRPr sz="900" b="0" kern="1200" baseline="0">
                <a:solidFill>
                  <a:schemeClr val="accent3">
                    <a:lumMod val="25000"/>
                  </a:schemeClr>
                </a:solidFill>
                <a:latin typeface="+mn-lt"/>
                <a:ea typeface="Arial" panose="020B0604020202020204" pitchFamily="34" charset="-128"/>
                <a:cs typeface="+mn-cs"/>
              </a:defRPr>
            </a:lvl3pPr>
            <a:lvl4pPr marL="1538711" marR="0" indent="-131280" algn="l" defTabSz="439632" rtl="0" eaLnBrk="1" fontAlgn="base" latinLnBrk="0" hangingPunct="1">
              <a:lnSpc>
                <a:spcPct val="110000"/>
              </a:lnSpc>
              <a:spcBef>
                <a:spcPts val="289"/>
              </a:spcBef>
              <a:spcAft>
                <a:spcPts val="577"/>
              </a:spcAft>
              <a:buClrTx/>
              <a:buSzTx/>
              <a:buFont typeface="Arial" panose="020B0604020202020204" pitchFamily="34" charset="0"/>
              <a:buChar char="•"/>
              <a:tabLst/>
              <a:defRPr sz="800" kern="1200" baseline="0">
                <a:solidFill>
                  <a:schemeClr val="accent3">
                    <a:lumMod val="25000"/>
                  </a:schemeClr>
                </a:solidFill>
                <a:latin typeface="+mn-lt"/>
                <a:ea typeface="Arial" panose="020B0604020202020204" pitchFamily="34" charset="-128"/>
                <a:cs typeface="+mn-cs"/>
              </a:defRPr>
            </a:lvl4pPr>
            <a:lvl5pPr marL="1847064" marR="0" indent="-131280" algn="l" defTabSz="439632" rtl="0" eaLnBrk="1" fontAlgn="base" latinLnBrk="0" hangingPunct="1">
              <a:lnSpc>
                <a:spcPct val="110000"/>
              </a:lnSpc>
              <a:spcBef>
                <a:spcPts val="289"/>
              </a:spcBef>
              <a:spcAft>
                <a:spcPts val="577"/>
              </a:spcAft>
              <a:buClrTx/>
              <a:buSzTx/>
              <a:buFont typeface="Arial" panose="020B0604020202020204" pitchFamily="34" charset="0"/>
              <a:buChar char="•"/>
              <a:tabLst/>
              <a:defRPr sz="800" kern="1200">
                <a:solidFill>
                  <a:schemeClr val="accent3">
                    <a:lumMod val="25000"/>
                  </a:schemeClr>
                </a:solidFill>
                <a:latin typeface="+mn-lt"/>
                <a:ea typeface="Arial" panose="020B0604020202020204" pitchFamily="34" charset="-128"/>
                <a:cs typeface="+mn-cs"/>
              </a:defRPr>
            </a:lvl5pPr>
            <a:lvl6pPr marL="2417975" indent="-219816" algn="l" defTabSz="439632" rtl="0" eaLnBrk="1" latinLnBrk="0" hangingPunct="1">
              <a:spcBef>
                <a:spcPct val="20000"/>
              </a:spcBef>
              <a:buFont typeface="Arial"/>
              <a:buChar char="•"/>
              <a:defRPr sz="2000" kern="1200">
                <a:solidFill>
                  <a:schemeClr val="tx1"/>
                </a:solidFill>
                <a:latin typeface="+mn-lt"/>
                <a:ea typeface="+mn-ea"/>
                <a:cs typeface="+mn-cs"/>
              </a:defRPr>
            </a:lvl6pPr>
            <a:lvl7pPr marL="2857607" indent="-219816" algn="l" defTabSz="439632" rtl="0" eaLnBrk="1" latinLnBrk="0" hangingPunct="1">
              <a:spcBef>
                <a:spcPct val="20000"/>
              </a:spcBef>
              <a:buFont typeface="Arial"/>
              <a:buChar char="•"/>
              <a:defRPr sz="2000" kern="1200">
                <a:solidFill>
                  <a:schemeClr val="tx1"/>
                </a:solidFill>
                <a:latin typeface="+mn-lt"/>
                <a:ea typeface="+mn-ea"/>
                <a:cs typeface="+mn-cs"/>
              </a:defRPr>
            </a:lvl7pPr>
            <a:lvl8pPr marL="3297239" indent="-219816" algn="l" defTabSz="439632" rtl="0" eaLnBrk="1" latinLnBrk="0" hangingPunct="1">
              <a:spcBef>
                <a:spcPct val="20000"/>
              </a:spcBef>
              <a:buFont typeface="Arial"/>
              <a:buChar char="•"/>
              <a:defRPr sz="2000" kern="1200">
                <a:solidFill>
                  <a:schemeClr val="tx1"/>
                </a:solidFill>
                <a:latin typeface="+mn-lt"/>
                <a:ea typeface="+mn-ea"/>
                <a:cs typeface="+mn-cs"/>
              </a:defRPr>
            </a:lvl8pPr>
            <a:lvl9pPr marL="3736870" indent="-219816" algn="l" defTabSz="439632" rtl="0" eaLnBrk="1" latinLnBrk="0" hangingPunct="1">
              <a:spcBef>
                <a:spcPct val="20000"/>
              </a:spcBef>
              <a:buFont typeface="Arial"/>
              <a:buChar char="•"/>
              <a:defRPr sz="2000" kern="1200">
                <a:solidFill>
                  <a:schemeClr val="tx1"/>
                </a:solidFill>
                <a:latin typeface="+mn-lt"/>
                <a:ea typeface="+mn-ea"/>
                <a:cs typeface="+mn-cs"/>
              </a:defRPr>
            </a:lvl9pPr>
          </a:lstStyle>
          <a:p>
            <a:pPr marL="611" marR="0" lvl="0" indent="0" algn="ctr" defTabSz="439632" rtl="0" eaLnBrk="1" fontAlgn="base" latinLnBrk="0" hangingPunct="1">
              <a:lnSpc>
                <a:spcPct val="110000"/>
              </a:lnSpc>
              <a:spcBef>
                <a:spcPts val="289"/>
              </a:spcBef>
              <a:spcAft>
                <a:spcPts val="577"/>
              </a:spcAft>
              <a:buClrTx/>
              <a:buSzTx/>
              <a:buFont typeface="Arial" panose="020B0604020202020204" pitchFamily="34" charset="0"/>
              <a:buNone/>
              <a:tabLst/>
              <a:defRPr/>
            </a:pPr>
            <a:r>
              <a:rPr kumimoji="0" lang="en-US" sz="1600" b="1" i="0" u="none" strike="noStrike" kern="1200" cap="none" spc="0" normalizeH="0" baseline="0" noProof="0" dirty="0">
                <a:ln>
                  <a:noFill/>
                </a:ln>
                <a:solidFill>
                  <a:schemeClr val="tx2"/>
                </a:solidFill>
                <a:effectLst/>
                <a:uLnTx/>
                <a:uFillTx/>
                <a:latin typeface="Arial"/>
                <a:cs typeface="+mn-cs"/>
              </a:rPr>
              <a:t>250,000 unique visits to our T1Detect Program Page </a:t>
            </a:r>
          </a:p>
        </p:txBody>
      </p:sp>
      <p:pic>
        <p:nvPicPr>
          <p:cNvPr id="14" name="Picture 13">
            <a:extLst>
              <a:ext uri="{FF2B5EF4-FFF2-40B4-BE49-F238E27FC236}">
                <a16:creationId xmlns:a16="http://schemas.microsoft.com/office/drawing/2014/main" id="{9CA8C04A-7E9B-40A5-85B5-14E80329C9DD}"/>
              </a:ext>
            </a:extLst>
          </p:cNvPr>
          <p:cNvPicPr>
            <a:picLocks noChangeAspect="1"/>
          </p:cNvPicPr>
          <p:nvPr/>
        </p:nvPicPr>
        <p:blipFill>
          <a:blip r:embed="rId3"/>
          <a:stretch>
            <a:fillRect/>
          </a:stretch>
        </p:blipFill>
        <p:spPr>
          <a:xfrm>
            <a:off x="353673" y="3260664"/>
            <a:ext cx="5803182" cy="2651389"/>
          </a:xfrm>
          <a:prstGeom prst="rect">
            <a:avLst/>
          </a:prstGeom>
          <a:ln>
            <a:solidFill>
              <a:srgbClr val="0136FF"/>
            </a:solidFill>
          </a:ln>
        </p:spPr>
      </p:pic>
      <p:graphicFrame>
        <p:nvGraphicFramePr>
          <p:cNvPr id="18" name="Chart 17">
            <a:extLst>
              <a:ext uri="{FF2B5EF4-FFF2-40B4-BE49-F238E27FC236}">
                <a16:creationId xmlns:a16="http://schemas.microsoft.com/office/drawing/2014/main" id="{778A3299-58A0-496F-AE8C-C8259B55A9EF}"/>
              </a:ext>
            </a:extLst>
          </p:cNvPr>
          <p:cNvGraphicFramePr/>
          <p:nvPr>
            <p:extLst>
              <p:ext uri="{D42A27DB-BD31-4B8C-83A1-F6EECF244321}">
                <p14:modId xmlns:p14="http://schemas.microsoft.com/office/powerpoint/2010/main" val="690621729"/>
              </p:ext>
            </p:extLst>
          </p:nvPr>
        </p:nvGraphicFramePr>
        <p:xfrm>
          <a:off x="5982014" y="2375610"/>
          <a:ext cx="6201303" cy="4132711"/>
        </p:xfrm>
        <a:graphic>
          <a:graphicData uri="http://schemas.openxmlformats.org/drawingml/2006/chart">
            <c:chart xmlns:c="http://schemas.openxmlformats.org/drawingml/2006/chart" xmlns:r="http://schemas.openxmlformats.org/officeDocument/2006/relationships" r:id="rId4"/>
          </a:graphicData>
        </a:graphic>
      </p:graphicFrame>
      <p:sp>
        <p:nvSpPr>
          <p:cNvPr id="20" name="Title 1">
            <a:extLst>
              <a:ext uri="{FF2B5EF4-FFF2-40B4-BE49-F238E27FC236}">
                <a16:creationId xmlns:a16="http://schemas.microsoft.com/office/drawing/2014/main" id="{C8338F70-5C13-47AD-AE03-E96B93054A1E}"/>
              </a:ext>
            </a:extLst>
          </p:cNvPr>
          <p:cNvSpPr txBox="1">
            <a:spLocks/>
          </p:cNvSpPr>
          <p:nvPr/>
        </p:nvSpPr>
        <p:spPr bwMode="auto">
          <a:xfrm>
            <a:off x="562627" y="615884"/>
            <a:ext cx="10972800" cy="4908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87918" tIns="43959" rIns="87918" bIns="43959" numCol="1" anchor="b" anchorCtr="0" compatLnSpc="1">
            <a:prstTxWarp prst="textNoShape">
              <a:avLst/>
            </a:prstTxWarp>
          </a:bodyPr>
          <a:lstStyle>
            <a:lvl1pPr marL="0" marR="0" indent="0" algn="ctr" defTabSz="439632" rtl="0" eaLnBrk="1" fontAlgn="auto" latinLnBrk="0" hangingPunct="1">
              <a:lnSpc>
                <a:spcPct val="100000"/>
              </a:lnSpc>
              <a:spcBef>
                <a:spcPct val="0"/>
              </a:spcBef>
              <a:spcAft>
                <a:spcPts val="0"/>
              </a:spcAft>
              <a:buClrTx/>
              <a:buSzTx/>
              <a:buFontTx/>
              <a:buNone/>
              <a:tabLst/>
              <a:defRPr sz="2300" kern="1200" baseline="0">
                <a:solidFill>
                  <a:schemeClr val="tx1"/>
                </a:solidFill>
                <a:latin typeface="+mj-lt"/>
                <a:ea typeface="Arial" panose="020B0604020202020204" pitchFamily="34" charset="-128"/>
                <a:cs typeface="+mj-cs"/>
              </a:defRPr>
            </a:lvl1pPr>
            <a:lvl2pPr algn="ctr" defTabSz="439632" rtl="0" eaLnBrk="1" fontAlgn="base" hangingPunct="1">
              <a:spcBef>
                <a:spcPct val="0"/>
              </a:spcBef>
              <a:spcAft>
                <a:spcPct val="0"/>
              </a:spcAft>
              <a:defRPr sz="2100">
                <a:solidFill>
                  <a:schemeClr val="tx1"/>
                </a:solidFill>
                <a:latin typeface="Arial Black" panose="020B0A04020102020204" pitchFamily="34" charset="0"/>
                <a:ea typeface="Arial" pitchFamily="-127" charset="-128"/>
              </a:defRPr>
            </a:lvl2pPr>
            <a:lvl3pPr algn="ctr" defTabSz="439632" rtl="0" eaLnBrk="1" fontAlgn="base" hangingPunct="1">
              <a:spcBef>
                <a:spcPct val="0"/>
              </a:spcBef>
              <a:spcAft>
                <a:spcPct val="0"/>
              </a:spcAft>
              <a:defRPr sz="2100">
                <a:solidFill>
                  <a:schemeClr val="tx1"/>
                </a:solidFill>
                <a:latin typeface="Arial Black" panose="020B0A04020102020204" pitchFamily="34" charset="0"/>
                <a:ea typeface="Arial" pitchFamily="-127" charset="-128"/>
              </a:defRPr>
            </a:lvl3pPr>
            <a:lvl4pPr algn="ctr" defTabSz="439632" rtl="0" eaLnBrk="1" fontAlgn="base" hangingPunct="1">
              <a:spcBef>
                <a:spcPct val="0"/>
              </a:spcBef>
              <a:spcAft>
                <a:spcPct val="0"/>
              </a:spcAft>
              <a:defRPr sz="2100">
                <a:solidFill>
                  <a:schemeClr val="tx1"/>
                </a:solidFill>
                <a:latin typeface="Arial Black" panose="020B0A04020102020204" pitchFamily="34" charset="0"/>
                <a:ea typeface="Arial" pitchFamily="-127" charset="-128"/>
              </a:defRPr>
            </a:lvl4pPr>
            <a:lvl5pPr algn="ctr" defTabSz="439632" rtl="0" eaLnBrk="1" fontAlgn="base" hangingPunct="1">
              <a:spcBef>
                <a:spcPct val="0"/>
              </a:spcBef>
              <a:spcAft>
                <a:spcPct val="0"/>
              </a:spcAft>
              <a:defRPr sz="2100">
                <a:solidFill>
                  <a:schemeClr val="tx1"/>
                </a:solidFill>
                <a:latin typeface="Arial Black" panose="020B0A04020102020204" pitchFamily="34" charset="0"/>
                <a:ea typeface="Arial" pitchFamily="-127" charset="-128"/>
              </a:defRPr>
            </a:lvl5pPr>
            <a:lvl6pPr marL="439632" algn="ctr" defTabSz="439632" rtl="0" eaLnBrk="1" fontAlgn="base" hangingPunct="1">
              <a:spcBef>
                <a:spcPct val="0"/>
              </a:spcBef>
              <a:spcAft>
                <a:spcPct val="0"/>
              </a:spcAft>
              <a:defRPr sz="2100">
                <a:solidFill>
                  <a:schemeClr val="tx1"/>
                </a:solidFill>
                <a:latin typeface="Arial Black" panose="020B0A04020102020204" pitchFamily="34" charset="0"/>
                <a:ea typeface="Arial" pitchFamily="-127" charset="-128"/>
              </a:defRPr>
            </a:lvl6pPr>
            <a:lvl7pPr marL="879264" algn="ctr" defTabSz="439632" rtl="0" eaLnBrk="1" fontAlgn="base" hangingPunct="1">
              <a:spcBef>
                <a:spcPct val="0"/>
              </a:spcBef>
              <a:spcAft>
                <a:spcPct val="0"/>
              </a:spcAft>
              <a:defRPr sz="2100">
                <a:solidFill>
                  <a:schemeClr val="tx1"/>
                </a:solidFill>
                <a:latin typeface="Arial Black" panose="020B0A04020102020204" pitchFamily="34" charset="0"/>
                <a:ea typeface="Arial" pitchFamily="-127" charset="-128"/>
              </a:defRPr>
            </a:lvl7pPr>
            <a:lvl8pPr marL="1318896" algn="ctr" defTabSz="439632" rtl="0" eaLnBrk="1" fontAlgn="base" hangingPunct="1">
              <a:spcBef>
                <a:spcPct val="0"/>
              </a:spcBef>
              <a:spcAft>
                <a:spcPct val="0"/>
              </a:spcAft>
              <a:defRPr sz="2100">
                <a:solidFill>
                  <a:schemeClr val="tx1"/>
                </a:solidFill>
                <a:latin typeface="Arial Black" panose="020B0A04020102020204" pitchFamily="34" charset="0"/>
                <a:ea typeface="Arial" pitchFamily="-127" charset="-128"/>
              </a:defRPr>
            </a:lvl8pPr>
            <a:lvl9pPr marL="1758527" algn="ctr" defTabSz="439632" rtl="0" eaLnBrk="1" fontAlgn="base" hangingPunct="1">
              <a:spcBef>
                <a:spcPct val="0"/>
              </a:spcBef>
              <a:spcAft>
                <a:spcPct val="0"/>
              </a:spcAft>
              <a:defRPr sz="2100">
                <a:solidFill>
                  <a:schemeClr val="tx1"/>
                </a:solidFill>
                <a:latin typeface="Arial Black" panose="020B0A04020102020204" pitchFamily="34" charset="0"/>
                <a:ea typeface="Arial" pitchFamily="-127" charset="-128"/>
              </a:defRPr>
            </a:lvl9pPr>
          </a:lstStyle>
          <a:p>
            <a:pPr marL="0" marR="0" lvl="0" indent="0" algn="ctr" defTabSz="439632"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010101"/>
                </a:solidFill>
                <a:effectLst/>
                <a:uLnTx/>
                <a:uFillTx/>
                <a:latin typeface="Arial Black"/>
                <a:cs typeface="+mj-cs"/>
              </a:rPr>
              <a:t>T1Detect: Progress and Impact</a:t>
            </a:r>
          </a:p>
        </p:txBody>
      </p:sp>
      <p:pic>
        <p:nvPicPr>
          <p:cNvPr id="22" name="Picture 21">
            <a:extLst>
              <a:ext uri="{FF2B5EF4-FFF2-40B4-BE49-F238E27FC236}">
                <a16:creationId xmlns:a16="http://schemas.microsoft.com/office/drawing/2014/main" id="{2BCF5ADD-7C58-4B38-83C3-5D48A736B3AA}"/>
              </a:ext>
            </a:extLst>
          </p:cNvPr>
          <p:cNvPicPr>
            <a:picLocks noChangeAspect="1"/>
          </p:cNvPicPr>
          <p:nvPr/>
        </p:nvPicPr>
        <p:blipFill rotWithShape="1">
          <a:blip r:embed="rId5"/>
          <a:srcRect t="20223" r="7558" b="-3681"/>
          <a:stretch/>
        </p:blipFill>
        <p:spPr>
          <a:xfrm>
            <a:off x="4141003" y="1128148"/>
            <a:ext cx="3754558" cy="361569"/>
          </a:xfrm>
          <a:prstGeom prst="rect">
            <a:avLst/>
          </a:prstGeom>
        </p:spPr>
      </p:pic>
      <p:sp>
        <p:nvSpPr>
          <p:cNvPr id="24" name="TextBox 23">
            <a:extLst>
              <a:ext uri="{FF2B5EF4-FFF2-40B4-BE49-F238E27FC236}">
                <a16:creationId xmlns:a16="http://schemas.microsoft.com/office/drawing/2014/main" id="{68F0BAC9-1D16-4564-8FD6-C96A7E110F2E}"/>
              </a:ext>
            </a:extLst>
          </p:cNvPr>
          <p:cNvSpPr txBox="1"/>
          <p:nvPr/>
        </p:nvSpPr>
        <p:spPr>
          <a:xfrm>
            <a:off x="353673" y="1243388"/>
            <a:ext cx="11390709" cy="923330"/>
          </a:xfrm>
          <a:prstGeom prst="rect">
            <a:avLst/>
          </a:prstGeom>
          <a:noFill/>
        </p:spPr>
        <p:txBody>
          <a:bodyPr wrap="square">
            <a:spAutoFit/>
          </a:bodyPr>
          <a:lstStyle/>
          <a:p>
            <a:pPr marL="0" marR="0" algn="ctr">
              <a:spcBef>
                <a:spcPts val="0"/>
              </a:spcBef>
              <a:spcAft>
                <a:spcPts val="0"/>
              </a:spcAft>
            </a:pPr>
            <a:r>
              <a:rPr lang="en-US" b="1" dirty="0">
                <a:effectLst/>
                <a:latin typeface="Arial" panose="020B0604020202020204" pitchFamily="34" charset="0"/>
                <a:ea typeface="Calibri" panose="020F0502020204030204" pitchFamily="34" charset="0"/>
                <a:cs typeface="Arial" panose="020B0604020202020204" pitchFamily="34" charset="0"/>
              </a:rPr>
              <a:t> </a:t>
            </a:r>
          </a:p>
          <a:p>
            <a:pPr algn="ctr"/>
            <a:r>
              <a:rPr lang="en-US" b="1" dirty="0">
                <a:effectLst/>
                <a:latin typeface="Arial" panose="020B0604020202020204" pitchFamily="34" charset="0"/>
                <a:ea typeface="Calibri" panose="020F0502020204030204" pitchFamily="34" charset="0"/>
                <a:cs typeface="Arial" panose="020B0604020202020204" pitchFamily="34" charset="0"/>
              </a:rPr>
              <a:t>To date, </a:t>
            </a:r>
            <a:r>
              <a:rPr lang="en-US" b="1" dirty="0">
                <a:latin typeface="Arial" panose="020B0604020202020204" pitchFamily="34" charset="0"/>
                <a:ea typeface="Calibri" panose="020F0502020204030204" pitchFamily="34" charset="0"/>
                <a:cs typeface="Arial" panose="020B0604020202020204" pitchFamily="34" charset="0"/>
              </a:rPr>
              <a:t>JDRF</a:t>
            </a:r>
            <a:r>
              <a:rPr lang="en-US" b="1" dirty="0">
                <a:effectLst/>
                <a:latin typeface="Arial" panose="020B0604020202020204" pitchFamily="34" charset="0"/>
                <a:ea typeface="Calibri" panose="020F0502020204030204" pitchFamily="34" charset="0"/>
                <a:cs typeface="Arial" panose="020B0604020202020204" pitchFamily="34" charset="0"/>
              </a:rPr>
              <a:t> has reached around </a:t>
            </a:r>
            <a:r>
              <a:rPr kumimoji="0" lang="en-US" b="1" i="0" u="none" strike="noStrike" kern="1200" cap="none" spc="0" normalizeH="0" baseline="0" noProof="0" dirty="0">
                <a:ln>
                  <a:noFill/>
                </a:ln>
                <a:solidFill>
                  <a:srgbClr val="0136FF"/>
                </a:solidFill>
                <a:effectLst/>
                <a:uLnTx/>
                <a:uFillTx/>
                <a:latin typeface="Arial"/>
                <a:cs typeface="+mn-cs"/>
              </a:rPr>
              <a:t>7.2 million </a:t>
            </a:r>
            <a:r>
              <a:rPr lang="en-US" b="1" dirty="0">
                <a:effectLst/>
                <a:latin typeface="Arial" panose="020B0604020202020204" pitchFamily="34" charset="0"/>
                <a:ea typeface="Calibri" panose="020F0502020204030204" pitchFamily="34" charset="0"/>
                <a:cs typeface="Arial" panose="020B0604020202020204" pitchFamily="34" charset="0"/>
              </a:rPr>
              <a:t>people through our integrated marketing approach to promote the T1Detect program since its launch in December 2020.</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53539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FC49E-B774-46D7-A25D-E2BCCE46F29A}"/>
              </a:ext>
            </a:extLst>
          </p:cNvPr>
          <p:cNvSpPr>
            <a:spLocks noGrp="1"/>
          </p:cNvSpPr>
          <p:nvPr>
            <p:ph type="title"/>
          </p:nvPr>
        </p:nvSpPr>
        <p:spPr>
          <a:xfrm>
            <a:off x="618075" y="158938"/>
            <a:ext cx="10972800" cy="1143000"/>
          </a:xfrm>
        </p:spPr>
        <p:txBody>
          <a:bodyPr/>
          <a:lstStyle/>
          <a:p>
            <a:r>
              <a:rPr lang="en-US" dirty="0"/>
              <a:t>T1Detect Program Tactics</a:t>
            </a:r>
          </a:p>
        </p:txBody>
      </p:sp>
      <p:sp>
        <p:nvSpPr>
          <p:cNvPr id="4" name="Slide Number Placeholder 3">
            <a:extLst>
              <a:ext uri="{FF2B5EF4-FFF2-40B4-BE49-F238E27FC236}">
                <a16:creationId xmlns:a16="http://schemas.microsoft.com/office/drawing/2014/main" id="{D85C6700-FDC2-4A12-9C6F-1EECBBB8DEE8}"/>
              </a:ext>
            </a:extLst>
          </p:cNvPr>
          <p:cNvSpPr>
            <a:spLocks noGrp="1"/>
          </p:cNvSpPr>
          <p:nvPr>
            <p:ph type="sldNum" idx="12"/>
          </p:nvPr>
        </p:nvSpPr>
        <p:spPr/>
        <p:txBody>
          <a:bodyPr/>
          <a:lstStyle/>
          <a:p>
            <a:fld id="{00000000-1234-1234-1234-123412341234}" type="slidenum">
              <a:rPr lang="en-US" smtClean="0"/>
              <a:pPr/>
              <a:t>9</a:t>
            </a:fld>
            <a:endParaRPr lang="en-US"/>
          </a:p>
        </p:txBody>
      </p:sp>
      <p:grpSp>
        <p:nvGrpSpPr>
          <p:cNvPr id="3" name="Group 2">
            <a:extLst>
              <a:ext uri="{FF2B5EF4-FFF2-40B4-BE49-F238E27FC236}">
                <a16:creationId xmlns:a16="http://schemas.microsoft.com/office/drawing/2014/main" id="{6811F7E2-4BB1-4100-82D9-EEF03E0A6A81}"/>
              </a:ext>
            </a:extLst>
          </p:cNvPr>
          <p:cNvGrpSpPr/>
          <p:nvPr/>
        </p:nvGrpSpPr>
        <p:grpSpPr>
          <a:xfrm>
            <a:off x="247968" y="2828606"/>
            <a:ext cx="2403929" cy="2203925"/>
            <a:chOff x="0" y="2828606"/>
            <a:chExt cx="2403929" cy="2203925"/>
          </a:xfrm>
        </p:grpSpPr>
        <p:pic>
          <p:nvPicPr>
            <p:cNvPr id="6" name="Picture 5" descr="Icon&#10;&#10;Description automatically generated">
              <a:extLst>
                <a:ext uri="{FF2B5EF4-FFF2-40B4-BE49-F238E27FC236}">
                  <a16:creationId xmlns:a16="http://schemas.microsoft.com/office/drawing/2014/main" id="{99AEEA22-4182-4C6C-B7BE-539E152DFDBF}"/>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96247" y="2828606"/>
              <a:ext cx="1476357" cy="1476357"/>
            </a:xfrm>
            <a:prstGeom prst="rect">
              <a:avLst/>
            </a:prstGeom>
            <a:ln>
              <a:solidFill>
                <a:srgbClr val="FF0000"/>
              </a:solidFill>
            </a:ln>
          </p:spPr>
        </p:pic>
        <p:sp>
          <p:nvSpPr>
            <p:cNvPr id="7" name="TextBox 6">
              <a:extLst>
                <a:ext uri="{FF2B5EF4-FFF2-40B4-BE49-F238E27FC236}">
                  <a16:creationId xmlns:a16="http://schemas.microsoft.com/office/drawing/2014/main" id="{315A7783-6E32-4CFE-911B-3BE8B2E36669}"/>
                </a:ext>
              </a:extLst>
            </p:cNvPr>
            <p:cNvSpPr txBox="1"/>
            <p:nvPr/>
          </p:nvSpPr>
          <p:spPr>
            <a:xfrm>
              <a:off x="0" y="4406847"/>
              <a:ext cx="2403929" cy="625684"/>
            </a:xfrm>
            <a:prstGeom prst="rect">
              <a:avLst/>
            </a:prstGeom>
            <a:noFill/>
            <a:ln>
              <a:solidFill>
                <a:srgbClr val="FF0000"/>
              </a:solidFill>
            </a:ln>
          </p:spPr>
          <p:txBody>
            <a:bodyPr wrap="square" rtlCol="0">
              <a:spAutoFit/>
            </a:bodyPr>
            <a:lstStyle/>
            <a:p>
              <a:pPr algn="ctr" defTabSz="1219383"/>
              <a:r>
                <a:rPr lang="en-US" sz="1733" b="1" dirty="0">
                  <a:solidFill>
                    <a:srgbClr val="0A53F6"/>
                  </a:solidFill>
                  <a:latin typeface="Arial"/>
                  <a:cs typeface="Arial"/>
                  <a:sym typeface="Arial"/>
                </a:rPr>
                <a:t>Educate Healthcare Professionals</a:t>
              </a:r>
            </a:p>
          </p:txBody>
        </p:sp>
      </p:grpSp>
      <p:pic>
        <p:nvPicPr>
          <p:cNvPr id="8" name="Picture 7" descr="Icon&#10;&#10;Description automatically generated">
            <a:extLst>
              <a:ext uri="{FF2B5EF4-FFF2-40B4-BE49-F238E27FC236}">
                <a16:creationId xmlns:a16="http://schemas.microsoft.com/office/drawing/2014/main" id="{866E8CCF-2AEF-43DC-BDDB-69FACE760BE2}"/>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898101" y="2794411"/>
            <a:ext cx="1144133" cy="1146251"/>
          </a:xfrm>
          <a:prstGeom prst="rect">
            <a:avLst/>
          </a:prstGeom>
        </p:spPr>
      </p:pic>
      <p:sp>
        <p:nvSpPr>
          <p:cNvPr id="9" name="TextBox 8">
            <a:extLst>
              <a:ext uri="{FF2B5EF4-FFF2-40B4-BE49-F238E27FC236}">
                <a16:creationId xmlns:a16="http://schemas.microsoft.com/office/drawing/2014/main" id="{5BA9B7F5-CF22-4882-B295-3A52FC02FED1}"/>
              </a:ext>
            </a:extLst>
          </p:cNvPr>
          <p:cNvSpPr txBox="1"/>
          <p:nvPr/>
        </p:nvSpPr>
        <p:spPr>
          <a:xfrm>
            <a:off x="2774763" y="4406847"/>
            <a:ext cx="2403929" cy="892360"/>
          </a:xfrm>
          <a:prstGeom prst="rect">
            <a:avLst/>
          </a:prstGeom>
          <a:noFill/>
        </p:spPr>
        <p:txBody>
          <a:bodyPr wrap="square" rtlCol="0">
            <a:spAutoFit/>
          </a:bodyPr>
          <a:lstStyle/>
          <a:p>
            <a:pPr algn="ctr" defTabSz="1219383"/>
            <a:r>
              <a:rPr lang="en-US" sz="1733" b="1" dirty="0">
                <a:solidFill>
                  <a:schemeClr val="bg2">
                    <a:lumMod val="90000"/>
                  </a:schemeClr>
                </a:solidFill>
                <a:latin typeface="Arial"/>
                <a:cs typeface="Arial"/>
                <a:sym typeface="Arial"/>
              </a:rPr>
              <a:t>Educate JDRF Staff, Volunteers, and the T1D Community</a:t>
            </a:r>
          </a:p>
        </p:txBody>
      </p:sp>
      <p:sp>
        <p:nvSpPr>
          <p:cNvPr id="10" name="TextBox 9">
            <a:extLst>
              <a:ext uri="{FF2B5EF4-FFF2-40B4-BE49-F238E27FC236}">
                <a16:creationId xmlns:a16="http://schemas.microsoft.com/office/drawing/2014/main" id="{454AB742-348F-42FC-9295-B48B628FBB86}"/>
              </a:ext>
            </a:extLst>
          </p:cNvPr>
          <p:cNvSpPr txBox="1"/>
          <p:nvPr/>
        </p:nvSpPr>
        <p:spPr>
          <a:xfrm>
            <a:off x="7493746" y="4327303"/>
            <a:ext cx="2403929" cy="892360"/>
          </a:xfrm>
          <a:prstGeom prst="rect">
            <a:avLst/>
          </a:prstGeom>
          <a:noFill/>
        </p:spPr>
        <p:txBody>
          <a:bodyPr wrap="square" rtlCol="0">
            <a:spAutoFit/>
          </a:bodyPr>
          <a:lstStyle/>
          <a:p>
            <a:pPr algn="ctr" defTabSz="1219383"/>
            <a:r>
              <a:rPr lang="en-US" sz="1733" b="1" dirty="0">
                <a:solidFill>
                  <a:schemeClr val="bg2">
                    <a:lumMod val="90000"/>
                  </a:schemeClr>
                </a:solidFill>
                <a:latin typeface="Arial"/>
                <a:cs typeface="Arial"/>
                <a:sym typeface="Arial"/>
              </a:rPr>
              <a:t>Enhance Online, Digital, and Print Resources</a:t>
            </a:r>
          </a:p>
        </p:txBody>
      </p:sp>
      <p:pic>
        <p:nvPicPr>
          <p:cNvPr id="11" name="Picture 10" descr="Icon&#10;&#10;Description automatically generated">
            <a:extLst>
              <a:ext uri="{FF2B5EF4-FFF2-40B4-BE49-F238E27FC236}">
                <a16:creationId xmlns:a16="http://schemas.microsoft.com/office/drawing/2014/main" id="{3E4503CE-777D-48CE-A8FC-E87E8848C682}"/>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4042234" y="2794411"/>
            <a:ext cx="1198565" cy="1200785"/>
          </a:xfrm>
          <a:prstGeom prst="rect">
            <a:avLst/>
          </a:prstGeom>
        </p:spPr>
      </p:pic>
      <p:pic>
        <p:nvPicPr>
          <p:cNvPr id="12" name="Picture 11" descr="Icon&#10;&#10;Description automatically generated">
            <a:extLst>
              <a:ext uri="{FF2B5EF4-FFF2-40B4-BE49-F238E27FC236}">
                <a16:creationId xmlns:a16="http://schemas.microsoft.com/office/drawing/2014/main" id="{AA9B0775-A305-43BA-A713-A1C318C62876}"/>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5847444" y="2838112"/>
            <a:ext cx="1476357" cy="1479092"/>
          </a:xfrm>
          <a:prstGeom prst="rect">
            <a:avLst/>
          </a:prstGeom>
        </p:spPr>
      </p:pic>
      <p:sp>
        <p:nvSpPr>
          <p:cNvPr id="13" name="TextBox 12">
            <a:extLst>
              <a:ext uri="{FF2B5EF4-FFF2-40B4-BE49-F238E27FC236}">
                <a16:creationId xmlns:a16="http://schemas.microsoft.com/office/drawing/2014/main" id="{0830A155-FB75-4B61-AF73-C65DAFB71C1A}"/>
              </a:ext>
            </a:extLst>
          </p:cNvPr>
          <p:cNvSpPr txBox="1"/>
          <p:nvPr/>
        </p:nvSpPr>
        <p:spPr>
          <a:xfrm>
            <a:off x="5184210" y="4345382"/>
            <a:ext cx="2403929" cy="892360"/>
          </a:xfrm>
          <a:prstGeom prst="rect">
            <a:avLst/>
          </a:prstGeom>
          <a:noFill/>
        </p:spPr>
        <p:txBody>
          <a:bodyPr wrap="square" rtlCol="0">
            <a:spAutoFit/>
          </a:bodyPr>
          <a:lstStyle/>
          <a:p>
            <a:pPr algn="ctr" defTabSz="1219383"/>
            <a:r>
              <a:rPr lang="en-US" sz="1733" b="1" dirty="0">
                <a:solidFill>
                  <a:schemeClr val="bg2">
                    <a:lumMod val="90000"/>
                  </a:schemeClr>
                </a:solidFill>
                <a:latin typeface="Arial"/>
                <a:cs typeface="Arial"/>
                <a:sym typeface="Arial"/>
              </a:rPr>
              <a:t>Expand Clinical Pilots to Diverse Populations</a:t>
            </a:r>
          </a:p>
        </p:txBody>
      </p:sp>
      <p:pic>
        <p:nvPicPr>
          <p:cNvPr id="14" name="Picture 13" descr="Icon&#10;&#10;Description automatically generated">
            <a:extLst>
              <a:ext uri="{FF2B5EF4-FFF2-40B4-BE49-F238E27FC236}">
                <a16:creationId xmlns:a16="http://schemas.microsoft.com/office/drawing/2014/main" id="{6EFA3DAC-A416-45A0-9E68-E151AE66ADE2}"/>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10131163" y="2742792"/>
            <a:ext cx="1476357" cy="1473628"/>
          </a:xfrm>
          <a:prstGeom prst="rect">
            <a:avLst/>
          </a:prstGeom>
        </p:spPr>
      </p:pic>
      <p:sp>
        <p:nvSpPr>
          <p:cNvPr id="15" name="TextBox 14">
            <a:extLst>
              <a:ext uri="{FF2B5EF4-FFF2-40B4-BE49-F238E27FC236}">
                <a16:creationId xmlns:a16="http://schemas.microsoft.com/office/drawing/2014/main" id="{D2D6528C-22FE-4447-BA26-74714812085F}"/>
              </a:ext>
            </a:extLst>
          </p:cNvPr>
          <p:cNvSpPr txBox="1"/>
          <p:nvPr/>
        </p:nvSpPr>
        <p:spPr>
          <a:xfrm>
            <a:off x="9650731" y="4287594"/>
            <a:ext cx="2403929" cy="892360"/>
          </a:xfrm>
          <a:prstGeom prst="rect">
            <a:avLst/>
          </a:prstGeom>
          <a:noFill/>
        </p:spPr>
        <p:txBody>
          <a:bodyPr wrap="square" rtlCol="0">
            <a:spAutoFit/>
          </a:bodyPr>
          <a:lstStyle/>
          <a:p>
            <a:pPr algn="ctr" defTabSz="1219383"/>
            <a:r>
              <a:rPr lang="en-US" sz="1733" b="1" dirty="0">
                <a:solidFill>
                  <a:schemeClr val="bg2">
                    <a:lumMod val="90000"/>
                  </a:schemeClr>
                </a:solidFill>
                <a:latin typeface="Arial"/>
                <a:cs typeface="Arial"/>
                <a:sym typeface="Arial"/>
              </a:rPr>
              <a:t>Drive Consensus Monitoring Guidelines</a:t>
            </a:r>
          </a:p>
        </p:txBody>
      </p:sp>
      <p:pic>
        <p:nvPicPr>
          <p:cNvPr id="17" name="Picture 16" descr="Text, icon&#10;&#10;Description automatically generated">
            <a:extLst>
              <a:ext uri="{FF2B5EF4-FFF2-40B4-BE49-F238E27FC236}">
                <a16:creationId xmlns:a16="http://schemas.microsoft.com/office/drawing/2014/main" id="{9D579BD1-5F2C-43EC-AE9C-9AE0F763223D}"/>
              </a:ext>
            </a:extLst>
          </p:cNvPr>
          <p:cNvPicPr>
            <a:picLocks noChangeAspect="1"/>
          </p:cNvPicPr>
          <p:nvPr/>
        </p:nvPicPr>
        <p:blipFill>
          <a:blip r:embed="rId8"/>
          <a:stretch>
            <a:fillRect/>
          </a:stretch>
        </p:blipFill>
        <p:spPr>
          <a:xfrm>
            <a:off x="7431641" y="2503436"/>
            <a:ext cx="2126695" cy="2126695"/>
          </a:xfrm>
          <a:prstGeom prst="rect">
            <a:avLst/>
          </a:prstGeom>
        </p:spPr>
      </p:pic>
    </p:spTree>
    <p:extLst>
      <p:ext uri="{BB962C8B-B14F-4D97-AF65-F5344CB8AC3E}">
        <p14:creationId xmlns:p14="http://schemas.microsoft.com/office/powerpoint/2010/main" val="2972085619"/>
      </p:ext>
    </p:extLst>
  </p:cSld>
  <p:clrMapOvr>
    <a:masterClrMapping/>
  </p:clrMapOvr>
  <p:transition spd="med">
    <p:fade/>
  </p:transition>
</p:sld>
</file>

<file path=ppt/theme/theme1.xml><?xml version="1.0" encoding="utf-8"?>
<a:theme xmlns:a="http://schemas.openxmlformats.org/drawingml/2006/main" name="Master">
  <a:themeElements>
    <a:clrScheme name="JDRF Brand Refresh">
      <a:dk1>
        <a:srgbClr val="010101"/>
      </a:dk1>
      <a:lt1>
        <a:srgbClr val="FFFFFF"/>
      </a:lt1>
      <a:dk2>
        <a:srgbClr val="0136FF"/>
      </a:dk2>
      <a:lt2>
        <a:srgbClr val="F2F2F2"/>
      </a:lt2>
      <a:accent1>
        <a:srgbClr val="0136FF"/>
      </a:accent1>
      <a:accent2>
        <a:srgbClr val="7D868C"/>
      </a:accent2>
      <a:accent3>
        <a:srgbClr val="D1D3D3"/>
      </a:accent3>
      <a:accent4>
        <a:srgbClr val="09BCEF"/>
      </a:accent4>
      <a:accent5>
        <a:srgbClr val="FD5B28"/>
      </a:accent5>
      <a:accent6>
        <a:srgbClr val="8CD600"/>
      </a:accent6>
      <a:hlink>
        <a:srgbClr val="0073CF"/>
      </a:hlink>
      <a:folHlink>
        <a:srgbClr val="002855"/>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JDRF Brand Refresh">
    <a:dk1>
      <a:srgbClr val="010101"/>
    </a:dk1>
    <a:lt1>
      <a:srgbClr val="FFFFFF"/>
    </a:lt1>
    <a:dk2>
      <a:srgbClr val="0136FF"/>
    </a:dk2>
    <a:lt2>
      <a:srgbClr val="F2F2F2"/>
    </a:lt2>
    <a:accent1>
      <a:srgbClr val="0136FF"/>
    </a:accent1>
    <a:accent2>
      <a:srgbClr val="7D868C"/>
    </a:accent2>
    <a:accent3>
      <a:srgbClr val="D1D3D3"/>
    </a:accent3>
    <a:accent4>
      <a:srgbClr val="09BCEF"/>
    </a:accent4>
    <a:accent5>
      <a:srgbClr val="FD5B28"/>
    </a:accent5>
    <a:accent6>
      <a:srgbClr val="8CD600"/>
    </a:accent6>
    <a:hlink>
      <a:srgbClr val="0073CF"/>
    </a:hlink>
    <a:folHlink>
      <a:srgbClr val="002855"/>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89aa6c0-d5cb-4dd9-85f0-24371618cd3c">
      <Terms xmlns="http://schemas.microsoft.com/office/infopath/2007/PartnerControls"/>
    </lcf76f155ced4ddcb4097134ff3c332f>
    <TaxCatchAll xmlns="2fe3a88b-9ab2-49c9-82b5-805e3376702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4599D85C03E1541A424EF111763A425" ma:contentTypeVersion="15" ma:contentTypeDescription="Create a new document." ma:contentTypeScope="" ma:versionID="227d396105cc4499566a97b0aa4eae5c">
  <xsd:schema xmlns:xsd="http://www.w3.org/2001/XMLSchema" xmlns:xs="http://www.w3.org/2001/XMLSchema" xmlns:p="http://schemas.microsoft.com/office/2006/metadata/properties" xmlns:ns2="b89aa6c0-d5cb-4dd9-85f0-24371618cd3c" xmlns:ns3="2fe3a88b-9ab2-49c9-82b5-805e3376702f" targetNamespace="http://schemas.microsoft.com/office/2006/metadata/properties" ma:root="true" ma:fieldsID="46e8a39a64a727ba2a501cd1ed352b08" ns2:_="" ns3:_="">
    <xsd:import namespace="b89aa6c0-d5cb-4dd9-85f0-24371618cd3c"/>
    <xsd:import namespace="2fe3a88b-9ab2-49c9-82b5-805e3376702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89aa6c0-d5cb-4dd9-85f0-24371618cd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a513b773-1e8c-4b59-afe6-8c4f26ee1db5"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fe3a88b-9ab2-49c9-82b5-805e3376702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67af05d1-29ba-46cb-8255-41b7f5adf3a6}" ma:internalName="TaxCatchAll" ma:showField="CatchAllData" ma:web="2fe3a88b-9ab2-49c9-82b5-805e337670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7809CB7-B0F3-4BA0-BBCD-361C08312FFF}">
  <ds:schemaRefs>
    <ds:schemaRef ds:uri="http://schemas.microsoft.com/sharepoint/v3/contenttype/forms"/>
  </ds:schemaRefs>
</ds:datastoreItem>
</file>

<file path=customXml/itemProps2.xml><?xml version="1.0" encoding="utf-8"?>
<ds:datastoreItem xmlns:ds="http://schemas.openxmlformats.org/officeDocument/2006/customXml" ds:itemID="{34464A78-409F-4115-969D-D5D2EE0A5F23}">
  <ds:schemaRefs>
    <ds:schemaRef ds:uri="http://schemas.microsoft.com/office/2006/documentManagement/types"/>
    <ds:schemaRef ds:uri="2fe3a88b-9ab2-49c9-82b5-805e3376702f"/>
    <ds:schemaRef ds:uri="http://www.w3.org/XML/1998/namespace"/>
    <ds:schemaRef ds:uri="http://purl.org/dc/dcmitype/"/>
    <ds:schemaRef ds:uri="http://schemas.openxmlformats.org/package/2006/metadata/core-properties"/>
    <ds:schemaRef ds:uri="http://purl.org/dc/elements/1.1/"/>
    <ds:schemaRef ds:uri="http://purl.org/dc/terms/"/>
    <ds:schemaRef ds:uri="http://schemas.microsoft.com/office/infopath/2007/PartnerControls"/>
    <ds:schemaRef ds:uri="b89aa6c0-d5cb-4dd9-85f0-24371618cd3c"/>
    <ds:schemaRef ds:uri="http://schemas.microsoft.com/office/2006/metadata/properties"/>
  </ds:schemaRefs>
</ds:datastoreItem>
</file>

<file path=customXml/itemProps3.xml><?xml version="1.0" encoding="utf-8"?>
<ds:datastoreItem xmlns:ds="http://schemas.openxmlformats.org/officeDocument/2006/customXml" ds:itemID="{01863550-D4D1-4ACD-B70C-363EBB0EE1F7}">
  <ds:schemaRefs>
    <ds:schemaRef ds:uri="2fe3a88b-9ab2-49c9-82b5-805e3376702f"/>
    <ds:schemaRef ds:uri="b89aa6c0-d5cb-4dd9-85f0-24371618cd3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1874</TotalTime>
  <Words>933</Words>
  <Application>Microsoft Office PowerPoint</Application>
  <PresentationFormat>Widescreen</PresentationFormat>
  <Paragraphs>192</Paragraphs>
  <Slides>24</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Archivo Narrow</vt:lpstr>
      <vt:lpstr>Arial</vt:lpstr>
      <vt:lpstr>Arial Black</vt:lpstr>
      <vt:lpstr>Calibri</vt:lpstr>
      <vt:lpstr>Wingdings</vt:lpstr>
      <vt:lpstr>Master</vt:lpstr>
      <vt:lpstr>PowerPoint Presentation</vt:lpstr>
      <vt:lpstr>What is T1Detect?</vt:lpstr>
      <vt:lpstr>- Reduce incidence of diabetic ketoacidosis (DKA) at- diagnosis  - Identify individuals for T1D prevention or disease modifying therapy clinical trials  - Provide monitoring support and education</vt:lpstr>
      <vt:lpstr>JDRF’s Screening Strategy</vt:lpstr>
      <vt:lpstr>JDRF Research Priorities</vt:lpstr>
      <vt:lpstr>How do we get there? JDRF’s Screening Roadmap</vt:lpstr>
      <vt:lpstr>JDRF Research Goal: Universal Population Screening</vt:lpstr>
      <vt:lpstr>PowerPoint Presentation</vt:lpstr>
      <vt:lpstr>T1Detect Program Tactics</vt:lpstr>
      <vt:lpstr>JDRF will collaborate to improve the participant journey through screening and monitoring process</vt:lpstr>
      <vt:lpstr>Healthcare Professional Education</vt:lpstr>
      <vt:lpstr>Upcoming Symposium</vt:lpstr>
      <vt:lpstr>T1Detect Program Tactics</vt:lpstr>
      <vt:lpstr>Staff, Volunteer, Constituent, and T1D Community Education</vt:lpstr>
      <vt:lpstr>Examples of Learning Needs in the T1D Community</vt:lpstr>
      <vt:lpstr>T1Detect Program Tactics</vt:lpstr>
      <vt:lpstr>Expand Pilot Clinics to Reach Diverse and Underserved Populations</vt:lpstr>
      <vt:lpstr>T1Detect Program Tactics</vt:lpstr>
      <vt:lpstr>Enhance Online, Digital, Multimedia and Print Resources</vt:lpstr>
      <vt:lpstr>Successful marketing, social media, and influencer campaigns have driven significant traffic to JDRF’s T1Detect webpage</vt:lpstr>
      <vt:lpstr>T1Detect Program Tactics</vt:lpstr>
      <vt:lpstr>Clinical Guidelines Target for Expanded Monitoring: ADA Medical Standards of Care in Diabetes</vt:lpstr>
      <vt:lpstr>T1D Risk Screening: Summary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Spotlight on Type 1 Diabetes Staging: Why Screening and Monitoring Matter</dc:title>
  <dc:creator>Amanda Gottlieb</dc:creator>
  <cp:lastModifiedBy>Latres, Esther</cp:lastModifiedBy>
  <cp:revision>9</cp:revision>
  <cp:lastPrinted>2022-11-09T22:42:41Z</cp:lastPrinted>
  <dcterms:created xsi:type="dcterms:W3CDTF">2022-06-09T00:47:35Z</dcterms:created>
  <dcterms:modified xsi:type="dcterms:W3CDTF">2022-11-11T13:31:54Z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0x01010044599D85C03E1541A424EF111763A425</vt:lpwstr>
  </property>
  <property fmtid="{D5CDD505-2E9C-101B-9397-08002B2CF9AE}" pid="3" name="MediaServiceImageTags">
    <vt:lpwstr/>
  </property>
</Properties>
</file>