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3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4.xml" ContentType="application/vnd.openxmlformats-officedocument.theme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5.xml" ContentType="application/vnd.openxmlformats-officedocument.theme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theme/theme6.xml" ContentType="application/vnd.openxmlformats-officedocument.theme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theme/theme7.xml" ContentType="application/vnd.openxmlformats-officedocument.theme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theme/theme8.xml" ContentType="application/vnd.openxmlformats-officedocument.theme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theme/theme9.xml" ContentType="application/vnd.openxmlformats-officedocument.theme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theme/theme10.xml" ContentType="application/vnd.openxmlformats-officedocument.theme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theme/theme11.xml" ContentType="application/vnd.openxmlformats-officedocument.theme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theme/theme12.xml" ContentType="application/vnd.openxmlformats-officedocument.theme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theme/theme13.xml" ContentType="application/vnd.openxmlformats-officedocument.theme+xml"/>
  <Override PartName="/ppt/theme/theme1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74" r:id="rId5"/>
    <p:sldMasterId id="2147483690" r:id="rId6"/>
    <p:sldMasterId id="2147483718" r:id="rId7"/>
    <p:sldMasterId id="2147483754" r:id="rId8"/>
    <p:sldMasterId id="2147483920" r:id="rId9"/>
    <p:sldMasterId id="2147483933" r:id="rId10"/>
    <p:sldMasterId id="2147483949" r:id="rId11"/>
    <p:sldMasterId id="2147483973" r:id="rId12"/>
    <p:sldMasterId id="2147484052" r:id="rId13"/>
    <p:sldMasterId id="2147484090" r:id="rId14"/>
    <p:sldMasterId id="2147484103" r:id="rId15"/>
    <p:sldMasterId id="2147484116" r:id="rId16"/>
  </p:sldMasterIdLst>
  <p:notesMasterIdLst>
    <p:notesMasterId r:id="rId43"/>
  </p:notesMasterIdLst>
  <p:sldIdLst>
    <p:sldId id="886" r:id="rId17"/>
    <p:sldId id="1419" r:id="rId18"/>
    <p:sldId id="1435" r:id="rId19"/>
    <p:sldId id="1436" r:id="rId20"/>
    <p:sldId id="1415" r:id="rId21"/>
    <p:sldId id="1437" r:id="rId22"/>
    <p:sldId id="1438" r:id="rId23"/>
    <p:sldId id="1425" r:id="rId24"/>
    <p:sldId id="1421" r:id="rId25"/>
    <p:sldId id="1452" r:id="rId26"/>
    <p:sldId id="1338" r:id="rId27"/>
    <p:sldId id="1422" r:id="rId28"/>
    <p:sldId id="1423" r:id="rId29"/>
    <p:sldId id="1456" r:id="rId30"/>
    <p:sldId id="1469" r:id="rId31"/>
    <p:sldId id="1426" r:id="rId32"/>
    <p:sldId id="1427" r:id="rId33"/>
    <p:sldId id="1428" r:id="rId34"/>
    <p:sldId id="1429" r:id="rId35"/>
    <p:sldId id="1432" r:id="rId36"/>
    <p:sldId id="1115" r:id="rId37"/>
    <p:sldId id="1439" r:id="rId38"/>
    <p:sldId id="1440" r:id="rId39"/>
    <p:sldId id="1420" r:id="rId40"/>
    <p:sldId id="1417" r:id="rId41"/>
    <p:sldId id="1129" r:id="rId4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ohnson Matthew (Research &amp; Development) (Royal Devon and Exeter Foundation Trust)" initials="JM(&amp;D(DaEFT" lastIdx="1" clrIdx="0">
    <p:extLst>
      <p:ext uri="{19B8F6BF-5375-455C-9EA6-DF929625EA0E}">
        <p15:presenceInfo xmlns:p15="http://schemas.microsoft.com/office/powerpoint/2012/main" userId="S-1-5-21-2699225999-2126563714-3609976276-10237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D7F2F7"/>
    <a:srgbClr val="E1FAFF"/>
    <a:srgbClr val="000049"/>
    <a:srgbClr val="000076"/>
    <a:srgbClr val="0202B4"/>
    <a:srgbClr val="E091FF"/>
    <a:srgbClr val="FF9D3A"/>
    <a:srgbClr val="D08D3A"/>
    <a:srgbClr val="764F2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972" autoAdjust="0"/>
    <p:restoredTop sz="94660"/>
  </p:normalViewPr>
  <p:slideViewPr>
    <p:cSldViewPr snapToGrid="0">
      <p:cViewPr varScale="1">
        <p:scale>
          <a:sx n="147" d="100"/>
          <a:sy n="147" d="100"/>
        </p:scale>
        <p:origin x="424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0.xml"/><Relationship Id="rId18" Type="http://schemas.openxmlformats.org/officeDocument/2006/relationships/slide" Target="slides/slide2.xml"/><Relationship Id="rId26" Type="http://schemas.openxmlformats.org/officeDocument/2006/relationships/slide" Target="slides/slide10.xml"/><Relationship Id="rId39" Type="http://schemas.openxmlformats.org/officeDocument/2006/relationships/slide" Target="slides/slide23.xml"/><Relationship Id="rId21" Type="http://schemas.openxmlformats.org/officeDocument/2006/relationships/slide" Target="slides/slide5.xml"/><Relationship Id="rId34" Type="http://schemas.openxmlformats.org/officeDocument/2006/relationships/slide" Target="slides/slide18.xml"/><Relationship Id="rId42" Type="http://schemas.openxmlformats.org/officeDocument/2006/relationships/slide" Target="slides/slide26.xml"/><Relationship Id="rId47" Type="http://schemas.openxmlformats.org/officeDocument/2006/relationships/theme" Target="theme/theme1.xml"/><Relationship Id="rId7" Type="http://schemas.openxmlformats.org/officeDocument/2006/relationships/slideMaster" Target="slideMasters/slideMaster4.xml"/><Relationship Id="rId2" Type="http://schemas.openxmlformats.org/officeDocument/2006/relationships/customXml" Target="../customXml/item2.xml"/><Relationship Id="rId16" Type="http://schemas.openxmlformats.org/officeDocument/2006/relationships/slideMaster" Target="slideMasters/slideMaster13.xml"/><Relationship Id="rId29" Type="http://schemas.openxmlformats.org/officeDocument/2006/relationships/slide" Target="slides/slide13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Master" Target="slideMasters/slideMaster8.xml"/><Relationship Id="rId24" Type="http://schemas.openxmlformats.org/officeDocument/2006/relationships/slide" Target="slides/slide8.xml"/><Relationship Id="rId32" Type="http://schemas.openxmlformats.org/officeDocument/2006/relationships/slide" Target="slides/slide16.xml"/><Relationship Id="rId37" Type="http://schemas.openxmlformats.org/officeDocument/2006/relationships/slide" Target="slides/slide21.xml"/><Relationship Id="rId40" Type="http://schemas.openxmlformats.org/officeDocument/2006/relationships/slide" Target="slides/slide24.xml"/><Relationship Id="rId45" Type="http://schemas.openxmlformats.org/officeDocument/2006/relationships/presProps" Target="presProps.xml"/><Relationship Id="rId5" Type="http://schemas.openxmlformats.org/officeDocument/2006/relationships/slideMaster" Target="slideMasters/slideMaster2.xml"/><Relationship Id="rId15" Type="http://schemas.openxmlformats.org/officeDocument/2006/relationships/slideMaster" Target="slideMasters/slideMaster12.xml"/><Relationship Id="rId23" Type="http://schemas.openxmlformats.org/officeDocument/2006/relationships/slide" Target="slides/slide7.xml"/><Relationship Id="rId28" Type="http://schemas.openxmlformats.org/officeDocument/2006/relationships/slide" Target="slides/slide12.xml"/><Relationship Id="rId36" Type="http://schemas.openxmlformats.org/officeDocument/2006/relationships/slide" Target="slides/slide20.xml"/><Relationship Id="rId10" Type="http://schemas.openxmlformats.org/officeDocument/2006/relationships/slideMaster" Target="slideMasters/slideMaster7.xml"/><Relationship Id="rId19" Type="http://schemas.openxmlformats.org/officeDocument/2006/relationships/slide" Target="slides/slide3.xml"/><Relationship Id="rId31" Type="http://schemas.openxmlformats.org/officeDocument/2006/relationships/slide" Target="slides/slide15.xml"/><Relationship Id="rId44" Type="http://schemas.openxmlformats.org/officeDocument/2006/relationships/commentAuthors" Target="commentAuthors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Master" Target="slideMasters/slideMaster11.xml"/><Relationship Id="rId22" Type="http://schemas.openxmlformats.org/officeDocument/2006/relationships/slide" Target="slides/slide6.xml"/><Relationship Id="rId27" Type="http://schemas.openxmlformats.org/officeDocument/2006/relationships/slide" Target="slides/slide11.xml"/><Relationship Id="rId30" Type="http://schemas.openxmlformats.org/officeDocument/2006/relationships/slide" Target="slides/slide14.xml"/><Relationship Id="rId35" Type="http://schemas.openxmlformats.org/officeDocument/2006/relationships/slide" Target="slides/slide19.xml"/><Relationship Id="rId43" Type="http://schemas.openxmlformats.org/officeDocument/2006/relationships/notesMaster" Target="notesMasters/notesMaster1.xml"/><Relationship Id="rId48" Type="http://schemas.openxmlformats.org/officeDocument/2006/relationships/tableStyles" Target="tableStyles.xml"/><Relationship Id="rId8" Type="http://schemas.openxmlformats.org/officeDocument/2006/relationships/slideMaster" Target="slideMasters/slideMaster5.xml"/><Relationship Id="rId3" Type="http://schemas.openxmlformats.org/officeDocument/2006/relationships/customXml" Target="../customXml/item3.xml"/><Relationship Id="rId12" Type="http://schemas.openxmlformats.org/officeDocument/2006/relationships/slideMaster" Target="slideMasters/slideMaster9.xml"/><Relationship Id="rId17" Type="http://schemas.openxmlformats.org/officeDocument/2006/relationships/slide" Target="slides/slide1.xml"/><Relationship Id="rId25" Type="http://schemas.openxmlformats.org/officeDocument/2006/relationships/slide" Target="slides/slide9.xml"/><Relationship Id="rId33" Type="http://schemas.openxmlformats.org/officeDocument/2006/relationships/slide" Target="slides/slide17.xml"/><Relationship Id="rId38" Type="http://schemas.openxmlformats.org/officeDocument/2006/relationships/slide" Target="slides/slide22.xml"/><Relationship Id="rId46" Type="http://schemas.openxmlformats.org/officeDocument/2006/relationships/viewProps" Target="viewProps.xml"/><Relationship Id="rId20" Type="http://schemas.openxmlformats.org/officeDocument/2006/relationships/slide" Target="slides/slide4.xml"/><Relationship Id="rId41" Type="http://schemas.openxmlformats.org/officeDocument/2006/relationships/slide" Target="slides/slide2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50A9DE-6BB6-46B7-BC48-3C83C753E9A4}" type="datetimeFigureOut">
              <a:rPr lang="en-GB" smtClean="0"/>
              <a:t>11/11/2022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A33200-ACEC-43B4-8965-6198A825C906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628606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AB5C10D-D246-CE43-B2EB-8FF7683E93F0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" charset="0"/>
                <a:ea typeface="ＭＳ Ｐゴシック" charset="0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" charset="0"/>
              <a:ea typeface="ＭＳ Ｐゴシック" charset="0"/>
              <a:cs typeface="+mn-cs"/>
            </a:endParaRPr>
          </a:p>
        </p:txBody>
      </p:sp>
      <p:sp>
        <p:nvSpPr>
          <p:cNvPr id="514050" name="Rectangle 2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solidFill>
            <a:srgbClr val="FFFFFF"/>
          </a:solidFill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514051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en-US" dirty="0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22943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91F021-772C-499B-9632-DCA51671F9E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0BE9F93-7629-4D19-8A74-B1EEC5E0564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206129-40C4-426A-A488-2EAD11AA20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6DC0CB-21E5-4F07-85A7-9607F1B1F44C}" type="datetimeFigureOut">
              <a:rPr lang="en-GB" smtClean="0"/>
              <a:t>11/11/2022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5A9315-83BF-4FC9-8285-F5CA8D7017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457C3C-F285-4598-AE0C-E2DAADB601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E22CD-8726-4D5D-A922-F3B050C81D18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069824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59AF1A-FC38-4187-81CB-E9F6523631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5B0F6E7-B50A-49CA-990B-04534DA7984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260CAD-04E4-42BF-B075-CC088784D7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6DC0CB-21E5-4F07-85A7-9607F1B1F44C}" type="datetimeFigureOut">
              <a:rPr lang="en-GB" smtClean="0"/>
              <a:t>11/11/2022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22B69D-AB70-4B18-B696-6CBD82055C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5463E1-7CEE-427B-B41A-2D9F81E6A5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E22CD-8726-4D5D-A922-F3B050C81D18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14783767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1277B-8300-F646-A590-3AC1012C5F23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11/11/22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3E783-C368-E243-AE13-5DD7973CB8EB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27469687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1277B-8300-F646-A590-3AC1012C5F23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11/11/22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3E783-C368-E243-AE13-5DD7973CB8EB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99995299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1277B-8300-F646-A590-3AC1012C5F23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11/11/22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3E783-C368-E243-AE13-5DD7973CB8EB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90219811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552"/>
            <a:ext cx="10363200" cy="14700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pl-PL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pl-P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23021F-944E-433C-A935-8897DA3D6CAB}" type="datetime1">
              <a:rPr lang="en-US" altLang="en-US" smtClean="0">
                <a:ea typeface="ＭＳ Ｐゴシック"/>
              </a:rPr>
              <a:pPr>
                <a:defRPr/>
              </a:pPr>
              <a:t>11/11/22</a:t>
            </a:fld>
            <a:endParaRPr lang="en-US" altLang="en-US" dirty="0">
              <a:ea typeface="ＭＳ Ｐゴシック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 dirty="0">
              <a:latin typeface="Calibri"/>
              <a:ea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3210391814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pl-P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6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l-P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3055E4-140E-44CF-A685-88867AF088C0}" type="datetime1">
              <a:rPr lang="en-US" altLang="en-US" smtClean="0">
                <a:ea typeface="ＭＳ Ｐゴシック"/>
              </a:rPr>
              <a:pPr>
                <a:defRPr/>
              </a:pPr>
              <a:t>11/11/22</a:t>
            </a:fld>
            <a:endParaRPr lang="en-US" altLang="en-US" dirty="0">
              <a:ea typeface="ＭＳ Ｐゴシック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 dirty="0">
              <a:latin typeface="Calibri"/>
              <a:ea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405825789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7027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pl-P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CB4699-9D7E-4394-B852-4B8EAE19F313}" type="datetime1">
              <a:rPr lang="en-US" altLang="en-US" smtClean="0">
                <a:ea typeface="ＭＳ Ｐゴシック"/>
              </a:rPr>
              <a:pPr>
                <a:defRPr/>
              </a:pPr>
              <a:t>11/11/22</a:t>
            </a:fld>
            <a:endParaRPr lang="en-US" altLang="en-US" dirty="0">
              <a:ea typeface="ＭＳ Ｐゴシック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 dirty="0">
              <a:latin typeface="Calibri"/>
              <a:ea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1950717512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pl-PL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4" y="1600206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l-PL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4" y="1600206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l-PL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ACB2C0-22ED-467F-B552-BFBB920C75F3}" type="datetime1">
              <a:rPr lang="en-US" altLang="en-US" smtClean="0">
                <a:ea typeface="ＭＳ Ｐゴシック"/>
              </a:rPr>
              <a:pPr>
                <a:defRPr/>
              </a:pPr>
              <a:t>11/11/22</a:t>
            </a:fld>
            <a:endParaRPr lang="en-US" altLang="en-US" dirty="0">
              <a:ea typeface="ＭＳ Ｐゴシック"/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 dirty="0">
              <a:latin typeface="Calibri"/>
              <a:ea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3286694354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pl-P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62" y="1535113"/>
            <a:ext cx="538691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62" y="2174875"/>
            <a:ext cx="538691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l-PL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442" y="1535113"/>
            <a:ext cx="5389033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442" y="2174875"/>
            <a:ext cx="5389033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l-PL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CFA649-C5DF-47B9-BCE2-AAF833979256}" type="datetime1">
              <a:rPr lang="en-US" altLang="en-US" smtClean="0">
                <a:ea typeface="ＭＳ Ｐゴシック"/>
              </a:rPr>
              <a:pPr>
                <a:defRPr/>
              </a:pPr>
              <a:t>11/11/22</a:t>
            </a:fld>
            <a:endParaRPr lang="en-US" altLang="en-US" dirty="0">
              <a:ea typeface="ＭＳ Ｐゴシック"/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 dirty="0">
              <a:latin typeface="Calibri"/>
              <a:ea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1896379458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pl-PL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C75DA6-A89A-42DD-9855-78FF4F4D241A}" type="datetime1">
              <a:rPr lang="en-US" altLang="en-US" smtClean="0">
                <a:ea typeface="ＭＳ Ｐゴシック"/>
              </a:rPr>
              <a:pPr>
                <a:defRPr/>
              </a:pPr>
              <a:t>11/11/22</a:t>
            </a:fld>
            <a:endParaRPr lang="en-US" altLang="en-US" dirty="0">
              <a:ea typeface="ＭＳ Ｐゴシック"/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 dirty="0">
              <a:latin typeface="Calibri"/>
              <a:ea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3759040140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7C6016-4688-457E-B0D9-295EAD2976C2}" type="datetime1">
              <a:rPr lang="en-US" altLang="en-US" smtClean="0">
                <a:ea typeface="ＭＳ Ｐゴシック"/>
              </a:rPr>
              <a:pPr>
                <a:defRPr/>
              </a:pPr>
              <a:t>11/11/22</a:t>
            </a:fld>
            <a:endParaRPr lang="en-US" altLang="en-US" dirty="0">
              <a:ea typeface="ＭＳ Ｐゴシック"/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 dirty="0">
              <a:latin typeface="Calibri"/>
              <a:ea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36939558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AEA571E-1486-420E-9918-AA7CD4A775E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75DA73F-3AAD-4B1D-B1A6-EE94AC12B4C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B2D95C-D0B1-4AA6-B438-E5B5672002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6DC0CB-21E5-4F07-85A7-9607F1B1F44C}" type="datetimeFigureOut">
              <a:rPr lang="en-GB" smtClean="0"/>
              <a:t>11/11/2022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D47443-0E8A-4775-A9A6-8FBFC50FC2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645251-0A7F-44C1-B190-89A03EC19A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E22CD-8726-4D5D-A922-F3B050C81D18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92615246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6" y="273050"/>
            <a:ext cx="4011084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pl-P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801" y="273177"/>
            <a:ext cx="6815667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l-P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6" y="1435103"/>
            <a:ext cx="4011084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D173DA-C34D-4C30-8F6C-A47F8328EA37}" type="datetime1">
              <a:rPr lang="en-US" altLang="en-US" smtClean="0">
                <a:ea typeface="ＭＳ Ｐゴシック"/>
              </a:rPr>
              <a:pPr>
                <a:defRPr/>
              </a:pPr>
              <a:t>11/11/22</a:t>
            </a:fld>
            <a:endParaRPr lang="en-US" altLang="en-US" dirty="0">
              <a:ea typeface="ＭＳ Ｐゴシック"/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 dirty="0">
              <a:latin typeface="Calibri"/>
              <a:ea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3757529687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pl-PL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l-PL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0D044A-06B4-4440-9C4F-17462C99DC90}" type="datetime1">
              <a:rPr lang="en-US" altLang="en-US" smtClean="0">
                <a:ea typeface="ＭＳ Ｐゴシック"/>
              </a:rPr>
              <a:pPr>
                <a:defRPr/>
              </a:pPr>
              <a:t>11/11/22</a:t>
            </a:fld>
            <a:endParaRPr lang="en-US" altLang="en-US" dirty="0">
              <a:ea typeface="ＭＳ Ｐゴシック"/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 dirty="0">
              <a:latin typeface="Calibri"/>
              <a:ea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3039862791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pl-P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600206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l-P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29CD39-A895-4A3F-8E5C-8130AE018A0A}" type="datetime1">
              <a:rPr lang="en-US" altLang="en-US" smtClean="0">
                <a:ea typeface="ＭＳ Ｐゴシック"/>
              </a:rPr>
              <a:pPr>
                <a:defRPr/>
              </a:pPr>
              <a:t>11/11/22</a:t>
            </a:fld>
            <a:endParaRPr lang="en-US" altLang="en-US" dirty="0">
              <a:ea typeface="ＭＳ Ｐゴシック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 dirty="0">
              <a:latin typeface="Calibri"/>
              <a:ea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2416358314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4" y="274765"/>
            <a:ext cx="27432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pl-P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4" y="274765"/>
            <a:ext cx="80264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l-P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B4780F-F61F-4BFA-8500-54D26D27F92E}" type="datetime1">
              <a:rPr lang="en-US" altLang="en-US" smtClean="0">
                <a:ea typeface="ＭＳ Ｐゴシック"/>
              </a:rPr>
              <a:pPr>
                <a:defRPr/>
              </a:pPr>
              <a:t>11/11/22</a:t>
            </a:fld>
            <a:endParaRPr lang="en-US" altLang="en-US" dirty="0">
              <a:ea typeface="ＭＳ Ｐゴシック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 dirty="0">
              <a:latin typeface="Calibri"/>
              <a:ea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3878939403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38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5438B8-C9A1-1443-BF28-7DFA35C5BF2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1120296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64F2F2-6F1D-9546-B0EA-628E75F2118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167651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319" y="440691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319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141995-7E46-6A48-B2EF-A4C33CC537E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0048072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8" y="1981200"/>
            <a:ext cx="5091289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6320" y="1981200"/>
            <a:ext cx="5091289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1021D4-865F-0B49-9190-D0364C3A38F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2760629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68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68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837" y="1535113"/>
            <a:ext cx="538856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837" y="2174875"/>
            <a:ext cx="538856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A98436-8E52-0342-AB03-91B633319F6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1452991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390213-091E-2F47-B428-1A86982DF0C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05249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512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122" indent="0" algn="ctr">
              <a:buNone/>
              <a:defRPr/>
            </a:lvl2pPr>
            <a:lvl3pPr marL="914247" indent="0" algn="ctr">
              <a:buNone/>
              <a:defRPr/>
            </a:lvl3pPr>
            <a:lvl4pPr marL="1371369" indent="0" algn="ctr">
              <a:buNone/>
              <a:defRPr/>
            </a:lvl4pPr>
            <a:lvl5pPr marL="1828493" indent="0" algn="ctr">
              <a:buNone/>
              <a:defRPr/>
            </a:lvl5pPr>
            <a:lvl6pPr marL="2285616" indent="0" algn="ctr">
              <a:buNone/>
              <a:defRPr/>
            </a:lvl6pPr>
            <a:lvl7pPr marL="2742738" indent="0" algn="ctr">
              <a:buNone/>
              <a:defRPr/>
            </a:lvl7pPr>
            <a:lvl8pPr marL="3199862" indent="0" algn="ctr">
              <a:buNone/>
              <a:defRPr/>
            </a:lvl8pPr>
            <a:lvl9pPr marL="3656986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FCE2D0-F12C-3B45-A1D5-528279B3E102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8007711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F95C6E-2F38-9A4F-A876-E9C182E13B8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1731324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6" y="273050"/>
            <a:ext cx="4011319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7675" y="273063"/>
            <a:ext cx="6814726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6" y="1435103"/>
            <a:ext cx="4011319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227EC4-7EB9-5F4B-B9FE-355C39E4080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0669369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481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481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481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E58666-99B5-BE44-B25B-8E844AEE3D3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7533329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6AB575-AB5F-2540-B8AA-AA2569A3088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3084536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6800" y="609600"/>
            <a:ext cx="2590801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1" y="609600"/>
            <a:ext cx="7591778" cy="5486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033284-CF7D-0042-9542-FE53EF3B14B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1587662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609600"/>
            <a:ext cx="103632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914400" y="1981200"/>
            <a:ext cx="10363200" cy="4114800"/>
          </a:xfrm>
        </p:spPr>
        <p:txBody>
          <a:bodyPr/>
          <a:lstStyle/>
          <a:p>
            <a:pPr lvl="0"/>
            <a:endParaRPr lang="en-US" noProof="0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8AEE98-BE77-964A-A8EA-9AD20131219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9207976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E4F0D1-6B65-B574-74C6-97EE06696DC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98995E7-4F12-D70C-2C6B-77858F51FE6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D8827A-2FD9-9F89-DFB6-90DF4D1760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1277B-8300-F646-A590-3AC1012C5F23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11/11/22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16F7FF-D8EB-46BF-B77D-ACB2E7402F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873627-D52B-63CB-24E2-5CC4B994F1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3E783-C368-E243-AE13-5DD7973CB8EB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91995920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D1F78A-A8F0-C04E-6EF1-A4D73A4AC0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43C98F-EBB9-DB49-C8F6-F02BA333F5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D642ED-F703-E58A-82B2-C8EF8FC3ED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1277B-8300-F646-A590-3AC1012C5F23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11/11/22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80CE97-8707-2CBE-CADC-7D039EEFA0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A08323-A3A6-A19C-C931-7934FCCF0E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3E783-C368-E243-AE13-5DD7973CB8EB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68599785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32669D-AC37-554B-F8FF-50BE9779B2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A4B3B08-E6D3-CC01-2B04-0B1DC8D476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38F996-F109-B0B8-5E87-8AA04B50CF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1277B-8300-F646-A590-3AC1012C5F23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11/11/22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C357FA-814C-099A-9415-E004724C6B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19799A-D341-9611-D0DF-FF37761F9D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3E783-C368-E243-AE13-5DD7973CB8EB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25069261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A40524-4B55-F3BA-C2B6-FB046CE9BB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38CA0D-A803-5632-6565-527359A319C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32293AD-9D79-668B-4FF6-F204D65E54F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FCEC1F3-4E67-AA0F-F385-A10B559D76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1277B-8300-F646-A590-3AC1012C5F23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11/11/22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9965E8D-F020-5B06-9E16-0AB2B887A6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CB2DEAE-C9B7-E5D5-2745-AF9F293052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3E783-C368-E243-AE13-5DD7973CB8EB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153368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1BD6174-CA42-D840-AB2C-9EE6C2B6F02D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489063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F75E80-49F4-7574-7414-1062EA2232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BCB046E-64A9-ABCD-5943-FAB96DCF9A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BC59429-F692-C05A-E3E5-351F288020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598F64B-E968-DED7-D756-151FFD8D3CE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A325154-D572-9A90-9B19-947F8827D3B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1C2A37D-AC51-167B-D183-7E2D6F9F3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1277B-8300-F646-A590-3AC1012C5F23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11/11/22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5D954B5-FDCE-3987-9346-C86BF1088A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6ECE828-BB8D-6778-3F6D-02175A3315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3E783-C368-E243-AE13-5DD7973CB8EB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05820326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74D3EF-FCAA-C99D-2E8E-E1ECF63CAF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7869D40-2F6C-9E62-B27F-C5305FBAC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1277B-8300-F646-A590-3AC1012C5F23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11/11/22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293D10C-0624-0478-2A77-E4EAE74F75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E62D7F0-D9B6-6808-2194-BEE5795AD4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3E783-C368-E243-AE13-5DD7973CB8EB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2035961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7528DAA-25C5-F680-1DE2-DEC677E656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1277B-8300-F646-A590-3AC1012C5F23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11/11/22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833091D-4969-DB58-39CB-4FDB3630B1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0535B3-E998-146F-626A-777E978AF4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3E783-C368-E243-AE13-5DD7973CB8EB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21831058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4E81A7-D348-53D1-84D7-810E0732E7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070ED9-CE77-3ADA-8C7B-C55ADBBD9A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6EC4332-F38D-883D-E20B-DA940BDBE2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163AF07-95A3-2E23-0311-49BE61A250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1277B-8300-F646-A590-3AC1012C5F23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11/11/22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8466C9A-A86D-BA66-4F37-48A8D1B2D2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0D7FCD0-D530-3360-E711-1CC54AF6D4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3E783-C368-E243-AE13-5DD7973CB8EB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42523585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86F49A-0BE2-947D-E288-C649F6E1EB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7610115-E690-5DD4-90AE-D48E4A703C9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C3D4D93-25C0-EAF5-2718-99B4B78D67F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DE00CB3-2E2D-C995-1F8F-B5FF43DDC7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1277B-8300-F646-A590-3AC1012C5F23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11/11/22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5D30850-786F-0BE4-6AB5-695BC39468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9D0148C-8115-7D22-D05F-4991939D1F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3E783-C368-E243-AE13-5DD7973CB8EB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75581181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F4DA27-D40D-259D-6210-4D38250D45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FFA782B-3532-18CE-9442-F758AA0399C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B22E72-5BBF-81BE-10FB-40E3B2109D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1277B-8300-F646-A590-3AC1012C5F23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11/11/22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5E5B3E-CA53-F72B-20B0-D24D738DE4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055A3B-250F-9F10-8749-C74A36AFEC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3E783-C368-E243-AE13-5DD7973CB8EB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43693447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6EE266C-0860-5B09-62BD-2F62762E8F6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3548297-3041-735A-0F5A-A95523374F4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A20EEA-8B8A-F6B8-33C7-6066FEA551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1277B-8300-F646-A590-3AC1012C5F23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11/11/22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C4651B-BA35-7148-8BDA-0891625647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83EDD5-3B4F-3867-7BEF-CC8A6B4D1E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3E783-C368-E243-AE13-5DD7973CB8EB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19954702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E4F0D1-6B65-B574-74C6-97EE06696DC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98995E7-4F12-D70C-2C6B-77858F51FE6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D8827A-2FD9-9F89-DFB6-90DF4D1760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625FC-42A9-974F-875F-CAE2D26D205F}" type="datetimeFigureOut">
              <a:rPr lang="en-US" smtClean="0"/>
              <a:t>11/11/22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16F7FF-D8EB-46BF-B77D-ACB2E7402F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873627-D52B-63CB-24E2-5CC4B994F1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11CBA2-A805-7545-A26A-9393015EDDF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3725537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D1F78A-A8F0-C04E-6EF1-A4D73A4AC0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43C98F-EBB9-DB49-C8F6-F02BA333F5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D642ED-F703-E58A-82B2-C8EF8FC3ED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625FC-42A9-974F-875F-CAE2D26D205F}" type="datetimeFigureOut">
              <a:rPr lang="en-US" smtClean="0"/>
              <a:t>11/11/22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80CE97-8707-2CBE-CADC-7D039EEFA0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A08323-A3A6-A19C-C931-7934FCCF0E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11CBA2-A805-7545-A26A-9393015EDDF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3972489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32669D-AC37-554B-F8FF-50BE9779B2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A4B3B08-E6D3-CC01-2B04-0B1DC8D476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38F996-F109-B0B8-5E87-8AA04B50CF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625FC-42A9-974F-875F-CAE2D26D205F}" type="datetimeFigureOut">
              <a:rPr lang="en-US" smtClean="0"/>
              <a:t>11/11/22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C357FA-814C-099A-9415-E004724C6B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19799A-D341-9611-D0DF-FF37761F9D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11CBA2-A805-7545-A26A-9393015EDDF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429324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319" y="440699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319" y="2906722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122" indent="0">
              <a:buNone/>
              <a:defRPr sz="1800"/>
            </a:lvl2pPr>
            <a:lvl3pPr marL="914247" indent="0">
              <a:buNone/>
              <a:defRPr sz="1600"/>
            </a:lvl3pPr>
            <a:lvl4pPr marL="1371369" indent="0">
              <a:buNone/>
              <a:defRPr sz="1400"/>
            </a:lvl4pPr>
            <a:lvl5pPr marL="1828493" indent="0">
              <a:buNone/>
              <a:defRPr sz="1400"/>
            </a:lvl5pPr>
            <a:lvl6pPr marL="2285616" indent="0">
              <a:buNone/>
              <a:defRPr sz="1400"/>
            </a:lvl6pPr>
            <a:lvl7pPr marL="2742738" indent="0">
              <a:buNone/>
              <a:defRPr sz="1400"/>
            </a:lvl7pPr>
            <a:lvl8pPr marL="3199862" indent="0">
              <a:buNone/>
              <a:defRPr sz="1400"/>
            </a:lvl8pPr>
            <a:lvl9pPr marL="3656986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3240F9-78FB-5F46-858D-8EFE93C314FD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6483610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A40524-4B55-F3BA-C2B6-FB046CE9BB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38CA0D-A803-5632-6565-527359A319C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32293AD-9D79-668B-4FF6-F204D65E54F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FCEC1F3-4E67-AA0F-F385-A10B559D76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625FC-42A9-974F-875F-CAE2D26D205F}" type="datetimeFigureOut">
              <a:rPr lang="en-US" smtClean="0"/>
              <a:t>11/11/22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9965E8D-F020-5B06-9E16-0AB2B887A6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CB2DEAE-C9B7-E5D5-2745-AF9F293052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11CBA2-A805-7545-A26A-9393015EDDF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1372501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F75E80-49F4-7574-7414-1062EA2232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BCB046E-64A9-ABCD-5943-FAB96DCF9A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BC59429-F692-C05A-E3E5-351F288020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598F64B-E968-DED7-D756-151FFD8D3CE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A325154-D572-9A90-9B19-947F8827D3B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1C2A37D-AC51-167B-D183-7E2D6F9F3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625FC-42A9-974F-875F-CAE2D26D205F}" type="datetimeFigureOut">
              <a:rPr lang="en-US" smtClean="0"/>
              <a:t>11/11/22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5D954B5-FDCE-3987-9346-C86BF1088A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6ECE828-BB8D-6778-3F6D-02175A3315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11CBA2-A805-7545-A26A-9393015EDDF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7694148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74D3EF-FCAA-C99D-2E8E-E1ECF63CAF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7869D40-2F6C-9E62-B27F-C5305FBAC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625FC-42A9-974F-875F-CAE2D26D205F}" type="datetimeFigureOut">
              <a:rPr lang="en-US" smtClean="0"/>
              <a:t>11/11/22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293D10C-0624-0478-2A77-E4EAE74F75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E62D7F0-D9B6-6808-2194-BEE5795AD4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11CBA2-A805-7545-A26A-9393015EDDF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0617365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7528DAA-25C5-F680-1DE2-DEC677E656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625FC-42A9-974F-875F-CAE2D26D205F}" type="datetimeFigureOut">
              <a:rPr lang="en-US" smtClean="0"/>
              <a:t>11/11/22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833091D-4969-DB58-39CB-4FDB3630B1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0535B3-E998-146F-626A-777E978AF4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11CBA2-A805-7545-A26A-9393015EDDF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4754694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4E81A7-D348-53D1-84D7-810E0732E7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070ED9-CE77-3ADA-8C7B-C55ADBBD9A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6EC4332-F38D-883D-E20B-DA940BDBE2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163AF07-95A3-2E23-0311-49BE61A250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625FC-42A9-974F-875F-CAE2D26D205F}" type="datetimeFigureOut">
              <a:rPr lang="en-US" smtClean="0"/>
              <a:t>11/11/22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8466C9A-A86D-BA66-4F37-48A8D1B2D2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0D7FCD0-D530-3360-E711-1CC54AF6D4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11CBA2-A805-7545-A26A-9393015EDDF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1751019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86F49A-0BE2-947D-E288-C649F6E1EB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7610115-E690-5DD4-90AE-D48E4A703C9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C3D4D93-25C0-EAF5-2718-99B4B78D67F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DE00CB3-2E2D-C995-1F8F-B5FF43DDC7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625FC-42A9-974F-875F-CAE2D26D205F}" type="datetimeFigureOut">
              <a:rPr lang="en-US" smtClean="0"/>
              <a:t>11/11/22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5D30850-786F-0BE4-6AB5-695BC39468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9D0148C-8115-7D22-D05F-4991939D1F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11CBA2-A805-7545-A26A-9393015EDDF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9244861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F4DA27-D40D-259D-6210-4D38250D45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FFA782B-3532-18CE-9442-F758AA0399C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B22E72-5BBF-81BE-10FB-40E3B2109D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625FC-42A9-974F-875F-CAE2D26D205F}" type="datetimeFigureOut">
              <a:rPr lang="en-US" smtClean="0"/>
              <a:t>11/11/22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5E5B3E-CA53-F72B-20B0-D24D738DE4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055A3B-250F-9F10-8749-C74A36AFEC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11CBA2-A805-7545-A26A-9393015EDDF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6395686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6EE266C-0860-5B09-62BD-2F62762E8F6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3548297-3041-735A-0F5A-A95523374F4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A20EEA-8B8A-F6B8-33C7-6066FEA551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625FC-42A9-974F-875F-CAE2D26D205F}" type="datetimeFigureOut">
              <a:rPr lang="en-US" smtClean="0"/>
              <a:t>11/11/22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C4651B-BA35-7148-8BDA-0891625647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83EDD5-3B4F-3867-7BEF-CC8A6B4D1E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11CBA2-A805-7545-A26A-9393015EDDF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2008667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609600"/>
            <a:ext cx="103632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914400" y="1981200"/>
            <a:ext cx="10363200" cy="4114800"/>
          </a:xfrm>
        </p:spPr>
        <p:txBody>
          <a:bodyPr/>
          <a:lstStyle/>
          <a:p>
            <a:pPr lvl="0"/>
            <a:endParaRPr lang="en-US" noProof="0" dirty="0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8FD80F9-764A-2443-8233-E5C1B77DD3D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8D02CFD-A7EF-8942-9FA0-C28544A9703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FA1DCABF-EED4-0349-8965-D6CE7423656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12EACA9-07BD-B340-A42C-BECBE57D60A2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559176475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719DF8-3778-E94F-95D6-87FC6768D50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E925EC6-423C-AF46-B9C2-37515E9766A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D9297F-3284-1F44-98A6-1547D6D74A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625FC-42A9-974F-875F-CAE2D26D205F}" type="datetimeFigureOut">
              <a:rPr lang="en-US" smtClean="0"/>
              <a:t>11/11/22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8E8CBC-3E35-564A-9DD4-B93C9F994B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10D802-B6B0-CA48-832E-C19A0D9B50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11CBA2-A805-7545-A26A-9393015EDDF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850162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59" y="1981200"/>
            <a:ext cx="5091289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6370" y="1981200"/>
            <a:ext cx="5091289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9F2E8E0-EB1B-C049-B1A5-856B40B772E1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362873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1590B0-BCCA-E04A-AF37-584AC5CE49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D022C0-794D-7C4E-A806-B44CE398AC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5E11FA-DCF2-FF44-9311-46E30948EB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625FC-42A9-974F-875F-CAE2D26D205F}" type="datetimeFigureOut">
              <a:rPr lang="en-US" smtClean="0"/>
              <a:t>11/11/22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EBA470-3701-364B-AB6D-811777822D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BE59E6-CD44-794A-B1B9-9461302291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11CBA2-A805-7545-A26A-9393015EDDF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9809172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937706-AB56-3242-BBC1-6A6C4811F7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25A68D-4B92-0A46-B4DD-1DD362D931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F72A93-58AF-1B48-82E8-26696893B9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625FC-42A9-974F-875F-CAE2D26D205F}" type="datetimeFigureOut">
              <a:rPr lang="en-US" smtClean="0"/>
              <a:t>11/11/22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9F9D0C-A926-E045-8CA8-C79237B56C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B7C827-F051-1C4C-8DDC-A1A36481D8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11CBA2-A805-7545-A26A-9393015EDDF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8653524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D8EC32-3681-594B-8279-ED2CA7043D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54923A-B01D-8C43-A407-910F1B55876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49C0C6F-FC26-DB4C-A5D6-4CC2F9A46F9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BEF800B-81F3-1C43-99BB-2F7992BE02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625FC-42A9-974F-875F-CAE2D26D205F}" type="datetimeFigureOut">
              <a:rPr lang="en-US" smtClean="0"/>
              <a:t>11/11/22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B2CD5AD-421C-5D4E-8FD6-0906569C84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063813A-15A0-7C44-8699-7D1BDF7C09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11CBA2-A805-7545-A26A-9393015EDDF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1844938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0BF2B4-4118-4A46-B884-259F514370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F9EEAAF-8453-D940-8CA1-944FC79ABA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5490758-DFC3-5542-B17D-03CFAEA90B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C057302-9B70-1147-B60B-483C40A065C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76BAF35-6D36-B040-A3D0-F9D343B3AFB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FB59D11-D9D3-8440-9CDB-2353C90762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625FC-42A9-974F-875F-CAE2D26D205F}" type="datetimeFigureOut">
              <a:rPr lang="en-US" smtClean="0"/>
              <a:t>11/11/22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B954753-5E65-1647-9AE8-50B49DC08D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C691513-7F55-4644-AAB9-76707BDDA5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11CBA2-A805-7545-A26A-9393015EDDF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0925395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00D505-558C-674E-B8C7-FA7B11D2F3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3F0DD4-BFC7-5248-A2FA-4FD2B73E41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625FC-42A9-974F-875F-CAE2D26D205F}" type="datetimeFigureOut">
              <a:rPr lang="en-US" smtClean="0"/>
              <a:t>11/11/22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02F7659-F86B-7A49-89B7-D058F0C5FF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E553E1C-33DB-6444-AB1C-187DC554B4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11CBA2-A805-7545-A26A-9393015EDDF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3347981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287895E-B3FB-8843-9653-61FCC6ED6B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625FC-42A9-974F-875F-CAE2D26D205F}" type="datetimeFigureOut">
              <a:rPr lang="en-US" smtClean="0"/>
              <a:t>11/11/22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E21808E-609A-3645-AC2A-E5C27AD34C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49D645-62F8-424F-91C6-83B01A0B4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11CBA2-A805-7545-A26A-9393015EDDF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4450580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3C6EC2-15D5-184E-8F39-FF73E46CF4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819151-2DE3-984A-B3EA-2464CD2E59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65450BB-EF66-3946-BC4B-CD04ECED771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5014A36-D8D8-D740-B18D-785377FE08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625FC-42A9-974F-875F-CAE2D26D205F}" type="datetimeFigureOut">
              <a:rPr lang="en-US" smtClean="0"/>
              <a:t>11/11/22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F31D0F7-D040-F74C-86CD-143F538135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373729C-9A0D-9B40-B997-CD0D84A918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11CBA2-A805-7545-A26A-9393015EDDF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8523048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A37ABA-96CD-9D43-BA41-5AC56AF873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1E8D902-C064-FE45-94E3-1AED577D765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BD2ED63-6D16-C240-A236-1288BBDEBCC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9D1EC92-A0C3-6D4D-8570-129BA7D1AC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625FC-42A9-974F-875F-CAE2D26D205F}" type="datetimeFigureOut">
              <a:rPr lang="en-US" smtClean="0"/>
              <a:t>11/11/22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480412C-7F21-2F43-B7B7-55D1011354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A18D437-7E20-C742-A84C-1289ADB261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11CBA2-A805-7545-A26A-9393015EDDF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898908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EF5DC3-549B-7C48-A218-401D317AF3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1D4DB57-9727-8846-9805-513B663A382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16B189-0340-434A-8141-7FB9851C4D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625FC-42A9-974F-875F-CAE2D26D205F}" type="datetimeFigureOut">
              <a:rPr lang="en-US" smtClean="0"/>
              <a:t>11/11/22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F8E09C-B478-0545-9DEF-0FAEF593D9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31EABE-905C-E646-9EA5-6FC3D4A463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11CBA2-A805-7545-A26A-9393015EDDF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7479180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A384AE9-0421-D74E-A2D7-9ACA528343A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9486C32-5D7E-6E40-9614-988F187461B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B677C0-8ECE-484B-B47C-09263AF12E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625FC-42A9-974F-875F-CAE2D26D205F}" type="datetimeFigureOut">
              <a:rPr lang="en-US" smtClean="0"/>
              <a:t>11/11/22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37FEB3-B25B-9147-9A7C-81FCBCD8EC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07AC66-CA15-BE4E-B229-3103D08BF5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11CBA2-A805-7545-A26A-9393015EDDF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60703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2"/>
            <a:ext cx="538668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22" indent="0">
              <a:buNone/>
              <a:defRPr sz="2000" b="1"/>
            </a:lvl2pPr>
            <a:lvl3pPr marL="914247" indent="0">
              <a:buNone/>
              <a:defRPr sz="1800" b="1"/>
            </a:lvl3pPr>
            <a:lvl4pPr marL="1371369" indent="0">
              <a:buNone/>
              <a:defRPr sz="1600" b="1"/>
            </a:lvl4pPr>
            <a:lvl5pPr marL="1828493" indent="0">
              <a:buNone/>
              <a:defRPr sz="1600" b="1"/>
            </a:lvl5pPr>
            <a:lvl6pPr marL="2285616" indent="0">
              <a:buNone/>
              <a:defRPr sz="1600" b="1"/>
            </a:lvl6pPr>
            <a:lvl7pPr marL="2742738" indent="0">
              <a:buNone/>
              <a:defRPr sz="1600" b="1"/>
            </a:lvl7pPr>
            <a:lvl8pPr marL="3199862" indent="0">
              <a:buNone/>
              <a:defRPr sz="1600" b="1"/>
            </a:lvl8pPr>
            <a:lvl9pPr marL="3656986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4"/>
            <a:ext cx="538668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837" y="1535112"/>
            <a:ext cx="538856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22" indent="0">
              <a:buNone/>
              <a:defRPr sz="2000" b="1"/>
            </a:lvl2pPr>
            <a:lvl3pPr marL="914247" indent="0">
              <a:buNone/>
              <a:defRPr sz="1800" b="1"/>
            </a:lvl3pPr>
            <a:lvl4pPr marL="1371369" indent="0">
              <a:buNone/>
              <a:defRPr sz="1600" b="1"/>
            </a:lvl4pPr>
            <a:lvl5pPr marL="1828493" indent="0">
              <a:buNone/>
              <a:defRPr sz="1600" b="1"/>
            </a:lvl5pPr>
            <a:lvl6pPr marL="2285616" indent="0">
              <a:buNone/>
              <a:defRPr sz="1600" b="1"/>
            </a:lvl6pPr>
            <a:lvl7pPr marL="2742738" indent="0">
              <a:buNone/>
              <a:defRPr sz="1600" b="1"/>
            </a:lvl7pPr>
            <a:lvl8pPr marL="3199862" indent="0">
              <a:buNone/>
              <a:defRPr sz="1600" b="1"/>
            </a:lvl8pPr>
            <a:lvl9pPr marL="3656986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837" y="2174874"/>
            <a:ext cx="538856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0E594ED-59F4-5C45-A7D7-A04D1E27C2DC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891414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30A563B-8FD8-2945-AD1A-AC91BD20AAA2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023074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70BEEF8-866F-364E-A7AF-0E6150AD0EC4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615369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8" y="273050"/>
            <a:ext cx="4011319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7684" y="273138"/>
            <a:ext cx="6814726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8" y="1435103"/>
            <a:ext cx="4011319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22" indent="0">
              <a:buNone/>
              <a:defRPr sz="1200"/>
            </a:lvl2pPr>
            <a:lvl3pPr marL="914247" indent="0">
              <a:buNone/>
              <a:defRPr sz="1000"/>
            </a:lvl3pPr>
            <a:lvl4pPr marL="1371369" indent="0">
              <a:buNone/>
              <a:defRPr sz="900"/>
            </a:lvl4pPr>
            <a:lvl5pPr marL="1828493" indent="0">
              <a:buNone/>
              <a:defRPr sz="900"/>
            </a:lvl5pPr>
            <a:lvl6pPr marL="2285616" indent="0">
              <a:buNone/>
              <a:defRPr sz="900"/>
            </a:lvl6pPr>
            <a:lvl7pPr marL="2742738" indent="0">
              <a:buNone/>
              <a:defRPr sz="900"/>
            </a:lvl7pPr>
            <a:lvl8pPr marL="3199862" indent="0">
              <a:buNone/>
              <a:defRPr sz="900"/>
            </a:lvl8pPr>
            <a:lvl9pPr marL="3656986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33BB22E-A87A-634C-A7DE-D1A59F7ED9E2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49192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AA1678-3451-4C35-A298-2F2A16104D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A88F2C-8A02-4122-A789-26ED5C40DE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E1FD26-A819-4E45-8898-04292AC60D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6DC0CB-21E5-4F07-85A7-9607F1B1F44C}" type="datetimeFigureOut">
              <a:rPr lang="en-GB" smtClean="0"/>
              <a:t>11/11/2022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620527-4AAD-4390-8508-DED4CF55D5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6CD987-4E8B-4326-8CA2-CE75333025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E22CD-8726-4D5D-A922-F3B050C81D18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2579640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481" y="4800603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481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22" indent="0">
              <a:buNone/>
              <a:defRPr sz="2800"/>
            </a:lvl2pPr>
            <a:lvl3pPr marL="914247" indent="0">
              <a:buNone/>
              <a:defRPr sz="2400"/>
            </a:lvl3pPr>
            <a:lvl4pPr marL="1371369" indent="0">
              <a:buNone/>
              <a:defRPr sz="2000"/>
            </a:lvl4pPr>
            <a:lvl5pPr marL="1828493" indent="0">
              <a:buNone/>
              <a:defRPr sz="2000"/>
            </a:lvl5pPr>
            <a:lvl6pPr marL="2285616" indent="0">
              <a:buNone/>
              <a:defRPr sz="2000"/>
            </a:lvl6pPr>
            <a:lvl7pPr marL="2742738" indent="0">
              <a:buNone/>
              <a:defRPr sz="2000"/>
            </a:lvl7pPr>
            <a:lvl8pPr marL="3199862" indent="0">
              <a:buNone/>
              <a:defRPr sz="2000"/>
            </a:lvl8pPr>
            <a:lvl9pPr marL="3656986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481" y="5367341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122" indent="0">
              <a:buNone/>
              <a:defRPr sz="1200"/>
            </a:lvl2pPr>
            <a:lvl3pPr marL="914247" indent="0">
              <a:buNone/>
              <a:defRPr sz="1000"/>
            </a:lvl3pPr>
            <a:lvl4pPr marL="1371369" indent="0">
              <a:buNone/>
              <a:defRPr sz="900"/>
            </a:lvl4pPr>
            <a:lvl5pPr marL="1828493" indent="0">
              <a:buNone/>
              <a:defRPr sz="900"/>
            </a:lvl5pPr>
            <a:lvl6pPr marL="2285616" indent="0">
              <a:buNone/>
              <a:defRPr sz="900"/>
            </a:lvl6pPr>
            <a:lvl7pPr marL="2742738" indent="0">
              <a:buNone/>
              <a:defRPr sz="900"/>
            </a:lvl7pPr>
            <a:lvl8pPr marL="3199862" indent="0">
              <a:buNone/>
              <a:defRPr sz="900"/>
            </a:lvl8pPr>
            <a:lvl9pPr marL="3656986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1981F9E-3321-584F-8B8F-E34267A1B8EB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591000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9F26CB3-223D-154E-AEDB-36FA4631D69E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524097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6800" y="609600"/>
            <a:ext cx="2590801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3" y="609600"/>
            <a:ext cx="7591778" cy="5486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309A047-8D35-CC47-9234-536C2681EC9A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459903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609600"/>
            <a:ext cx="103632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914400" y="1981200"/>
            <a:ext cx="10363200" cy="41148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14404" y="62484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4" y="62484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fld id="{B11068E7-1883-BA45-A1E0-1208C0BAC16F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577560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914400" y="609600"/>
            <a:ext cx="10363200" cy="5486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914404" y="62484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37604" y="62484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fld id="{19A71C14-F500-9543-884C-8D09AB4D950D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395436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609600"/>
            <a:ext cx="103632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914459" y="1981200"/>
            <a:ext cx="5091289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6186370" y="1981200"/>
            <a:ext cx="5091289" cy="41148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914404" y="62484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7604" y="62484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fld id="{79EB8B72-14C7-854A-991C-93D28C31D6E4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23235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82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FCE2D0-F12C-3B45-A1D5-528279B3E102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55954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1BD6174-CA42-D840-AB2C-9EE6C2B6F02D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670592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319" y="4406957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319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3240F9-78FB-5F46-858D-8EFE93C314FD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45114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34" y="1981200"/>
            <a:ext cx="5091289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6346" y="1981200"/>
            <a:ext cx="5091289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9F2E8E0-EB1B-C049-B1A5-856B40B772E1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54534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FA597A-8BC8-44A3-9133-D7AC30D5B2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BF7A17B-A699-48B3-896E-84C1AC6083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28B266-E24A-489D-B0A6-08E1CF31C0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6DC0CB-21E5-4F07-85A7-9607F1B1F44C}" type="datetimeFigureOut">
              <a:rPr lang="en-GB" smtClean="0"/>
              <a:t>11/11/2022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9D62E4-A678-4F9F-A284-28B52367DE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59D4B6-47D2-4D94-A8D0-7FEABD83B6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E22CD-8726-4D5D-A922-F3B050C81D18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2163609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68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68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837" y="1535113"/>
            <a:ext cx="538856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837" y="2174875"/>
            <a:ext cx="538856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0E594ED-59F4-5C45-A7D7-A04D1E27C2DC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221530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30A563B-8FD8-2945-AD1A-AC91BD20AAA2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895538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70BEEF8-866F-364E-A7AF-0E6150AD0EC4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708344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8" y="273050"/>
            <a:ext cx="4011319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7678" y="273107"/>
            <a:ext cx="6814726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8" y="1435103"/>
            <a:ext cx="4011319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33BB22E-A87A-634C-A7DE-D1A59F7ED9E2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231986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481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481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481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1981F9E-3321-584F-8B8F-E34267A1B8EB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278047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9F26CB3-223D-154E-AEDB-36FA4631D69E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431250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6800" y="609600"/>
            <a:ext cx="2590801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3" y="609600"/>
            <a:ext cx="7591778" cy="5486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309A047-8D35-CC47-9234-536C2681EC9A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724974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609600"/>
            <a:ext cx="103632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914400" y="1981200"/>
            <a:ext cx="10363200" cy="41148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14404" y="62484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4" y="62484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fld id="{B11068E7-1883-BA45-A1E0-1208C0BAC16F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884573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914400" y="609600"/>
            <a:ext cx="10363200" cy="5486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914404" y="62484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37604" y="62484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fld id="{19A71C14-F500-9543-884C-8D09AB4D950D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256271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609600"/>
            <a:ext cx="103632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914434" y="1981200"/>
            <a:ext cx="5091289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6186346" y="1981200"/>
            <a:ext cx="5091289" cy="41148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914404" y="62484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7604" y="62484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fld id="{79EB8B72-14C7-854A-991C-93D28C31D6E4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00863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C44E5D-3D76-4C6A-B1F4-7BB74B0ACD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5F50EA-9792-4CAC-92BD-D77D816ECFF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189BD15-2B9F-4884-A45A-7127CA861C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9B05C0C-C8E8-486F-934B-AA0E05B9C8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6DC0CB-21E5-4F07-85A7-9607F1B1F44C}" type="datetimeFigureOut">
              <a:rPr lang="en-GB" smtClean="0"/>
              <a:t>11/11/2022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F994725-45A4-4B78-A831-8961A7F172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61096DD-DB9B-44FF-B861-B40E8A1A0B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E22CD-8726-4D5D-A922-F3B050C81D18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3110147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94DD91-76E4-C64D-8560-D9F7969555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25C2A38-C731-BA41-8FE2-300D0878B0A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13DC68-8BC9-8346-8893-569B455DB1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F5350-D4CB-464F-AB09-7B0BA29DBD80}" type="datetimeFigureOut">
              <a:rPr lang="en-GB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11/11/2022</a:t>
            </a:fld>
            <a:endParaRPr lang="en-GB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DE6508-66CA-0245-ACF0-48D2AE3637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6D9D5E-B74E-B749-BD43-33D2AA5F8A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BB314-8F73-FF47-B59D-A773EA5AA6BB}" type="slidenum">
              <a:rPr lang="en-GB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4063340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5E9731-C4E4-AE49-A2C5-802444D9A4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2D1EEF-33DE-4140-9CB0-98AEC616F0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8BA91C-588B-F349-B4F9-37AD766512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F5350-D4CB-464F-AB09-7B0BA29DBD80}" type="datetimeFigureOut">
              <a:rPr lang="en-GB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11/11/2022</a:t>
            </a:fld>
            <a:endParaRPr lang="en-GB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179F99-AF16-AB4B-A0A4-5A51175140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811A63-80F4-8F4A-A137-6CE934B7A0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BB314-8F73-FF47-B59D-A773EA5AA6BB}" type="slidenum">
              <a:rPr lang="en-GB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3104382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664F98-D064-E047-8AEA-EC93103E86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892"/>
            <a:ext cx="10515601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FC752A5-4799-554E-AB3D-87316849F8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617"/>
            <a:ext cx="10515601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92C26D-F796-364E-8675-36D672F3A8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F5350-D4CB-464F-AB09-7B0BA29DBD80}" type="datetimeFigureOut">
              <a:rPr lang="en-GB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11/11/2022</a:t>
            </a:fld>
            <a:endParaRPr lang="en-GB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2BFBF6-E169-1147-A0D7-FB3E804BB3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3D95AD-C8C0-6443-BB05-91FE7B4580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BB314-8F73-FF47-B59D-A773EA5AA6BB}" type="slidenum">
              <a:rPr lang="en-GB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5892160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823015-2499-F944-921F-6BA7519D0A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1AC751-7EBB-7B41-ABDC-D255BCD8AC4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1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E2BB7F5-C338-7F41-B347-1F75D41EED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3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4E76B5F-D558-1640-8866-2FC228DAC7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F5350-D4CB-464F-AB09-7B0BA29DBD80}" type="datetimeFigureOut">
              <a:rPr lang="en-GB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11/11/2022</a:t>
            </a:fld>
            <a:endParaRPr lang="en-GB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03F0B6C-5DF4-2D46-8E45-AFF9314AE1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4D37C37-6FE6-FD44-88D2-38B87EF7B1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BB314-8F73-FF47-B59D-A773EA5AA6BB}" type="slidenum">
              <a:rPr lang="en-GB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2120298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D07166-B48B-164A-9EDD-831E9ADC41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91" y="365129"/>
            <a:ext cx="10515601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3C2C6A-843E-4B42-9D1D-F93FB70FB1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86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F4D71C5-23BB-BE4A-BC17-C4CA7594138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86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75CFE25-A525-254A-9841-D110C9D1DB2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15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DD3AC98-EC18-FD43-BAD7-052B425C3B3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15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B1BCF70-E58A-1E4A-9958-94A4FE6C0E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F5350-D4CB-464F-AB09-7B0BA29DBD80}" type="datetimeFigureOut">
              <a:rPr lang="en-GB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11/11/2022</a:t>
            </a:fld>
            <a:endParaRPr lang="en-GB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6D88652-6998-6D42-B9EC-0798885AA0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6F26415-1AA1-8542-9E18-AB40500664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BB314-8F73-FF47-B59D-A773EA5AA6BB}" type="slidenum">
              <a:rPr lang="en-GB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5675649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EE7FFE-E019-4342-AC93-DD4E120D8D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1D123C8-860C-0940-A4B4-FB007FDD8E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F5350-D4CB-464F-AB09-7B0BA29DBD80}" type="datetimeFigureOut">
              <a:rPr lang="en-GB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11/11/2022</a:t>
            </a:fld>
            <a:endParaRPr lang="en-GB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359411B-E346-3942-8095-0D29125B8E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CA2554C-E0D2-104D-940D-21993E6C0C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BB314-8F73-FF47-B59D-A773EA5AA6BB}" type="slidenum">
              <a:rPr lang="en-GB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0418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83A46E0-82FF-D54F-86A7-D78CCC7C48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F5350-D4CB-464F-AB09-7B0BA29DBD80}" type="datetimeFigureOut">
              <a:rPr lang="en-GB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11/11/2022</a:t>
            </a:fld>
            <a:endParaRPr lang="en-GB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7601113-C73A-7848-83A8-844129ED5F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A1E770E-2BAA-6B4E-A905-7B4C34A11B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BB314-8F73-FF47-B59D-A773EA5AA6BB}" type="slidenum">
              <a:rPr lang="en-GB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616802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B291D9-87E0-9344-9DA9-1FDEA865BB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876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B5C67E-E264-AB4E-90F0-7A30038B70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579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86D528F-2897-174F-80C2-530134EFC04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876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CAA35B4-525E-D348-AA57-FD48BCC7D4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F5350-D4CB-464F-AB09-7B0BA29DBD80}" type="datetimeFigureOut">
              <a:rPr lang="en-GB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11/11/2022</a:t>
            </a:fld>
            <a:endParaRPr lang="en-GB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B25470E-4042-7F4D-9C15-EFD92A0BED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40C0A4E-9A3D-9A4A-93D6-F5A9C7676B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BB314-8F73-FF47-B59D-A773EA5AA6BB}" type="slidenum">
              <a:rPr lang="en-GB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7153579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AA1229-08A4-D34C-A337-26BC505D2D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876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71AA9BB-E5BF-D046-8C57-24056395633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579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6DA4757-1B14-0049-AD25-6CA12F73C23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876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1597504-6D13-1449-A1AA-BDB3D5A25F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F5350-D4CB-464F-AB09-7B0BA29DBD80}" type="datetimeFigureOut">
              <a:rPr lang="en-GB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11/11/2022</a:t>
            </a:fld>
            <a:endParaRPr lang="en-GB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91E7969-9E23-2540-A279-081CEB1447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73BF6AB-BB63-6C40-9065-EC68114822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BB314-8F73-FF47-B59D-A773EA5AA6BB}" type="slidenum">
              <a:rPr lang="en-GB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2179110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724FA7-7298-344B-9459-8259EDFB51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A479F25-87BD-DA48-B81C-9E0EAC7B61A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A663AE-8008-204D-A5B3-255A4827E2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F5350-D4CB-464F-AB09-7B0BA29DBD80}" type="datetimeFigureOut">
              <a:rPr lang="en-GB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11/11/2022</a:t>
            </a:fld>
            <a:endParaRPr lang="en-GB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AA26E2-D8FB-5F48-A3E9-6B7B26E1FE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E75FBE-E503-D847-913E-47A0402F02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BB314-8F73-FF47-B59D-A773EA5AA6BB}" type="slidenum">
              <a:rPr lang="en-GB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452627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ED108B-AB2F-4F66-B3A7-A9AEE8FFF0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CFDBC48-2BEC-4304-9FF6-AC14162BC9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3126EF-8903-46AC-8003-A9D02223546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F5645DA-9A5F-4490-A2B3-B2BD03CB6A7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3BB925F-4E10-4DB9-9171-63181E47142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A696BFB-338E-4518-9E3D-DCF910C7DF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6DC0CB-21E5-4F07-85A7-9607F1B1F44C}" type="datetimeFigureOut">
              <a:rPr lang="en-GB" smtClean="0"/>
              <a:t>11/11/2022</a:t>
            </a:fld>
            <a:endParaRPr lang="en-GB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3ADAA03-516C-47F5-9A4E-19C7CDC476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1AA0405-3879-4A50-ABAF-EFD294CC0F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E22CD-8726-4D5D-A922-F3B050C81D18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73850947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4532064-4A0B-5C45-A887-DFE003211EB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E1EDEBF-72C0-F94B-842A-4FA69316F77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6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10A6C1-5237-674F-A3FC-CA137CD1F4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F5350-D4CB-464F-AB09-7B0BA29DBD80}" type="datetimeFigureOut">
              <a:rPr lang="en-GB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11/11/2022</a:t>
            </a:fld>
            <a:endParaRPr lang="en-GB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12AAD7-DE5A-E144-BD38-3552B74D75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38CAA6-D9FF-DA45-9AAB-365C6AFD3A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BB314-8F73-FF47-B59D-A773EA5AA6BB}" type="slidenum">
              <a:rPr lang="en-GB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8083619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9768A97-B678-0148-864E-B50A9D197F2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06D7164-AD23-724C-B365-FA736FB7403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D673D8B7-9B62-5840-81FF-6EFB6A40DAA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3B5AE8F-A958-4549-98F5-075F9963AD58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10896645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0F43E5DF-8DAA-EC49-A73B-42A96DBF05E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1DCFF5A-DA53-314D-BC1D-0790354DDDD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4103CF2-5CFC-234A-8D28-623EC2A855E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0FFCA76-60AA-B943-9CEB-A6CDC3D64E23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370548521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319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319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067AEAB7-C4E9-F84F-B599-8E6360346DB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05FEE86-55AB-D748-9EB5-A41B1A19E83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0FF8BE6B-7C25-224B-A964-D1BC9468E8B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26E963F-ED49-B342-A468-471B1CFFA5DC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43488785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1" y="1981200"/>
            <a:ext cx="5091289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6312" y="1981200"/>
            <a:ext cx="5091289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FE191FB-E17C-414E-82C5-9320BC0E645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AAC99B5-5722-9444-BE1D-FA8817858A5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49DDF84-DAC2-7642-A786-9F4DE2B9C21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B74B375-EC5F-574C-841C-42CB47FA31E3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56773667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535113"/>
            <a:ext cx="538668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1" y="2174875"/>
            <a:ext cx="5386682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837" y="1535113"/>
            <a:ext cx="538856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837" y="2174875"/>
            <a:ext cx="538856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6CF88676-E5D3-4841-82CE-D21607EC9E1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70444E50-CC46-F247-AE99-28B7E46CCA0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81D5CADF-04FB-8841-9CB2-E963BD3668A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1030EF7-B2B7-EB4B-8956-465E1A2B9A2A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870528371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6F72890C-3A77-0644-A181-DC447DBA5BD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14C95AE0-D8EE-2342-8325-62F889691AD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0CB1044B-DFF1-224E-A795-E67EA7CBD94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2A83C81-EF19-DD4B-BDC3-814CEA64992D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49535006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472E1324-3D2E-DC47-9743-45D665E0600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58CB26C1-8310-3443-9EED-CC0587E5193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389829B4-81CF-2540-8CD3-CE7EC4E7B78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843599A-FF6F-614B-AFFC-D0EB11E122B2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608632777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4011319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7675" y="273051"/>
            <a:ext cx="6814726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1435101"/>
            <a:ext cx="4011319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DB93ACF-C974-B345-B544-94BD685877D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8068E25-B76E-9F44-9C91-FE2B0D664B4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91EDEC8-E41D-8A4B-98E8-BC5D216E00D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F254975-DBA4-044D-830B-1DEF05684645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904602265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481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481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481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0B52611-36AD-2E4E-B950-C9E6D97FADC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8A7019D-3E39-094B-858F-8255A8CB027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798279D-A87C-5341-84F7-D11253736AF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C340C6D-5D31-A84E-8ADB-48D2156BF70B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0890544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605132-EAD0-4414-A77B-141DCFEABD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7DD97C1-3B29-4068-9A5F-4789013936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6DC0CB-21E5-4F07-85A7-9607F1B1F44C}" type="datetimeFigureOut">
              <a:rPr lang="en-GB" smtClean="0"/>
              <a:t>11/11/2022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AA061F8-D6A8-415D-8277-C664B188D0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248DD0C-AC13-4A2E-8AF7-786793AB25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E22CD-8726-4D5D-A922-F3B050C81D18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36947926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1AC0942-0A96-654A-87DA-606314CA2AB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89AB083-AA4E-9E48-AA5E-B5E8A1F1BF1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B92D7FC8-5682-134C-9191-E297465A38F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9DD105D-2FE5-EB4D-B063-485317E26D64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826390884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6801" y="609600"/>
            <a:ext cx="2590799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1" y="609600"/>
            <a:ext cx="7591778" cy="5486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BB15931-4AB3-1E4C-97C0-90CD4AB356D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B509A6B-E50C-EF41-A8DE-9FB9671AD85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E980D31-161B-274C-A473-8F4B63F7192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C480AC2-E97B-624D-B49E-7C9232EC7112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04276438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609600"/>
            <a:ext cx="103632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914400" y="1981200"/>
            <a:ext cx="10363200" cy="4114800"/>
          </a:xfrm>
        </p:spPr>
        <p:txBody>
          <a:bodyPr/>
          <a:lstStyle/>
          <a:p>
            <a:pPr lvl="0"/>
            <a:endParaRPr lang="en-US" noProof="0" dirty="0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8FD80F9-764A-2443-8233-E5C1B77DD3D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8D02CFD-A7EF-8942-9FA0-C28544A9703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FA1DCABF-EED4-0349-8965-D6CE7423656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12EACA9-07BD-B340-A42C-BECBE57D60A2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52518888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914400" y="609600"/>
            <a:ext cx="10363200" cy="5486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DCA9D680-925A-5B44-8B1F-E7EDBE489B2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A888EBCB-B604-1A49-B974-0FC1D852F79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1B5953E6-BEE0-1A48-9F9D-1BFF330087A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F25188E-79C0-7E40-A4CD-85E2D480ED2F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72321064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609600"/>
            <a:ext cx="103632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914401" y="1981200"/>
            <a:ext cx="5091289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6186312" y="1981200"/>
            <a:ext cx="5091289" cy="4114800"/>
          </a:xfrm>
        </p:spPr>
        <p:txBody>
          <a:bodyPr/>
          <a:lstStyle/>
          <a:p>
            <a:pPr lvl="0"/>
            <a:endParaRPr lang="en-US" noProof="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A1F09D6-129D-0245-8A9E-3F84507F9DB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4116BD9-1368-FD49-A627-D34C38644A2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2984181-3BBB-E541-B568-4C87D6F7D37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A3D4E3A-06A4-FB4D-95BE-ECE78F353FBD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409247904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8"/>
          <p:cNvSpPr txBox="1">
            <a:spLocks noChangeArrowheads="1"/>
          </p:cNvSpPr>
          <p:nvPr/>
        </p:nvSpPr>
        <p:spPr bwMode="auto">
          <a:xfrm>
            <a:off x="1320804" y="5029200"/>
            <a:ext cx="9652000" cy="4247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defTabSz="1097280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altLang="en-US" sz="2160" dirty="0">
                <a:solidFill>
                  <a:srgbClr val="000066"/>
                </a:solidFill>
                <a:latin typeface="Calibri" charset="0"/>
                <a:ea typeface="ＭＳ Ｐゴシック" pitchFamily="34" charset="-128"/>
              </a:rPr>
              <a:t>The Environmental Determinants of Diabetes in the Young</a:t>
            </a:r>
          </a:p>
        </p:txBody>
      </p:sp>
      <p:pic>
        <p:nvPicPr>
          <p:cNvPr id="5" name="Picture 9" descr="teddycmyk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400" y="206389"/>
            <a:ext cx="7518400" cy="185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Box 8"/>
          <p:cNvSpPr txBox="1">
            <a:spLocks noChangeArrowheads="1"/>
          </p:cNvSpPr>
          <p:nvPr userDrawn="1"/>
        </p:nvSpPr>
        <p:spPr bwMode="auto">
          <a:xfrm>
            <a:off x="1320804" y="5029200"/>
            <a:ext cx="9652000" cy="4247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defTabSz="1097280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altLang="en-US" sz="2160" dirty="0">
                <a:solidFill>
                  <a:srgbClr val="000066"/>
                </a:solidFill>
                <a:latin typeface="Calibri" charset="0"/>
                <a:ea typeface="ＭＳ Ｐゴシック" pitchFamily="34" charset="-128"/>
              </a:rPr>
              <a:t>The Environmental Determinants of Diabetes in the Young</a:t>
            </a:r>
          </a:p>
        </p:txBody>
      </p:sp>
      <p:pic>
        <p:nvPicPr>
          <p:cNvPr id="7" name="Picture 9" descr="teddycmyk2"/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400" y="206389"/>
            <a:ext cx="7518400" cy="185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14400" y="2130482"/>
            <a:ext cx="10363200" cy="14700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6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828800" y="3886200"/>
            <a:ext cx="8534400" cy="6858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>
                <a:solidFill>
                  <a:srgbClr val="000066"/>
                </a:solidFill>
              </a:defRPr>
            </a:lvl1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8953419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teddycmyk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45604" y="5867400"/>
            <a:ext cx="2743200" cy="674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10"/>
          <p:cNvSpPr txBox="1">
            <a:spLocks noChangeArrowheads="1"/>
          </p:cNvSpPr>
          <p:nvPr/>
        </p:nvSpPr>
        <p:spPr bwMode="auto">
          <a:xfrm>
            <a:off x="9556751" y="6351588"/>
            <a:ext cx="2438400" cy="354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defPPr>
              <a:defRPr lang="en-US"/>
            </a:defPPr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8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defTabSz="1097280">
              <a:defRPr/>
            </a:pPr>
            <a:r>
              <a:rPr lang="en-US" sz="960" dirty="0">
                <a:solidFill>
                  <a:srgbClr val="000066"/>
                </a:solidFill>
                <a:latin typeface="Calibri"/>
              </a:rPr>
              <a:t>The Environmental Determinants</a:t>
            </a:r>
          </a:p>
          <a:p>
            <a:pPr defTabSz="1097280">
              <a:defRPr/>
            </a:pPr>
            <a:r>
              <a:rPr lang="en-US" sz="960" dirty="0">
                <a:solidFill>
                  <a:srgbClr val="000066"/>
                </a:solidFill>
                <a:latin typeface="Calibri"/>
              </a:rPr>
              <a:t>of Diabetes in the Young</a:t>
            </a:r>
          </a:p>
        </p:txBody>
      </p:sp>
      <p:pic>
        <p:nvPicPr>
          <p:cNvPr id="6" name="Picture 2" descr="teddycmyk2"/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45604" y="5867400"/>
            <a:ext cx="2743200" cy="674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10"/>
          <p:cNvSpPr txBox="1">
            <a:spLocks noChangeArrowheads="1"/>
          </p:cNvSpPr>
          <p:nvPr userDrawn="1"/>
        </p:nvSpPr>
        <p:spPr bwMode="auto">
          <a:xfrm>
            <a:off x="9556751" y="6351588"/>
            <a:ext cx="2438400" cy="354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defPPr>
              <a:defRPr lang="en-US"/>
            </a:defPPr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8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defTabSz="1097280">
              <a:defRPr/>
            </a:pPr>
            <a:r>
              <a:rPr lang="en-US" sz="960" dirty="0">
                <a:solidFill>
                  <a:srgbClr val="000066"/>
                </a:solidFill>
                <a:latin typeface="Calibri"/>
              </a:rPr>
              <a:t>The Environmental Determinants</a:t>
            </a:r>
          </a:p>
          <a:p>
            <a:pPr defTabSz="1097280">
              <a:defRPr/>
            </a:pPr>
            <a:r>
              <a:rPr lang="en-US" sz="960" dirty="0">
                <a:solidFill>
                  <a:srgbClr val="000066"/>
                </a:solidFill>
                <a:latin typeface="Calibri"/>
              </a:rPr>
              <a:t>of Diabetes in the Young</a:t>
            </a: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6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609600" y="1600206"/>
            <a:ext cx="10972800" cy="45259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66"/>
                </a:solidFill>
              </a:defRPr>
            </a:lvl1pPr>
            <a:lvl2pPr>
              <a:defRPr>
                <a:solidFill>
                  <a:srgbClr val="000066"/>
                </a:solidFill>
              </a:defRPr>
            </a:lvl2pPr>
            <a:lvl3pPr>
              <a:defRPr>
                <a:solidFill>
                  <a:srgbClr val="000066"/>
                </a:solidFill>
              </a:defRPr>
            </a:lvl3pPr>
            <a:lvl4pPr>
              <a:defRPr>
                <a:solidFill>
                  <a:srgbClr val="000066"/>
                </a:solidFill>
              </a:defRPr>
            </a:lvl4pPr>
            <a:lvl5pPr>
              <a:defRPr>
                <a:solidFill>
                  <a:srgbClr val="000066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4" y="6356350"/>
            <a:ext cx="1320800" cy="273050"/>
          </a:xfrm>
          <a:prstGeom prst="rect">
            <a:avLst/>
          </a:prstGeom>
        </p:spPr>
        <p:txBody>
          <a:bodyPr lIns="26666" tIns="13333" rIns="26666" bIns="13333"/>
          <a:lstStyle>
            <a:lvl1pPr defTabSz="547772" eaLnBrk="1" hangingPunct="1">
              <a:defRPr sz="1680">
                <a:solidFill>
                  <a:srgbClr val="000066"/>
                </a:solidFill>
                <a:latin typeface="Arial" charset="0"/>
                <a:ea typeface="ＭＳ Ｐゴシック" charset="-128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E752719-BD82-4EEB-9168-63317D2221A3}" type="datetime1">
              <a:rPr lang="en-US" smtClean="0"/>
              <a:t>11/11/22</a:t>
            </a:fld>
            <a:endParaRPr lang="en-US" dirty="0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689604" y="6553200"/>
            <a:ext cx="1524000" cy="228600"/>
          </a:xfrm>
          <a:prstGeom prst="rect">
            <a:avLst/>
          </a:prstGeom>
        </p:spPr>
        <p:txBody>
          <a:bodyPr vert="horz" wrap="square" lIns="26666" tIns="13333" rIns="26666" bIns="13333" numCol="1" anchor="t" anchorCtr="0" compatLnSpc="1">
            <a:prstTxWarp prst="textNoShape">
              <a:avLst/>
            </a:prstTxWarp>
          </a:bodyPr>
          <a:lstStyle>
            <a:lvl1pPr algn="ctr" defTabSz="546736" eaLnBrk="1" hangingPunct="1">
              <a:defRPr sz="1680">
                <a:solidFill>
                  <a:srgbClr val="000066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 dirty="0">
              <a:latin typeface="Arial" pitchFamily="34" charset="0"/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162571511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teddycmyk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45604" y="5867400"/>
            <a:ext cx="2743200" cy="674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10"/>
          <p:cNvSpPr txBox="1">
            <a:spLocks noChangeArrowheads="1"/>
          </p:cNvSpPr>
          <p:nvPr/>
        </p:nvSpPr>
        <p:spPr bwMode="auto">
          <a:xfrm>
            <a:off x="9556751" y="6351588"/>
            <a:ext cx="2438400" cy="354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defPPr>
              <a:defRPr lang="en-US"/>
            </a:defPPr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8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defTabSz="1097280">
              <a:defRPr/>
            </a:pPr>
            <a:r>
              <a:rPr lang="en-US" sz="960" dirty="0">
                <a:solidFill>
                  <a:srgbClr val="000066"/>
                </a:solidFill>
                <a:latin typeface="Calibri"/>
              </a:rPr>
              <a:t>The Environmental Determinants</a:t>
            </a:r>
          </a:p>
          <a:p>
            <a:pPr defTabSz="1097280">
              <a:defRPr/>
            </a:pPr>
            <a:r>
              <a:rPr lang="en-US" sz="960" dirty="0">
                <a:solidFill>
                  <a:srgbClr val="000066"/>
                </a:solidFill>
                <a:latin typeface="Calibri"/>
              </a:rPr>
              <a:t>of Diabetes in the Young</a:t>
            </a:r>
          </a:p>
        </p:txBody>
      </p:sp>
      <p:pic>
        <p:nvPicPr>
          <p:cNvPr id="7" name="Picture 2" descr="teddycmyk2"/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45604" y="5867400"/>
            <a:ext cx="2743200" cy="674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10"/>
          <p:cNvSpPr txBox="1">
            <a:spLocks noChangeArrowheads="1"/>
          </p:cNvSpPr>
          <p:nvPr userDrawn="1"/>
        </p:nvSpPr>
        <p:spPr bwMode="auto">
          <a:xfrm>
            <a:off x="9556751" y="6351588"/>
            <a:ext cx="2438400" cy="354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defPPr>
              <a:defRPr lang="en-US"/>
            </a:defPPr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8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defTabSz="1097280">
              <a:defRPr/>
            </a:pPr>
            <a:r>
              <a:rPr lang="en-US" sz="960" dirty="0">
                <a:solidFill>
                  <a:srgbClr val="000066"/>
                </a:solidFill>
                <a:latin typeface="Calibri"/>
              </a:rPr>
              <a:t>The Environmental Determinants</a:t>
            </a:r>
          </a:p>
          <a:p>
            <a:pPr defTabSz="1097280">
              <a:defRPr/>
            </a:pPr>
            <a:r>
              <a:rPr lang="en-US" sz="960" dirty="0">
                <a:solidFill>
                  <a:srgbClr val="000066"/>
                </a:solidFill>
                <a:latin typeface="Calibri"/>
              </a:rPr>
              <a:t>of Diabetes in the Young</a:t>
            </a:r>
          </a:p>
        </p:txBody>
      </p:sp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6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sz="half" idx="1"/>
          </p:nvPr>
        </p:nvSpPr>
        <p:spPr>
          <a:xfrm>
            <a:off x="609604" y="1600206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3360">
                <a:solidFill>
                  <a:srgbClr val="000066"/>
                </a:solidFill>
              </a:defRPr>
            </a:lvl1pPr>
            <a:lvl2pPr>
              <a:defRPr sz="2880">
                <a:solidFill>
                  <a:srgbClr val="000066"/>
                </a:solidFill>
              </a:defRPr>
            </a:lvl2pPr>
            <a:lvl3pPr>
              <a:defRPr sz="2400">
                <a:solidFill>
                  <a:srgbClr val="000066"/>
                </a:solidFill>
              </a:defRPr>
            </a:lvl3pPr>
            <a:lvl4pPr>
              <a:defRPr sz="2160">
                <a:solidFill>
                  <a:srgbClr val="000066"/>
                </a:solidFill>
              </a:defRPr>
            </a:lvl4pPr>
            <a:lvl5pPr>
              <a:defRPr sz="2160">
                <a:solidFill>
                  <a:srgbClr val="000066"/>
                </a:solidFill>
              </a:defRPr>
            </a:lvl5pPr>
            <a:lvl6pPr>
              <a:defRPr sz="2160"/>
            </a:lvl6pPr>
            <a:lvl7pPr>
              <a:defRPr sz="2160"/>
            </a:lvl7pPr>
            <a:lvl8pPr>
              <a:defRPr sz="2160"/>
            </a:lvl8pPr>
            <a:lvl9pPr>
              <a:defRPr sz="216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Content Placeholder 3"/>
          <p:cNvSpPr>
            <a:spLocks noGrp="1"/>
          </p:cNvSpPr>
          <p:nvPr>
            <p:ph sz="half" idx="2"/>
          </p:nvPr>
        </p:nvSpPr>
        <p:spPr>
          <a:xfrm>
            <a:off x="6197604" y="1600206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3360">
                <a:solidFill>
                  <a:srgbClr val="000066"/>
                </a:solidFill>
              </a:defRPr>
            </a:lvl1pPr>
            <a:lvl2pPr>
              <a:defRPr sz="2880">
                <a:solidFill>
                  <a:srgbClr val="000066"/>
                </a:solidFill>
              </a:defRPr>
            </a:lvl2pPr>
            <a:lvl3pPr>
              <a:defRPr sz="2400">
                <a:solidFill>
                  <a:srgbClr val="000066"/>
                </a:solidFill>
              </a:defRPr>
            </a:lvl3pPr>
            <a:lvl4pPr>
              <a:defRPr sz="2160">
                <a:solidFill>
                  <a:srgbClr val="000066"/>
                </a:solidFill>
              </a:defRPr>
            </a:lvl4pPr>
            <a:lvl5pPr>
              <a:defRPr sz="2160">
                <a:solidFill>
                  <a:srgbClr val="000066"/>
                </a:solidFill>
              </a:defRPr>
            </a:lvl5pPr>
            <a:lvl6pPr>
              <a:defRPr sz="2160"/>
            </a:lvl6pPr>
            <a:lvl7pPr>
              <a:defRPr sz="2160"/>
            </a:lvl7pPr>
            <a:lvl8pPr>
              <a:defRPr sz="2160"/>
            </a:lvl8pPr>
            <a:lvl9pPr>
              <a:defRPr sz="216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4" y="6356350"/>
            <a:ext cx="1320800" cy="273050"/>
          </a:xfrm>
          <a:prstGeom prst="rect">
            <a:avLst/>
          </a:prstGeom>
        </p:spPr>
        <p:txBody>
          <a:bodyPr lIns="26666" tIns="13333" rIns="26666" bIns="13333"/>
          <a:lstStyle>
            <a:lvl1pPr defTabSz="547772" eaLnBrk="1" hangingPunct="1">
              <a:defRPr sz="1680">
                <a:solidFill>
                  <a:srgbClr val="000066"/>
                </a:solidFill>
                <a:latin typeface="Arial" charset="0"/>
                <a:ea typeface="ＭＳ Ｐゴシック" charset="-128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FCC49AB-9031-4997-BE2F-2E508D136EBB}" type="datetime1">
              <a:rPr lang="en-US" smtClean="0"/>
              <a:t>11/11/22</a:t>
            </a:fld>
            <a:endParaRPr lang="en-US" dirty="0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689604" y="6553200"/>
            <a:ext cx="1524000" cy="228600"/>
          </a:xfrm>
          <a:prstGeom prst="rect">
            <a:avLst/>
          </a:prstGeom>
        </p:spPr>
        <p:txBody>
          <a:bodyPr vert="horz" wrap="square" lIns="26666" tIns="13333" rIns="26666" bIns="13333" numCol="1" anchor="t" anchorCtr="0" compatLnSpc="1">
            <a:prstTxWarp prst="textNoShape">
              <a:avLst/>
            </a:prstTxWarp>
          </a:bodyPr>
          <a:lstStyle>
            <a:lvl1pPr algn="ctr" defTabSz="546736" eaLnBrk="1" hangingPunct="1">
              <a:defRPr sz="1680">
                <a:solidFill>
                  <a:srgbClr val="000066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 dirty="0">
              <a:latin typeface="Arial" pitchFamily="34" charset="0"/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102833470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teddycmyk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45604" y="5867400"/>
            <a:ext cx="2743200" cy="674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10"/>
          <p:cNvSpPr txBox="1">
            <a:spLocks noChangeArrowheads="1"/>
          </p:cNvSpPr>
          <p:nvPr/>
        </p:nvSpPr>
        <p:spPr bwMode="auto">
          <a:xfrm>
            <a:off x="9556751" y="6351588"/>
            <a:ext cx="2438400" cy="354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defPPr>
              <a:defRPr lang="en-US"/>
            </a:defPPr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8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defTabSz="1097280">
              <a:defRPr/>
            </a:pPr>
            <a:r>
              <a:rPr lang="en-US" sz="960" dirty="0">
                <a:solidFill>
                  <a:srgbClr val="000066"/>
                </a:solidFill>
                <a:latin typeface="Calibri"/>
              </a:rPr>
              <a:t>The Environmental Determinants</a:t>
            </a:r>
          </a:p>
          <a:p>
            <a:pPr defTabSz="1097280">
              <a:defRPr/>
            </a:pPr>
            <a:r>
              <a:rPr lang="en-US" sz="960" dirty="0">
                <a:solidFill>
                  <a:srgbClr val="000066"/>
                </a:solidFill>
                <a:latin typeface="Calibri"/>
              </a:rPr>
              <a:t>of Diabetes in the Young</a:t>
            </a:r>
          </a:p>
        </p:txBody>
      </p:sp>
      <p:pic>
        <p:nvPicPr>
          <p:cNvPr id="9" name="Picture 2" descr="teddycmyk2"/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45604" y="5867400"/>
            <a:ext cx="2743200" cy="674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10"/>
          <p:cNvSpPr txBox="1">
            <a:spLocks noChangeArrowheads="1"/>
          </p:cNvSpPr>
          <p:nvPr userDrawn="1"/>
        </p:nvSpPr>
        <p:spPr bwMode="auto">
          <a:xfrm>
            <a:off x="9556751" y="6351588"/>
            <a:ext cx="2438400" cy="354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defPPr>
              <a:defRPr lang="en-US"/>
            </a:defPPr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8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defTabSz="1097280">
              <a:defRPr/>
            </a:pPr>
            <a:r>
              <a:rPr lang="en-US" sz="960" dirty="0">
                <a:solidFill>
                  <a:srgbClr val="000066"/>
                </a:solidFill>
                <a:latin typeface="Calibri"/>
              </a:rPr>
              <a:t>The Environmental Determinants</a:t>
            </a:r>
          </a:p>
          <a:p>
            <a:pPr defTabSz="1097280">
              <a:defRPr/>
            </a:pPr>
            <a:r>
              <a:rPr lang="en-US" sz="960" dirty="0">
                <a:solidFill>
                  <a:srgbClr val="000066"/>
                </a:solidFill>
                <a:latin typeface="Calibri"/>
              </a:rPr>
              <a:t>of Diabetes in the Young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66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9" y="1535114"/>
            <a:ext cx="5386917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880" b="1">
                <a:solidFill>
                  <a:srgbClr val="000066"/>
                </a:solidFill>
              </a:defRPr>
            </a:lvl1pPr>
            <a:lvl2pPr marL="548522" indent="0">
              <a:buNone/>
              <a:defRPr sz="2400" b="1"/>
            </a:lvl2pPr>
            <a:lvl3pPr marL="1097045" indent="0">
              <a:buNone/>
              <a:defRPr sz="2160" b="1"/>
            </a:lvl3pPr>
            <a:lvl4pPr marL="1645566" indent="0">
              <a:buNone/>
              <a:defRPr sz="1920" b="1"/>
            </a:lvl4pPr>
            <a:lvl5pPr marL="2194090" indent="0">
              <a:buNone/>
              <a:defRPr sz="1920" b="1"/>
            </a:lvl5pPr>
            <a:lvl6pPr marL="2742611" indent="0">
              <a:buNone/>
              <a:defRPr sz="1920" b="1"/>
            </a:lvl6pPr>
            <a:lvl7pPr marL="3291133" indent="0">
              <a:buNone/>
              <a:defRPr sz="1920" b="1"/>
            </a:lvl7pPr>
            <a:lvl8pPr marL="3839656" indent="0">
              <a:buNone/>
              <a:defRPr sz="1920" b="1"/>
            </a:lvl8pPr>
            <a:lvl9pPr marL="4388178" indent="0">
              <a:buNone/>
              <a:defRPr sz="192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9" y="2174875"/>
            <a:ext cx="5386917" cy="3951288"/>
          </a:xfrm>
          <a:prstGeom prst="rect">
            <a:avLst/>
          </a:prstGeom>
        </p:spPr>
        <p:txBody>
          <a:bodyPr/>
          <a:lstStyle>
            <a:lvl1pPr>
              <a:defRPr sz="2880">
                <a:solidFill>
                  <a:srgbClr val="000066"/>
                </a:solidFill>
              </a:defRPr>
            </a:lvl1pPr>
            <a:lvl2pPr>
              <a:defRPr sz="2400">
                <a:solidFill>
                  <a:srgbClr val="000066"/>
                </a:solidFill>
              </a:defRPr>
            </a:lvl2pPr>
            <a:lvl3pPr>
              <a:defRPr sz="2160">
                <a:solidFill>
                  <a:srgbClr val="000066"/>
                </a:solidFill>
              </a:defRPr>
            </a:lvl3pPr>
            <a:lvl4pPr>
              <a:defRPr sz="1920">
                <a:solidFill>
                  <a:srgbClr val="000066"/>
                </a:solidFill>
              </a:defRPr>
            </a:lvl4pPr>
            <a:lvl5pPr>
              <a:defRPr sz="1920">
                <a:solidFill>
                  <a:srgbClr val="000066"/>
                </a:solidFill>
              </a:defRPr>
            </a:lvl5pPr>
            <a:lvl6pPr>
              <a:defRPr sz="1920"/>
            </a:lvl6pPr>
            <a:lvl7pPr>
              <a:defRPr sz="1920"/>
            </a:lvl7pPr>
            <a:lvl8pPr>
              <a:defRPr sz="1920"/>
            </a:lvl8pPr>
            <a:lvl9pPr>
              <a:defRPr sz="192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406" y="1535114"/>
            <a:ext cx="5389033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880" b="1">
                <a:solidFill>
                  <a:srgbClr val="000066"/>
                </a:solidFill>
              </a:defRPr>
            </a:lvl1pPr>
            <a:lvl2pPr marL="548522" indent="0">
              <a:buNone/>
              <a:defRPr sz="2400" b="1"/>
            </a:lvl2pPr>
            <a:lvl3pPr marL="1097045" indent="0">
              <a:buNone/>
              <a:defRPr sz="2160" b="1"/>
            </a:lvl3pPr>
            <a:lvl4pPr marL="1645566" indent="0">
              <a:buNone/>
              <a:defRPr sz="1920" b="1"/>
            </a:lvl4pPr>
            <a:lvl5pPr marL="2194090" indent="0">
              <a:buNone/>
              <a:defRPr sz="1920" b="1"/>
            </a:lvl5pPr>
            <a:lvl6pPr marL="2742611" indent="0">
              <a:buNone/>
              <a:defRPr sz="1920" b="1"/>
            </a:lvl6pPr>
            <a:lvl7pPr marL="3291133" indent="0">
              <a:buNone/>
              <a:defRPr sz="1920" b="1"/>
            </a:lvl7pPr>
            <a:lvl8pPr marL="3839656" indent="0">
              <a:buNone/>
              <a:defRPr sz="1920" b="1"/>
            </a:lvl8pPr>
            <a:lvl9pPr marL="4388178" indent="0">
              <a:buNone/>
              <a:defRPr sz="192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406" y="2174875"/>
            <a:ext cx="5389033" cy="3951288"/>
          </a:xfrm>
          <a:prstGeom prst="rect">
            <a:avLst/>
          </a:prstGeom>
        </p:spPr>
        <p:txBody>
          <a:bodyPr/>
          <a:lstStyle>
            <a:lvl1pPr>
              <a:defRPr sz="2880">
                <a:solidFill>
                  <a:srgbClr val="000066"/>
                </a:solidFill>
              </a:defRPr>
            </a:lvl1pPr>
            <a:lvl2pPr>
              <a:defRPr sz="2400">
                <a:solidFill>
                  <a:srgbClr val="000066"/>
                </a:solidFill>
              </a:defRPr>
            </a:lvl2pPr>
            <a:lvl3pPr>
              <a:defRPr sz="2160">
                <a:solidFill>
                  <a:srgbClr val="000066"/>
                </a:solidFill>
              </a:defRPr>
            </a:lvl3pPr>
            <a:lvl4pPr>
              <a:defRPr sz="1920">
                <a:solidFill>
                  <a:srgbClr val="000066"/>
                </a:solidFill>
              </a:defRPr>
            </a:lvl4pPr>
            <a:lvl5pPr>
              <a:defRPr sz="1920">
                <a:solidFill>
                  <a:srgbClr val="000066"/>
                </a:solidFill>
              </a:defRPr>
            </a:lvl5pPr>
            <a:lvl6pPr>
              <a:defRPr sz="1920"/>
            </a:lvl6pPr>
            <a:lvl7pPr>
              <a:defRPr sz="1920"/>
            </a:lvl7pPr>
            <a:lvl8pPr>
              <a:defRPr sz="1920"/>
            </a:lvl8pPr>
            <a:lvl9pPr>
              <a:defRPr sz="192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4" y="6356350"/>
            <a:ext cx="1320800" cy="273050"/>
          </a:xfrm>
          <a:prstGeom prst="rect">
            <a:avLst/>
          </a:prstGeom>
        </p:spPr>
        <p:txBody>
          <a:bodyPr lIns="26666" tIns="13333" rIns="26666" bIns="13333"/>
          <a:lstStyle>
            <a:lvl1pPr defTabSz="547772" eaLnBrk="1" hangingPunct="1">
              <a:defRPr sz="1680">
                <a:solidFill>
                  <a:srgbClr val="000066"/>
                </a:solidFill>
                <a:latin typeface="Arial" charset="0"/>
                <a:ea typeface="ＭＳ Ｐゴシック" charset="-128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E0495CF-2BD9-49E1-82C0-000B47E8E9B9}" type="datetime1">
              <a:rPr lang="en-US" smtClean="0"/>
              <a:t>11/11/22</a:t>
            </a:fld>
            <a:endParaRPr lang="en-US" dirty="0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689604" y="6553200"/>
            <a:ext cx="1524000" cy="228600"/>
          </a:xfrm>
          <a:prstGeom prst="rect">
            <a:avLst/>
          </a:prstGeom>
        </p:spPr>
        <p:txBody>
          <a:bodyPr vert="horz" wrap="square" lIns="26666" tIns="13333" rIns="26666" bIns="13333" numCol="1" anchor="t" anchorCtr="0" compatLnSpc="1">
            <a:prstTxWarp prst="textNoShape">
              <a:avLst/>
            </a:prstTxWarp>
          </a:bodyPr>
          <a:lstStyle>
            <a:lvl1pPr algn="ctr" defTabSz="546736" eaLnBrk="1" hangingPunct="1">
              <a:defRPr sz="1680">
                <a:solidFill>
                  <a:srgbClr val="000066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 dirty="0">
              <a:latin typeface="Arial" pitchFamily="34" charset="0"/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845606756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" descr="teddycmyk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45604" y="5867400"/>
            <a:ext cx="2743200" cy="674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10"/>
          <p:cNvSpPr txBox="1">
            <a:spLocks noChangeArrowheads="1"/>
          </p:cNvSpPr>
          <p:nvPr/>
        </p:nvSpPr>
        <p:spPr bwMode="auto">
          <a:xfrm>
            <a:off x="9556751" y="6351588"/>
            <a:ext cx="2438400" cy="354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defPPr>
              <a:defRPr lang="en-US"/>
            </a:defPPr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8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defTabSz="1097280">
              <a:defRPr/>
            </a:pPr>
            <a:r>
              <a:rPr lang="en-US" sz="960" dirty="0">
                <a:solidFill>
                  <a:srgbClr val="000066"/>
                </a:solidFill>
                <a:latin typeface="Calibri"/>
              </a:rPr>
              <a:t>The Environmental Determinants</a:t>
            </a:r>
          </a:p>
          <a:p>
            <a:pPr defTabSz="1097280">
              <a:defRPr/>
            </a:pPr>
            <a:r>
              <a:rPr lang="en-US" sz="960" dirty="0">
                <a:solidFill>
                  <a:srgbClr val="000066"/>
                </a:solidFill>
                <a:latin typeface="Calibri"/>
              </a:rPr>
              <a:t>of Diabetes in the Young</a:t>
            </a:r>
          </a:p>
        </p:txBody>
      </p:sp>
      <p:pic>
        <p:nvPicPr>
          <p:cNvPr id="5" name="Picture 1" descr="teddycmyk2"/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45604" y="5867400"/>
            <a:ext cx="2743200" cy="674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10"/>
          <p:cNvSpPr txBox="1">
            <a:spLocks noChangeArrowheads="1"/>
          </p:cNvSpPr>
          <p:nvPr userDrawn="1"/>
        </p:nvSpPr>
        <p:spPr bwMode="auto">
          <a:xfrm>
            <a:off x="9556751" y="6351588"/>
            <a:ext cx="2438400" cy="354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defPPr>
              <a:defRPr lang="en-US"/>
            </a:defPPr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8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defTabSz="1097280">
              <a:defRPr/>
            </a:pPr>
            <a:r>
              <a:rPr lang="en-US" sz="960" dirty="0">
                <a:solidFill>
                  <a:srgbClr val="000066"/>
                </a:solidFill>
                <a:latin typeface="Calibri"/>
              </a:rPr>
              <a:t>The Environmental Determinants</a:t>
            </a:r>
          </a:p>
          <a:p>
            <a:pPr defTabSz="1097280">
              <a:defRPr/>
            </a:pPr>
            <a:r>
              <a:rPr lang="en-US" sz="960" dirty="0">
                <a:solidFill>
                  <a:srgbClr val="000066"/>
                </a:solidFill>
                <a:latin typeface="Calibri"/>
              </a:rPr>
              <a:t>of Diabetes in the Young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97" y="274864"/>
            <a:ext cx="10972621" cy="1143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66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4" y="6356350"/>
            <a:ext cx="1320800" cy="273050"/>
          </a:xfrm>
          <a:prstGeom prst="rect">
            <a:avLst/>
          </a:prstGeom>
        </p:spPr>
        <p:txBody>
          <a:bodyPr lIns="26666" tIns="13333" rIns="26666" bIns="13333"/>
          <a:lstStyle>
            <a:lvl1pPr defTabSz="547772" eaLnBrk="1" hangingPunct="1">
              <a:defRPr sz="1680">
                <a:solidFill>
                  <a:srgbClr val="000066"/>
                </a:solidFill>
                <a:latin typeface="Arial" charset="0"/>
                <a:ea typeface="ＭＳ Ｐゴシック" charset="-128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1B227D9-F54C-43CE-B5AC-BD2B6DA5D95B}" type="datetime1">
              <a:rPr lang="en-US" smtClean="0"/>
              <a:t>11/11/22</a:t>
            </a:fld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689604" y="6553200"/>
            <a:ext cx="1524000" cy="228600"/>
          </a:xfrm>
          <a:prstGeom prst="rect">
            <a:avLst/>
          </a:prstGeom>
        </p:spPr>
        <p:txBody>
          <a:bodyPr vert="horz" wrap="square" lIns="26666" tIns="13333" rIns="26666" bIns="13333" numCol="1" anchor="t" anchorCtr="0" compatLnSpc="1">
            <a:prstTxWarp prst="textNoShape">
              <a:avLst/>
            </a:prstTxWarp>
          </a:bodyPr>
          <a:lstStyle>
            <a:lvl1pPr algn="ctr" defTabSz="546736" eaLnBrk="1" hangingPunct="1">
              <a:defRPr sz="1680">
                <a:solidFill>
                  <a:srgbClr val="000066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 dirty="0">
              <a:latin typeface="Arial" pitchFamily="34" charset="0"/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8630449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F8D8DD4-4F93-4DDD-B07B-789EE6C1E8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6DC0CB-21E5-4F07-85A7-9607F1B1F44C}" type="datetimeFigureOut">
              <a:rPr lang="en-GB" smtClean="0"/>
              <a:t>11/11/2022</a:t>
            </a:fld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9707FDF-DB42-4B6F-ADE7-5C82B2A9FE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7E3677E-FA27-4211-A2C6-1BF10EF8A4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E22CD-8726-4D5D-A922-F3B050C81D18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0838163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teddycmyk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45604" y="5867400"/>
            <a:ext cx="2743200" cy="674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10"/>
          <p:cNvSpPr txBox="1">
            <a:spLocks noChangeArrowheads="1"/>
          </p:cNvSpPr>
          <p:nvPr/>
        </p:nvSpPr>
        <p:spPr bwMode="auto">
          <a:xfrm>
            <a:off x="9556751" y="6351588"/>
            <a:ext cx="2438400" cy="354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defPPr>
              <a:defRPr lang="en-US"/>
            </a:defPPr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8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defTabSz="1097280">
              <a:defRPr/>
            </a:pPr>
            <a:r>
              <a:rPr lang="en-US" sz="960" dirty="0">
                <a:solidFill>
                  <a:srgbClr val="000066"/>
                </a:solidFill>
                <a:latin typeface="Calibri"/>
              </a:rPr>
              <a:t>The Environmental Determinants</a:t>
            </a:r>
          </a:p>
          <a:p>
            <a:pPr defTabSz="1097280">
              <a:defRPr/>
            </a:pPr>
            <a:r>
              <a:rPr lang="en-US" sz="960" dirty="0">
                <a:solidFill>
                  <a:srgbClr val="000066"/>
                </a:solidFill>
                <a:latin typeface="Calibri"/>
              </a:rPr>
              <a:t>of Diabetes in the Young</a:t>
            </a:r>
          </a:p>
        </p:txBody>
      </p:sp>
      <p:pic>
        <p:nvPicPr>
          <p:cNvPr id="4" name="Picture 2" descr="teddycmyk2"/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45604" y="5867400"/>
            <a:ext cx="2743200" cy="674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10"/>
          <p:cNvSpPr txBox="1">
            <a:spLocks noChangeArrowheads="1"/>
          </p:cNvSpPr>
          <p:nvPr userDrawn="1"/>
        </p:nvSpPr>
        <p:spPr bwMode="auto">
          <a:xfrm>
            <a:off x="9556751" y="6351588"/>
            <a:ext cx="2438400" cy="354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defPPr>
              <a:defRPr lang="en-US"/>
            </a:defPPr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8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defTabSz="1097280">
              <a:defRPr/>
            </a:pPr>
            <a:r>
              <a:rPr lang="en-US" sz="960" dirty="0">
                <a:solidFill>
                  <a:srgbClr val="000066"/>
                </a:solidFill>
                <a:latin typeface="Calibri"/>
              </a:rPr>
              <a:t>The Environmental Determinants</a:t>
            </a:r>
          </a:p>
          <a:p>
            <a:pPr defTabSz="1097280">
              <a:defRPr/>
            </a:pPr>
            <a:r>
              <a:rPr lang="en-US" sz="960" dirty="0">
                <a:solidFill>
                  <a:srgbClr val="000066"/>
                </a:solidFill>
                <a:latin typeface="Calibri"/>
              </a:rPr>
              <a:t>of Diabetes in the Young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4" y="6356350"/>
            <a:ext cx="1320800" cy="273050"/>
          </a:xfrm>
          <a:prstGeom prst="rect">
            <a:avLst/>
          </a:prstGeom>
        </p:spPr>
        <p:txBody>
          <a:bodyPr lIns="26666" tIns="13333" rIns="26666" bIns="13333"/>
          <a:lstStyle>
            <a:lvl1pPr defTabSz="547772" eaLnBrk="1" hangingPunct="1">
              <a:defRPr sz="1680">
                <a:solidFill>
                  <a:srgbClr val="000066"/>
                </a:solidFill>
                <a:latin typeface="Arial" charset="0"/>
                <a:ea typeface="ＭＳ Ｐゴシック" charset="-128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2610FF6-73A7-4A14-B445-33630CEB563C}" type="datetime1">
              <a:rPr lang="en-US" smtClean="0"/>
              <a:t>11/11/22</a:t>
            </a:fld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689604" y="6553200"/>
            <a:ext cx="1524000" cy="228600"/>
          </a:xfrm>
          <a:prstGeom prst="rect">
            <a:avLst/>
          </a:prstGeom>
        </p:spPr>
        <p:txBody>
          <a:bodyPr vert="horz" wrap="square" lIns="26666" tIns="13333" rIns="26666" bIns="13333" numCol="1" anchor="t" anchorCtr="0" compatLnSpc="1">
            <a:prstTxWarp prst="textNoShape">
              <a:avLst/>
            </a:prstTxWarp>
          </a:bodyPr>
          <a:lstStyle>
            <a:lvl1pPr algn="ctr" defTabSz="546736" eaLnBrk="1" hangingPunct="1">
              <a:defRPr sz="1680">
                <a:solidFill>
                  <a:srgbClr val="000066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 dirty="0">
              <a:latin typeface="Arial" pitchFamily="34" charset="0"/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074091822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teddycmyk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45604" y="5867400"/>
            <a:ext cx="2743200" cy="674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10"/>
          <p:cNvSpPr txBox="1">
            <a:spLocks noChangeArrowheads="1"/>
          </p:cNvSpPr>
          <p:nvPr/>
        </p:nvSpPr>
        <p:spPr bwMode="auto">
          <a:xfrm>
            <a:off x="9556751" y="6351588"/>
            <a:ext cx="2438400" cy="354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defPPr>
              <a:defRPr lang="en-US"/>
            </a:defPPr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8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defTabSz="1097280">
              <a:defRPr/>
            </a:pPr>
            <a:r>
              <a:rPr lang="en-US" sz="960" dirty="0">
                <a:solidFill>
                  <a:srgbClr val="000066"/>
                </a:solidFill>
                <a:latin typeface="Calibri"/>
              </a:rPr>
              <a:t>The Environmental Determinants</a:t>
            </a:r>
          </a:p>
          <a:p>
            <a:pPr defTabSz="1097280">
              <a:defRPr/>
            </a:pPr>
            <a:r>
              <a:rPr lang="en-US" sz="960" dirty="0">
                <a:solidFill>
                  <a:srgbClr val="000066"/>
                </a:solidFill>
                <a:latin typeface="Calibri"/>
              </a:rPr>
              <a:t>of Diabetes in the Young</a:t>
            </a:r>
          </a:p>
        </p:txBody>
      </p:sp>
      <p:pic>
        <p:nvPicPr>
          <p:cNvPr id="7" name="Picture 2" descr="teddycmyk2"/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45604" y="5867400"/>
            <a:ext cx="2743200" cy="674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10"/>
          <p:cNvSpPr txBox="1">
            <a:spLocks noChangeArrowheads="1"/>
          </p:cNvSpPr>
          <p:nvPr userDrawn="1"/>
        </p:nvSpPr>
        <p:spPr bwMode="auto">
          <a:xfrm>
            <a:off x="9556751" y="6351588"/>
            <a:ext cx="2438400" cy="354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defPPr>
              <a:defRPr lang="en-US"/>
            </a:defPPr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8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defTabSz="1097280">
              <a:defRPr/>
            </a:pPr>
            <a:r>
              <a:rPr lang="en-US" sz="960" dirty="0">
                <a:solidFill>
                  <a:srgbClr val="000066"/>
                </a:solidFill>
                <a:latin typeface="Calibri"/>
              </a:rPr>
              <a:t>The Environmental Determinants</a:t>
            </a:r>
          </a:p>
          <a:p>
            <a:pPr defTabSz="1097280">
              <a:defRPr/>
            </a:pPr>
            <a:r>
              <a:rPr lang="en-US" sz="960" dirty="0">
                <a:solidFill>
                  <a:srgbClr val="000066"/>
                </a:solidFill>
                <a:latin typeface="Calibri"/>
              </a:rPr>
              <a:t>of Diabetes in the Young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1"/>
            <a:ext cx="4011084" cy="1162050"/>
          </a:xfrm>
          <a:prstGeom prst="rect">
            <a:avLst/>
          </a:prstGeom>
        </p:spPr>
        <p:txBody>
          <a:bodyPr anchor="b"/>
          <a:lstStyle>
            <a:lvl1pPr algn="l">
              <a:defRPr sz="2400" b="1">
                <a:solidFill>
                  <a:srgbClr val="000066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7" y="273107"/>
            <a:ext cx="6815667" cy="5853113"/>
          </a:xfrm>
          <a:prstGeom prst="rect">
            <a:avLst/>
          </a:prstGeom>
        </p:spPr>
        <p:txBody>
          <a:bodyPr/>
          <a:lstStyle>
            <a:lvl1pPr>
              <a:defRPr sz="3840">
                <a:solidFill>
                  <a:srgbClr val="000066"/>
                </a:solidFill>
              </a:defRPr>
            </a:lvl1pPr>
            <a:lvl2pPr>
              <a:defRPr sz="3360">
                <a:solidFill>
                  <a:srgbClr val="000066"/>
                </a:solidFill>
              </a:defRPr>
            </a:lvl2pPr>
            <a:lvl3pPr>
              <a:defRPr sz="2880">
                <a:solidFill>
                  <a:srgbClr val="000066"/>
                </a:solidFill>
              </a:defRPr>
            </a:lvl3pPr>
            <a:lvl4pPr>
              <a:defRPr sz="2400">
                <a:solidFill>
                  <a:srgbClr val="000066"/>
                </a:solidFill>
              </a:defRPr>
            </a:lvl4pPr>
            <a:lvl5pPr>
              <a:defRPr sz="2400">
                <a:solidFill>
                  <a:srgbClr val="000066"/>
                </a:solidFill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4"/>
            <a:ext cx="4011084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80">
                <a:solidFill>
                  <a:srgbClr val="000066"/>
                </a:solidFill>
              </a:defRPr>
            </a:lvl1pPr>
            <a:lvl2pPr marL="548522" indent="0">
              <a:buNone/>
              <a:defRPr sz="1440"/>
            </a:lvl2pPr>
            <a:lvl3pPr marL="1097045" indent="0">
              <a:buNone/>
              <a:defRPr sz="1200"/>
            </a:lvl3pPr>
            <a:lvl4pPr marL="1645566" indent="0">
              <a:buNone/>
              <a:defRPr sz="1080"/>
            </a:lvl4pPr>
            <a:lvl5pPr marL="2194090" indent="0">
              <a:buNone/>
              <a:defRPr sz="1080"/>
            </a:lvl5pPr>
            <a:lvl6pPr marL="2742611" indent="0">
              <a:buNone/>
              <a:defRPr sz="1080"/>
            </a:lvl6pPr>
            <a:lvl7pPr marL="3291133" indent="0">
              <a:buNone/>
              <a:defRPr sz="1080"/>
            </a:lvl7pPr>
            <a:lvl8pPr marL="3839656" indent="0">
              <a:buNone/>
              <a:defRPr sz="1080"/>
            </a:lvl8pPr>
            <a:lvl9pPr marL="4388178" indent="0">
              <a:buNone/>
              <a:defRPr sz="108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4" y="6356350"/>
            <a:ext cx="1320800" cy="273050"/>
          </a:xfrm>
          <a:prstGeom prst="rect">
            <a:avLst/>
          </a:prstGeom>
        </p:spPr>
        <p:txBody>
          <a:bodyPr lIns="26666" tIns="13333" rIns="26666" bIns="13333"/>
          <a:lstStyle>
            <a:lvl1pPr defTabSz="547772" eaLnBrk="1" hangingPunct="1">
              <a:defRPr sz="1680">
                <a:solidFill>
                  <a:srgbClr val="000066"/>
                </a:solidFill>
                <a:latin typeface="Arial" charset="0"/>
                <a:ea typeface="ＭＳ Ｐゴシック" charset="-128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F6136A7-342C-4E6D-9718-F8C236EE5051}" type="datetime1">
              <a:rPr lang="en-US" smtClean="0"/>
              <a:t>11/11/22</a:t>
            </a:fld>
            <a:endParaRPr lang="en-US" dirty="0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689604" y="6553200"/>
            <a:ext cx="1524000" cy="228600"/>
          </a:xfrm>
          <a:prstGeom prst="rect">
            <a:avLst/>
          </a:prstGeom>
        </p:spPr>
        <p:txBody>
          <a:bodyPr vert="horz" wrap="square" lIns="26666" tIns="13333" rIns="26666" bIns="13333" numCol="1" anchor="t" anchorCtr="0" compatLnSpc="1">
            <a:prstTxWarp prst="textNoShape">
              <a:avLst/>
            </a:prstTxWarp>
          </a:bodyPr>
          <a:lstStyle>
            <a:lvl1pPr algn="ctr" defTabSz="546736" eaLnBrk="1" hangingPunct="1">
              <a:defRPr sz="1680">
                <a:solidFill>
                  <a:srgbClr val="000066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 dirty="0">
              <a:latin typeface="Arial" pitchFamily="34" charset="0"/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350468630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teddycmyk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45604" y="5867400"/>
            <a:ext cx="2743200" cy="674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10"/>
          <p:cNvSpPr txBox="1">
            <a:spLocks noChangeArrowheads="1"/>
          </p:cNvSpPr>
          <p:nvPr/>
        </p:nvSpPr>
        <p:spPr bwMode="auto">
          <a:xfrm>
            <a:off x="9556751" y="6351588"/>
            <a:ext cx="2438400" cy="354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defPPr>
              <a:defRPr lang="en-US"/>
            </a:defPPr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8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defTabSz="1097280">
              <a:defRPr/>
            </a:pPr>
            <a:r>
              <a:rPr lang="en-US" sz="960" dirty="0">
                <a:solidFill>
                  <a:srgbClr val="000066"/>
                </a:solidFill>
                <a:latin typeface="Calibri"/>
              </a:rPr>
              <a:t>The Environmental Determinants</a:t>
            </a:r>
          </a:p>
          <a:p>
            <a:pPr defTabSz="1097280">
              <a:defRPr/>
            </a:pPr>
            <a:r>
              <a:rPr lang="en-US" sz="960" dirty="0">
                <a:solidFill>
                  <a:srgbClr val="000066"/>
                </a:solidFill>
                <a:latin typeface="Calibri"/>
              </a:rPr>
              <a:t>of Diabetes in the Young</a:t>
            </a:r>
          </a:p>
        </p:txBody>
      </p:sp>
      <p:pic>
        <p:nvPicPr>
          <p:cNvPr id="7" name="Picture 2" descr="teddycmyk2"/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45604" y="5867400"/>
            <a:ext cx="2743200" cy="674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10"/>
          <p:cNvSpPr txBox="1">
            <a:spLocks noChangeArrowheads="1"/>
          </p:cNvSpPr>
          <p:nvPr userDrawn="1"/>
        </p:nvSpPr>
        <p:spPr bwMode="auto">
          <a:xfrm>
            <a:off x="9556751" y="6351588"/>
            <a:ext cx="2438400" cy="354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defPPr>
              <a:defRPr lang="en-US"/>
            </a:defPPr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8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defTabSz="1097280">
              <a:defRPr/>
            </a:pPr>
            <a:r>
              <a:rPr lang="en-US" sz="960" dirty="0">
                <a:solidFill>
                  <a:srgbClr val="000066"/>
                </a:solidFill>
                <a:latin typeface="Calibri"/>
              </a:rPr>
              <a:t>The Environmental Determinants</a:t>
            </a:r>
          </a:p>
          <a:p>
            <a:pPr defTabSz="1097280">
              <a:defRPr/>
            </a:pPr>
            <a:r>
              <a:rPr lang="en-US" sz="960" dirty="0">
                <a:solidFill>
                  <a:srgbClr val="000066"/>
                </a:solidFill>
                <a:latin typeface="Calibri"/>
              </a:rPr>
              <a:t>of Diabetes in the Young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  <a:prstGeom prst="rect">
            <a:avLst/>
          </a:prstGeom>
        </p:spPr>
        <p:txBody>
          <a:bodyPr anchor="b"/>
          <a:lstStyle>
            <a:lvl1pPr algn="l">
              <a:defRPr sz="2400" b="1">
                <a:solidFill>
                  <a:srgbClr val="000066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None/>
              <a:defRPr sz="3840">
                <a:solidFill>
                  <a:srgbClr val="000066"/>
                </a:solidFill>
              </a:defRPr>
            </a:lvl1pPr>
            <a:lvl2pPr marL="548522" indent="0">
              <a:buNone/>
              <a:defRPr sz="3360"/>
            </a:lvl2pPr>
            <a:lvl3pPr marL="1097045" indent="0">
              <a:buNone/>
              <a:defRPr sz="2880"/>
            </a:lvl3pPr>
            <a:lvl4pPr marL="1645566" indent="0">
              <a:buNone/>
              <a:defRPr sz="2400"/>
            </a:lvl4pPr>
            <a:lvl5pPr marL="2194090" indent="0">
              <a:buNone/>
              <a:defRPr sz="2400"/>
            </a:lvl5pPr>
            <a:lvl6pPr marL="2742611" indent="0">
              <a:buNone/>
              <a:defRPr sz="2400"/>
            </a:lvl6pPr>
            <a:lvl7pPr marL="3291133" indent="0">
              <a:buNone/>
              <a:defRPr sz="2400"/>
            </a:lvl7pPr>
            <a:lvl8pPr marL="3839656" indent="0">
              <a:buNone/>
              <a:defRPr sz="2400"/>
            </a:lvl8pPr>
            <a:lvl9pPr marL="4388178" indent="0">
              <a:buNone/>
              <a:defRPr sz="2400"/>
            </a:lvl9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80">
                <a:solidFill>
                  <a:srgbClr val="000066"/>
                </a:solidFill>
              </a:defRPr>
            </a:lvl1pPr>
            <a:lvl2pPr marL="548522" indent="0">
              <a:buNone/>
              <a:defRPr sz="1440"/>
            </a:lvl2pPr>
            <a:lvl3pPr marL="1097045" indent="0">
              <a:buNone/>
              <a:defRPr sz="1200"/>
            </a:lvl3pPr>
            <a:lvl4pPr marL="1645566" indent="0">
              <a:buNone/>
              <a:defRPr sz="1080"/>
            </a:lvl4pPr>
            <a:lvl5pPr marL="2194090" indent="0">
              <a:buNone/>
              <a:defRPr sz="1080"/>
            </a:lvl5pPr>
            <a:lvl6pPr marL="2742611" indent="0">
              <a:buNone/>
              <a:defRPr sz="1080"/>
            </a:lvl6pPr>
            <a:lvl7pPr marL="3291133" indent="0">
              <a:buNone/>
              <a:defRPr sz="1080"/>
            </a:lvl7pPr>
            <a:lvl8pPr marL="3839656" indent="0">
              <a:buNone/>
              <a:defRPr sz="1080"/>
            </a:lvl8pPr>
            <a:lvl9pPr marL="4388178" indent="0">
              <a:buNone/>
              <a:defRPr sz="108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4" y="6356350"/>
            <a:ext cx="1320800" cy="273050"/>
          </a:xfrm>
          <a:prstGeom prst="rect">
            <a:avLst/>
          </a:prstGeom>
        </p:spPr>
        <p:txBody>
          <a:bodyPr lIns="26666" tIns="13333" rIns="26666" bIns="13333"/>
          <a:lstStyle>
            <a:lvl1pPr defTabSz="547772" eaLnBrk="1" hangingPunct="1">
              <a:defRPr sz="1680">
                <a:solidFill>
                  <a:srgbClr val="000066"/>
                </a:solidFill>
                <a:latin typeface="Arial" charset="0"/>
                <a:ea typeface="ＭＳ Ｐゴシック" charset="-128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35451FF-5E49-4A8A-AE46-8AD267F3E3E8}" type="datetime1">
              <a:rPr lang="en-US" smtClean="0"/>
              <a:t>11/11/22</a:t>
            </a:fld>
            <a:endParaRPr lang="en-US" dirty="0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689604" y="6553200"/>
            <a:ext cx="1524000" cy="228600"/>
          </a:xfrm>
          <a:prstGeom prst="rect">
            <a:avLst/>
          </a:prstGeom>
        </p:spPr>
        <p:txBody>
          <a:bodyPr vert="horz" wrap="square" lIns="26666" tIns="13333" rIns="26666" bIns="13333" numCol="1" anchor="t" anchorCtr="0" compatLnSpc="1">
            <a:prstTxWarp prst="textNoShape">
              <a:avLst/>
            </a:prstTxWarp>
          </a:bodyPr>
          <a:lstStyle>
            <a:lvl1pPr algn="ctr" defTabSz="546736" eaLnBrk="1" hangingPunct="1">
              <a:defRPr sz="1680">
                <a:solidFill>
                  <a:srgbClr val="000066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 dirty="0">
              <a:latin typeface="Arial" pitchFamily="34" charset="0"/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938390996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, no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4" y="6356350"/>
            <a:ext cx="1320800" cy="273050"/>
          </a:xfrm>
          <a:prstGeom prst="rect">
            <a:avLst/>
          </a:prstGeom>
        </p:spPr>
        <p:txBody>
          <a:bodyPr lIns="26666" tIns="13333" rIns="26666" bIns="13333"/>
          <a:lstStyle>
            <a:lvl1pPr defTabSz="547772" eaLnBrk="1" hangingPunct="1">
              <a:defRPr sz="1680">
                <a:solidFill>
                  <a:srgbClr val="000066"/>
                </a:solidFill>
                <a:latin typeface="Arial" charset="0"/>
                <a:ea typeface="ＭＳ Ｐゴシック" charset="-128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5A18CCB-3667-47A6-AB94-4923C4726F21}" type="datetime1">
              <a:rPr lang="en-US" smtClean="0"/>
              <a:t>11/11/22</a:t>
            </a:fld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689604" y="6553200"/>
            <a:ext cx="1524000" cy="228600"/>
          </a:xfrm>
          <a:prstGeom prst="rect">
            <a:avLst/>
          </a:prstGeom>
        </p:spPr>
        <p:txBody>
          <a:bodyPr vert="horz" wrap="square" lIns="26666" tIns="13333" rIns="26666" bIns="13333" numCol="1" anchor="t" anchorCtr="0" compatLnSpc="1">
            <a:prstTxWarp prst="textNoShape">
              <a:avLst/>
            </a:prstTxWarp>
          </a:bodyPr>
          <a:lstStyle>
            <a:lvl1pPr algn="ctr" defTabSz="546736" eaLnBrk="1" hangingPunct="1">
              <a:defRPr sz="1680">
                <a:solidFill>
                  <a:srgbClr val="000066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 dirty="0">
              <a:latin typeface="Arial" pitchFamily="34" charset="0"/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25275051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EDDY Desig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9"/>
          <p:cNvSpPr>
            <a:spLocks noChangeArrowheads="1"/>
          </p:cNvSpPr>
          <p:nvPr userDrawn="1"/>
        </p:nvSpPr>
        <p:spPr bwMode="auto">
          <a:xfrm>
            <a:off x="508000" y="5410202"/>
            <a:ext cx="11379200" cy="107106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defTabSz="109728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 sz="960" b="1" i="1" dirty="0">
              <a:solidFill>
                <a:srgbClr val="000066"/>
              </a:solidFill>
              <a:latin typeface="Calibri"/>
              <a:ea typeface="MS PGothic" pitchFamily="34" charset="-128"/>
            </a:endParaRPr>
          </a:p>
          <a:p>
            <a:pPr defTabSz="109728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2880" b="1" i="1" dirty="0">
                <a:solidFill>
                  <a:srgbClr val="000066"/>
                </a:solidFill>
                <a:latin typeface="Calibri"/>
                <a:ea typeface="MS PGothic" pitchFamily="34" charset="-128"/>
              </a:rPr>
              <a:t> N=8676 enrolled	</a:t>
            </a:r>
            <a:endParaRPr lang="en-US" altLang="en-US" sz="2160" b="1" i="1" dirty="0">
              <a:solidFill>
                <a:srgbClr val="000066"/>
              </a:solidFill>
              <a:latin typeface="Calibri"/>
              <a:ea typeface="MS PGothic" pitchFamily="34" charset="-128"/>
            </a:endParaRPr>
          </a:p>
          <a:p>
            <a:pPr defTabSz="109728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2160" b="1" i="1" dirty="0">
                <a:solidFill>
                  <a:srgbClr val="000066"/>
                </a:solidFill>
                <a:ea typeface="MS PGothic" pitchFamily="34" charset="-128"/>
              </a:rPr>
              <a:t> </a:t>
            </a:r>
            <a:r>
              <a:rPr lang="en-US" altLang="en-US" sz="2160" b="1" i="1" dirty="0">
                <a:solidFill>
                  <a:srgbClr val="000066"/>
                </a:solidFill>
                <a:latin typeface="Calibri"/>
                <a:ea typeface="MS PGothic" pitchFamily="34" charset="-128"/>
              </a:rPr>
              <a:t>Expected by the study end:	                       n~800			                    n~400</a:t>
            </a:r>
          </a:p>
          <a:p>
            <a:pPr defTabSz="109728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 sz="960" b="1" i="1" dirty="0">
              <a:solidFill>
                <a:srgbClr val="000066"/>
              </a:solidFill>
              <a:latin typeface="Calibri"/>
              <a:ea typeface="MS PGothic" pitchFamily="34" charset="-128"/>
            </a:endParaRPr>
          </a:p>
        </p:txBody>
      </p:sp>
      <p:grpSp>
        <p:nvGrpSpPr>
          <p:cNvPr id="3" name="Group 29"/>
          <p:cNvGrpSpPr>
            <a:grpSpLocks/>
          </p:cNvGrpSpPr>
          <p:nvPr/>
        </p:nvGrpSpPr>
        <p:grpSpPr bwMode="auto">
          <a:xfrm>
            <a:off x="9855207" y="2819400"/>
            <a:ext cx="2004484" cy="2286000"/>
            <a:chOff x="4451" y="2340"/>
            <a:chExt cx="1152" cy="815"/>
          </a:xfrm>
          <a:solidFill>
            <a:srgbClr val="C00000"/>
          </a:solidFill>
        </p:grpSpPr>
        <p:sp>
          <p:nvSpPr>
            <p:cNvPr id="4" name="Rectangle 27"/>
            <p:cNvSpPr>
              <a:spLocks noChangeArrowheads="1"/>
            </p:cNvSpPr>
            <p:nvPr/>
          </p:nvSpPr>
          <p:spPr bwMode="auto">
            <a:xfrm>
              <a:off x="4451" y="2340"/>
              <a:ext cx="1152" cy="81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defTabSz="109728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altLang="en-US" sz="2400" dirty="0">
                <a:solidFill>
                  <a:prstClr val="black"/>
                </a:solidFill>
                <a:ea typeface="MS PGothic" pitchFamily="34" charset="-128"/>
              </a:endParaRPr>
            </a:p>
          </p:txBody>
        </p:sp>
        <p:sp>
          <p:nvSpPr>
            <p:cNvPr id="5" name="Rectangle 28"/>
            <p:cNvSpPr>
              <a:spLocks noChangeArrowheads="1"/>
            </p:cNvSpPr>
            <p:nvPr/>
          </p:nvSpPr>
          <p:spPr bwMode="auto">
            <a:xfrm>
              <a:off x="4451" y="2340"/>
              <a:ext cx="1152" cy="815"/>
            </a:xfrm>
            <a:prstGeom prst="rect">
              <a:avLst/>
            </a:prstGeom>
            <a:grpFill/>
            <a:ln w="11113" cap="rnd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defTabSz="109728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altLang="en-US" sz="2400" dirty="0">
                <a:solidFill>
                  <a:prstClr val="black"/>
                </a:solidFill>
                <a:ea typeface="MS PGothic" pitchFamily="34" charset="-128"/>
              </a:endParaRPr>
            </a:p>
          </p:txBody>
        </p:sp>
      </p:grpSp>
      <p:pic>
        <p:nvPicPr>
          <p:cNvPr id="6" name="Picture 5" descr="needle_standard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004" y="4267200"/>
            <a:ext cx="1524000" cy="474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15"/>
          <p:cNvSpPr>
            <a:spLocks noChangeArrowheads="1"/>
          </p:cNvSpPr>
          <p:nvPr/>
        </p:nvSpPr>
        <p:spPr bwMode="auto">
          <a:xfrm>
            <a:off x="508004" y="2827338"/>
            <a:ext cx="2336800" cy="2286000"/>
          </a:xfrm>
          <a:prstGeom prst="rect">
            <a:avLst/>
          </a:prstGeom>
          <a:noFill/>
          <a:ln w="11113" cap="rnd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defTabSz="109728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 sz="2400" dirty="0">
              <a:solidFill>
                <a:prstClr val="black"/>
              </a:solidFill>
              <a:ea typeface="ＭＳ Ｐゴシック" pitchFamily="34" charset="-128"/>
            </a:endParaRPr>
          </a:p>
        </p:txBody>
      </p:sp>
      <p:sp>
        <p:nvSpPr>
          <p:cNvPr id="8" name="Rectangle 16"/>
          <p:cNvSpPr>
            <a:spLocks noChangeArrowheads="1"/>
          </p:cNvSpPr>
          <p:nvPr/>
        </p:nvSpPr>
        <p:spPr bwMode="auto">
          <a:xfrm>
            <a:off x="848068" y="2895600"/>
            <a:ext cx="1684205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defTabSz="109728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2400" b="1" dirty="0">
                <a:solidFill>
                  <a:srgbClr val="000066"/>
                </a:solidFill>
                <a:latin typeface="Calibri"/>
                <a:ea typeface="MS PGothic" pitchFamily="34" charset="-128"/>
              </a:rPr>
              <a:t>Genetic</a:t>
            </a:r>
          </a:p>
          <a:p>
            <a:pPr algn="ctr" defTabSz="109728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2400" b="1" dirty="0">
                <a:solidFill>
                  <a:srgbClr val="000066"/>
                </a:solidFill>
                <a:latin typeface="Calibri"/>
                <a:ea typeface="MS PGothic" pitchFamily="34" charset="-128"/>
              </a:rPr>
              <a:t>susceptibility</a:t>
            </a:r>
          </a:p>
        </p:txBody>
      </p:sp>
      <p:sp>
        <p:nvSpPr>
          <p:cNvPr id="9" name="Rectangle 30"/>
          <p:cNvSpPr>
            <a:spLocks noChangeArrowheads="1"/>
          </p:cNvSpPr>
          <p:nvPr/>
        </p:nvSpPr>
        <p:spPr bwMode="auto">
          <a:xfrm>
            <a:off x="10110410" y="2971800"/>
            <a:ext cx="1472909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defTabSz="109728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2400" b="1" dirty="0">
                <a:solidFill>
                  <a:prstClr val="white"/>
                </a:solidFill>
                <a:latin typeface="Calibri"/>
                <a:ea typeface="MS PGothic" pitchFamily="34" charset="-128"/>
              </a:rPr>
              <a:t>Clinical</a:t>
            </a:r>
          </a:p>
          <a:p>
            <a:pPr algn="ctr" defTabSz="109728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2400" b="1" dirty="0">
                <a:solidFill>
                  <a:prstClr val="white"/>
                </a:solidFill>
                <a:latin typeface="Calibri"/>
                <a:ea typeface="MS PGothic" pitchFamily="34" charset="-128"/>
              </a:rPr>
              <a:t>diabetes</a:t>
            </a:r>
          </a:p>
          <a:p>
            <a:pPr algn="ctr" defTabSz="109728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 sz="2400" b="1" dirty="0">
              <a:solidFill>
                <a:prstClr val="white"/>
              </a:solidFill>
              <a:ea typeface="MS PGothic" pitchFamily="34" charset="-128"/>
            </a:endParaRPr>
          </a:p>
          <a:p>
            <a:pPr algn="ctr" defTabSz="109728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2400" dirty="0">
                <a:solidFill>
                  <a:prstClr val="white"/>
                </a:solidFill>
                <a:latin typeface="Calibri"/>
                <a:ea typeface="MS PGothic" pitchFamily="34" charset="-128"/>
              </a:rPr>
              <a:t>ADA / WHO</a:t>
            </a:r>
          </a:p>
        </p:txBody>
      </p:sp>
      <p:sp>
        <p:nvSpPr>
          <p:cNvPr id="10" name="Freeform 32"/>
          <p:cNvSpPr>
            <a:spLocks noEditPoints="1"/>
          </p:cNvSpPr>
          <p:nvPr/>
        </p:nvSpPr>
        <p:spPr bwMode="auto">
          <a:xfrm>
            <a:off x="3048004" y="3733800"/>
            <a:ext cx="711200" cy="152400"/>
          </a:xfrm>
          <a:custGeom>
            <a:avLst/>
            <a:gdLst>
              <a:gd name="T0" fmla="*/ 0 w 406"/>
              <a:gd name="T1" fmla="*/ 2147483647 h 120"/>
              <a:gd name="T2" fmla="*/ 2147483647 w 406"/>
              <a:gd name="T3" fmla="*/ 2147483647 h 120"/>
              <a:gd name="T4" fmla="*/ 2147483647 w 406"/>
              <a:gd name="T5" fmla="*/ 2147483647 h 120"/>
              <a:gd name="T6" fmla="*/ 0 w 406"/>
              <a:gd name="T7" fmla="*/ 2147483647 h 120"/>
              <a:gd name="T8" fmla="*/ 0 w 406"/>
              <a:gd name="T9" fmla="*/ 2147483647 h 120"/>
              <a:gd name="T10" fmla="*/ 2147483647 w 406"/>
              <a:gd name="T11" fmla="*/ 0 h 120"/>
              <a:gd name="T12" fmla="*/ 2147483647 w 406"/>
              <a:gd name="T13" fmla="*/ 2147483647 h 120"/>
              <a:gd name="T14" fmla="*/ 2147483647 w 406"/>
              <a:gd name="T15" fmla="*/ 2147483647 h 120"/>
              <a:gd name="T16" fmla="*/ 2147483647 w 406"/>
              <a:gd name="T17" fmla="*/ 0 h 120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406"/>
              <a:gd name="T28" fmla="*/ 0 h 120"/>
              <a:gd name="T29" fmla="*/ 406 w 406"/>
              <a:gd name="T30" fmla="*/ 120 h 120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406" h="120">
                <a:moveTo>
                  <a:pt x="0" y="40"/>
                </a:moveTo>
                <a:lnTo>
                  <a:pt x="306" y="40"/>
                </a:lnTo>
                <a:lnTo>
                  <a:pt x="306" y="80"/>
                </a:lnTo>
                <a:lnTo>
                  <a:pt x="0" y="80"/>
                </a:lnTo>
                <a:lnTo>
                  <a:pt x="0" y="40"/>
                </a:lnTo>
                <a:close/>
                <a:moveTo>
                  <a:pt x="287" y="0"/>
                </a:moveTo>
                <a:lnTo>
                  <a:pt x="406" y="60"/>
                </a:lnTo>
                <a:lnTo>
                  <a:pt x="287" y="120"/>
                </a:lnTo>
                <a:lnTo>
                  <a:pt x="287" y="0"/>
                </a:lnTo>
                <a:close/>
              </a:path>
            </a:pathLst>
          </a:custGeom>
          <a:solidFill>
            <a:srgbClr val="000000"/>
          </a:solidFill>
          <a:ln w="1588" cap="flat">
            <a:solidFill>
              <a:srgbClr val="000000"/>
            </a:solidFill>
            <a:prstDash val="solid"/>
            <a:bevel/>
            <a:headEnd/>
            <a:tailEnd/>
          </a:ln>
        </p:spPr>
        <p:txBody>
          <a:bodyPr/>
          <a:lstStyle/>
          <a:p>
            <a:pPr defTabSz="109728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160" dirty="0">
              <a:solidFill>
                <a:prstClr val="black"/>
              </a:solidFill>
              <a:latin typeface="Arial" pitchFamily="34" charset="0"/>
              <a:ea typeface="ＭＳ Ｐゴシック" pitchFamily="34" charset="-128"/>
            </a:endParaRPr>
          </a:p>
        </p:txBody>
      </p:sp>
      <p:grpSp>
        <p:nvGrpSpPr>
          <p:cNvPr id="11" name="Group 36"/>
          <p:cNvGrpSpPr>
            <a:grpSpLocks/>
          </p:cNvGrpSpPr>
          <p:nvPr/>
        </p:nvGrpSpPr>
        <p:grpSpPr bwMode="auto">
          <a:xfrm>
            <a:off x="3860800" y="2819400"/>
            <a:ext cx="5080000" cy="2286000"/>
            <a:chOff x="2484" y="2896"/>
            <a:chExt cx="1170" cy="244"/>
          </a:xfrm>
          <a:solidFill>
            <a:schemeClr val="bg2"/>
          </a:solidFill>
        </p:grpSpPr>
        <p:sp>
          <p:nvSpPr>
            <p:cNvPr id="12" name="Rectangle 34"/>
            <p:cNvSpPr>
              <a:spLocks noChangeArrowheads="1"/>
            </p:cNvSpPr>
            <p:nvPr/>
          </p:nvSpPr>
          <p:spPr bwMode="auto">
            <a:xfrm>
              <a:off x="2484" y="2896"/>
              <a:ext cx="1170" cy="244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defTabSz="109728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altLang="en-US" sz="2400" dirty="0">
                <a:solidFill>
                  <a:prstClr val="black"/>
                </a:solidFill>
                <a:ea typeface="MS PGothic" pitchFamily="34" charset="-128"/>
              </a:endParaRPr>
            </a:p>
          </p:txBody>
        </p:sp>
        <p:sp>
          <p:nvSpPr>
            <p:cNvPr id="13" name="Rectangle 35"/>
            <p:cNvSpPr>
              <a:spLocks noChangeArrowheads="1"/>
            </p:cNvSpPr>
            <p:nvPr/>
          </p:nvSpPr>
          <p:spPr bwMode="auto">
            <a:xfrm>
              <a:off x="2484" y="2896"/>
              <a:ext cx="1170" cy="244"/>
            </a:xfrm>
            <a:prstGeom prst="rect">
              <a:avLst/>
            </a:prstGeom>
            <a:grpFill/>
            <a:ln w="11113" cap="rnd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defTabSz="109728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altLang="en-US" sz="2400" dirty="0">
                <a:solidFill>
                  <a:prstClr val="black"/>
                </a:solidFill>
                <a:ea typeface="MS PGothic" pitchFamily="34" charset="-128"/>
              </a:endParaRPr>
            </a:p>
          </p:txBody>
        </p:sp>
      </p:grpSp>
      <p:sp>
        <p:nvSpPr>
          <p:cNvPr id="14" name="Rectangle 37"/>
          <p:cNvSpPr>
            <a:spLocks noChangeArrowheads="1"/>
          </p:cNvSpPr>
          <p:nvPr/>
        </p:nvSpPr>
        <p:spPr bwMode="auto">
          <a:xfrm>
            <a:off x="3962400" y="2895608"/>
            <a:ext cx="4876800" cy="214212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defTabSz="109728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altLang="en-US" sz="2400" b="1" dirty="0">
                <a:solidFill>
                  <a:srgbClr val="000066"/>
                </a:solidFill>
                <a:latin typeface="Calibri"/>
                <a:ea typeface="MS PGothic" pitchFamily="34" charset="-128"/>
              </a:rPr>
              <a:t>Confirmed persistent islet autoimmunity:</a:t>
            </a:r>
          </a:p>
          <a:p>
            <a:pPr defTabSz="1097280" fontAlgn="base">
              <a:spcBef>
                <a:spcPct val="0"/>
              </a:spcBef>
              <a:spcAft>
                <a:spcPct val="0"/>
              </a:spcAft>
              <a:defRPr/>
            </a:pPr>
            <a:endParaRPr lang="en-GB" altLang="en-US" sz="2400" b="1" dirty="0">
              <a:solidFill>
                <a:prstClr val="black"/>
              </a:solidFill>
              <a:ea typeface="MS PGothic" pitchFamily="34" charset="-128"/>
            </a:endParaRPr>
          </a:p>
          <a:p>
            <a:pPr defTabSz="109728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altLang="en-US" sz="2400" b="1" dirty="0">
                <a:solidFill>
                  <a:srgbClr val="C00000"/>
                </a:solidFill>
                <a:latin typeface="Calibri"/>
                <a:ea typeface="MS PGothic" pitchFamily="34" charset="-128"/>
              </a:rPr>
              <a:t>GADA, IA-2A or IAA (+ZnT8A)</a:t>
            </a:r>
            <a:endParaRPr lang="en-GB" altLang="en-US" sz="2880" b="1" dirty="0">
              <a:solidFill>
                <a:srgbClr val="C00000"/>
              </a:solidFill>
              <a:latin typeface="Calibri"/>
              <a:ea typeface="MS PGothic" pitchFamily="34" charset="-128"/>
            </a:endParaRPr>
          </a:p>
          <a:p>
            <a:pPr defTabSz="109728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altLang="en-US" sz="2160" b="1" u="sng" dirty="0">
                <a:solidFill>
                  <a:srgbClr val="000066"/>
                </a:solidFill>
                <a:latin typeface="Calibri"/>
                <a:ea typeface="MS PGothic" pitchFamily="34" charset="-128"/>
              </a:rPr>
              <a:t>at least twice</a:t>
            </a:r>
            <a:r>
              <a:rPr lang="en-GB" altLang="en-US" sz="2160" b="1" dirty="0">
                <a:solidFill>
                  <a:srgbClr val="000066"/>
                </a:solidFill>
                <a:latin typeface="Calibri"/>
                <a:ea typeface="MS PGothic" pitchFamily="34" charset="-128"/>
              </a:rPr>
              <a:t> 3 months apart &amp; confirmed in the second laboratory</a:t>
            </a:r>
            <a:endParaRPr lang="en-US" altLang="en-US" sz="2160" b="1" dirty="0">
              <a:solidFill>
                <a:srgbClr val="000066"/>
              </a:solidFill>
              <a:latin typeface="Calibri"/>
              <a:ea typeface="MS PGothic" pitchFamily="34" charset="-128"/>
            </a:endParaRPr>
          </a:p>
        </p:txBody>
      </p:sp>
      <p:sp>
        <p:nvSpPr>
          <p:cNvPr id="15" name="Freeform 39"/>
          <p:cNvSpPr>
            <a:spLocks noEditPoints="1"/>
          </p:cNvSpPr>
          <p:nvPr/>
        </p:nvSpPr>
        <p:spPr bwMode="auto">
          <a:xfrm>
            <a:off x="9042404" y="3810000"/>
            <a:ext cx="711200" cy="152400"/>
          </a:xfrm>
          <a:custGeom>
            <a:avLst/>
            <a:gdLst>
              <a:gd name="T0" fmla="*/ 0 w 406"/>
              <a:gd name="T1" fmla="*/ 2147483647 h 120"/>
              <a:gd name="T2" fmla="*/ 2147483647 w 406"/>
              <a:gd name="T3" fmla="*/ 2147483647 h 120"/>
              <a:gd name="T4" fmla="*/ 2147483647 w 406"/>
              <a:gd name="T5" fmla="*/ 2147483647 h 120"/>
              <a:gd name="T6" fmla="*/ 0 w 406"/>
              <a:gd name="T7" fmla="*/ 2147483647 h 120"/>
              <a:gd name="T8" fmla="*/ 0 w 406"/>
              <a:gd name="T9" fmla="*/ 2147483647 h 120"/>
              <a:gd name="T10" fmla="*/ 2147483647 w 406"/>
              <a:gd name="T11" fmla="*/ 0 h 120"/>
              <a:gd name="T12" fmla="*/ 2147483647 w 406"/>
              <a:gd name="T13" fmla="*/ 2147483647 h 120"/>
              <a:gd name="T14" fmla="*/ 2147483647 w 406"/>
              <a:gd name="T15" fmla="*/ 2147483647 h 120"/>
              <a:gd name="T16" fmla="*/ 2147483647 w 406"/>
              <a:gd name="T17" fmla="*/ 0 h 120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406"/>
              <a:gd name="T28" fmla="*/ 0 h 120"/>
              <a:gd name="T29" fmla="*/ 406 w 406"/>
              <a:gd name="T30" fmla="*/ 120 h 120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406" h="120">
                <a:moveTo>
                  <a:pt x="0" y="40"/>
                </a:moveTo>
                <a:lnTo>
                  <a:pt x="306" y="40"/>
                </a:lnTo>
                <a:lnTo>
                  <a:pt x="306" y="80"/>
                </a:lnTo>
                <a:lnTo>
                  <a:pt x="0" y="80"/>
                </a:lnTo>
                <a:lnTo>
                  <a:pt x="0" y="40"/>
                </a:lnTo>
                <a:close/>
                <a:moveTo>
                  <a:pt x="287" y="0"/>
                </a:moveTo>
                <a:lnTo>
                  <a:pt x="406" y="60"/>
                </a:lnTo>
                <a:lnTo>
                  <a:pt x="287" y="120"/>
                </a:lnTo>
                <a:lnTo>
                  <a:pt x="287" y="0"/>
                </a:lnTo>
                <a:close/>
              </a:path>
            </a:pathLst>
          </a:custGeom>
          <a:solidFill>
            <a:srgbClr val="000000"/>
          </a:solidFill>
          <a:ln w="1588" cap="flat">
            <a:solidFill>
              <a:srgbClr val="000000"/>
            </a:solidFill>
            <a:prstDash val="solid"/>
            <a:bevel/>
            <a:headEnd/>
            <a:tailEnd/>
          </a:ln>
        </p:spPr>
        <p:txBody>
          <a:bodyPr/>
          <a:lstStyle/>
          <a:p>
            <a:pPr defTabSz="109728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160" dirty="0">
              <a:solidFill>
                <a:prstClr val="black"/>
              </a:solidFill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16" name="Text Box 18"/>
          <p:cNvSpPr txBox="1">
            <a:spLocks noChangeArrowheads="1"/>
          </p:cNvSpPr>
          <p:nvPr/>
        </p:nvSpPr>
        <p:spPr bwMode="auto">
          <a:xfrm>
            <a:off x="5181600" y="2438411"/>
            <a:ext cx="2210862" cy="4247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defTabSz="109728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2160" b="1" dirty="0">
                <a:solidFill>
                  <a:srgbClr val="000066"/>
                </a:solidFill>
                <a:latin typeface="Calibri" pitchFamily="34" charset="0"/>
                <a:ea typeface="ＭＳ Ｐゴシック" pitchFamily="34" charset="-128"/>
              </a:rPr>
              <a:t>Primary endpoint</a:t>
            </a:r>
          </a:p>
        </p:txBody>
      </p:sp>
      <p:sp>
        <p:nvSpPr>
          <p:cNvPr id="17" name="Text Box 19"/>
          <p:cNvSpPr txBox="1">
            <a:spLocks noChangeArrowheads="1"/>
          </p:cNvSpPr>
          <p:nvPr/>
        </p:nvSpPr>
        <p:spPr bwMode="auto">
          <a:xfrm>
            <a:off x="9448801" y="2438411"/>
            <a:ext cx="2210862" cy="4247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defTabSz="109728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2160" b="1" dirty="0">
                <a:solidFill>
                  <a:srgbClr val="000066"/>
                </a:solidFill>
                <a:latin typeface="Calibri" pitchFamily="34" charset="0"/>
                <a:ea typeface="ＭＳ Ｐゴシック" pitchFamily="34" charset="-128"/>
              </a:rPr>
              <a:t>Primary endpoint</a:t>
            </a:r>
          </a:p>
        </p:txBody>
      </p:sp>
      <p:pic>
        <p:nvPicPr>
          <p:cNvPr id="18" name="Picture 4" descr="http://upload.wikimedia.org/wikipedia/commons/9/97/DNA_Double_Helix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7" y="3778263"/>
            <a:ext cx="2120900" cy="1203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10" descr="World Map Clip Art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3497" y="13"/>
            <a:ext cx="6667500" cy="2651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2" descr="teddycmyk2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2087" y="282575"/>
            <a:ext cx="4955116" cy="12176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Rectangle 10"/>
          <p:cNvSpPr txBox="1">
            <a:spLocks noChangeArrowheads="1"/>
          </p:cNvSpPr>
          <p:nvPr/>
        </p:nvSpPr>
        <p:spPr bwMode="auto">
          <a:xfrm>
            <a:off x="8947151" y="1162063"/>
            <a:ext cx="2438400" cy="354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defPPr>
              <a:defRPr lang="en-US"/>
            </a:defPPr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8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defTabSz="1097280">
              <a:defRPr/>
            </a:pPr>
            <a:r>
              <a:rPr lang="en-US" sz="960" dirty="0">
                <a:solidFill>
                  <a:srgbClr val="000066"/>
                </a:solidFill>
                <a:latin typeface="Calibri"/>
              </a:rPr>
              <a:t>The Environmental Determinants</a:t>
            </a:r>
          </a:p>
          <a:p>
            <a:pPr defTabSz="1097280">
              <a:defRPr/>
            </a:pPr>
            <a:r>
              <a:rPr lang="en-US" sz="960" dirty="0">
                <a:solidFill>
                  <a:srgbClr val="000066"/>
                </a:solidFill>
                <a:latin typeface="Calibri"/>
              </a:rPr>
              <a:t>of Diabetes in the Young</a:t>
            </a:r>
          </a:p>
        </p:txBody>
      </p:sp>
      <p:sp>
        <p:nvSpPr>
          <p:cNvPr id="22" name="5-Point Star 21"/>
          <p:cNvSpPr>
            <a:spLocks/>
          </p:cNvSpPr>
          <p:nvPr/>
        </p:nvSpPr>
        <p:spPr bwMode="auto">
          <a:xfrm>
            <a:off x="863601" y="990601"/>
            <a:ext cx="101600" cy="46038"/>
          </a:xfrm>
          <a:custGeom>
            <a:avLst/>
            <a:gdLst>
              <a:gd name="T0" fmla="*/ 0 w 76200"/>
              <a:gd name="T1" fmla="*/ 17585 h 46038"/>
              <a:gd name="T2" fmla="*/ 29106 w 76200"/>
              <a:gd name="T3" fmla="*/ 17585 h 46038"/>
              <a:gd name="T4" fmla="*/ 38100 w 76200"/>
              <a:gd name="T5" fmla="*/ 0 h 46038"/>
              <a:gd name="T6" fmla="*/ 47094 w 76200"/>
              <a:gd name="T7" fmla="*/ 17585 h 46038"/>
              <a:gd name="T8" fmla="*/ 76200 w 76200"/>
              <a:gd name="T9" fmla="*/ 17585 h 46038"/>
              <a:gd name="T10" fmla="*/ 52653 w 76200"/>
              <a:gd name="T11" fmla="*/ 28453 h 46038"/>
              <a:gd name="T12" fmla="*/ 61647 w 76200"/>
              <a:gd name="T13" fmla="*/ 46038 h 46038"/>
              <a:gd name="T14" fmla="*/ 38100 w 76200"/>
              <a:gd name="T15" fmla="*/ 35170 h 46038"/>
              <a:gd name="T16" fmla="*/ 14553 w 76200"/>
              <a:gd name="T17" fmla="*/ 46038 h 46038"/>
              <a:gd name="T18" fmla="*/ 23547 w 76200"/>
              <a:gd name="T19" fmla="*/ 28453 h 46038"/>
              <a:gd name="T20" fmla="*/ 0 w 76200"/>
              <a:gd name="T21" fmla="*/ 17585 h 46038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76200" h="46038">
                <a:moveTo>
                  <a:pt x="0" y="17585"/>
                </a:moveTo>
                <a:lnTo>
                  <a:pt x="29106" y="17585"/>
                </a:lnTo>
                <a:lnTo>
                  <a:pt x="38100" y="0"/>
                </a:lnTo>
                <a:lnTo>
                  <a:pt x="47094" y="17585"/>
                </a:lnTo>
                <a:lnTo>
                  <a:pt x="76200" y="17585"/>
                </a:lnTo>
                <a:lnTo>
                  <a:pt x="52653" y="28453"/>
                </a:lnTo>
                <a:lnTo>
                  <a:pt x="61647" y="46038"/>
                </a:lnTo>
                <a:lnTo>
                  <a:pt x="38100" y="35170"/>
                </a:lnTo>
                <a:lnTo>
                  <a:pt x="14553" y="46038"/>
                </a:lnTo>
                <a:lnTo>
                  <a:pt x="23547" y="28453"/>
                </a:lnTo>
                <a:lnTo>
                  <a:pt x="0" y="17585"/>
                </a:lnTo>
                <a:close/>
              </a:path>
            </a:pathLst>
          </a:custGeom>
          <a:gradFill rotWithShape="1">
            <a:gsLst>
              <a:gs pos="0">
                <a:srgbClr val="9BC1FF"/>
              </a:gs>
              <a:gs pos="100000">
                <a:srgbClr val="3F80CD"/>
              </a:gs>
            </a:gsLst>
            <a:lin ang="5400000"/>
          </a:gradFill>
          <a:ln w="9525" cap="flat" cmpd="sng">
            <a:solidFill>
              <a:srgbClr val="4A7EBB"/>
            </a:solidFill>
            <a:prstDash val="solid"/>
            <a:round/>
            <a:headEnd/>
            <a:tailEnd/>
          </a:ln>
          <a:effectLst>
            <a:outerShdw blurRad="40000"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/>
          <a:p>
            <a:pPr defTabSz="109728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160" dirty="0">
              <a:solidFill>
                <a:prstClr val="black"/>
              </a:solidFill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23" name="5-Point Star 22"/>
          <p:cNvSpPr>
            <a:spLocks/>
          </p:cNvSpPr>
          <p:nvPr/>
        </p:nvSpPr>
        <p:spPr bwMode="auto">
          <a:xfrm>
            <a:off x="1219204" y="1096975"/>
            <a:ext cx="101600" cy="46037"/>
          </a:xfrm>
          <a:custGeom>
            <a:avLst/>
            <a:gdLst>
              <a:gd name="T0" fmla="*/ 0 w 76200"/>
              <a:gd name="T1" fmla="*/ 17585 h 46037"/>
              <a:gd name="T2" fmla="*/ 29106 w 76200"/>
              <a:gd name="T3" fmla="*/ 17585 h 46037"/>
              <a:gd name="T4" fmla="*/ 38100 w 76200"/>
              <a:gd name="T5" fmla="*/ 0 h 46037"/>
              <a:gd name="T6" fmla="*/ 47094 w 76200"/>
              <a:gd name="T7" fmla="*/ 17585 h 46037"/>
              <a:gd name="T8" fmla="*/ 76200 w 76200"/>
              <a:gd name="T9" fmla="*/ 17585 h 46037"/>
              <a:gd name="T10" fmla="*/ 52653 w 76200"/>
              <a:gd name="T11" fmla="*/ 28452 h 46037"/>
              <a:gd name="T12" fmla="*/ 61647 w 76200"/>
              <a:gd name="T13" fmla="*/ 46037 h 46037"/>
              <a:gd name="T14" fmla="*/ 38100 w 76200"/>
              <a:gd name="T15" fmla="*/ 35169 h 46037"/>
              <a:gd name="T16" fmla="*/ 14553 w 76200"/>
              <a:gd name="T17" fmla="*/ 46037 h 46037"/>
              <a:gd name="T18" fmla="*/ 23547 w 76200"/>
              <a:gd name="T19" fmla="*/ 28452 h 46037"/>
              <a:gd name="T20" fmla="*/ 0 w 76200"/>
              <a:gd name="T21" fmla="*/ 17585 h 46037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76200" h="46037">
                <a:moveTo>
                  <a:pt x="0" y="17585"/>
                </a:moveTo>
                <a:lnTo>
                  <a:pt x="29106" y="17585"/>
                </a:lnTo>
                <a:lnTo>
                  <a:pt x="38100" y="0"/>
                </a:lnTo>
                <a:lnTo>
                  <a:pt x="47094" y="17585"/>
                </a:lnTo>
                <a:lnTo>
                  <a:pt x="76200" y="17585"/>
                </a:lnTo>
                <a:lnTo>
                  <a:pt x="52653" y="28452"/>
                </a:lnTo>
                <a:lnTo>
                  <a:pt x="61647" y="46037"/>
                </a:lnTo>
                <a:lnTo>
                  <a:pt x="38100" y="35169"/>
                </a:lnTo>
                <a:lnTo>
                  <a:pt x="14553" y="46037"/>
                </a:lnTo>
                <a:lnTo>
                  <a:pt x="23547" y="28452"/>
                </a:lnTo>
                <a:lnTo>
                  <a:pt x="0" y="17585"/>
                </a:lnTo>
                <a:close/>
              </a:path>
            </a:pathLst>
          </a:custGeom>
          <a:gradFill rotWithShape="1">
            <a:gsLst>
              <a:gs pos="0">
                <a:srgbClr val="9BC1FF"/>
              </a:gs>
              <a:gs pos="100000">
                <a:srgbClr val="3F80CD"/>
              </a:gs>
            </a:gsLst>
            <a:lin ang="5400000"/>
          </a:gradFill>
          <a:ln w="9525" cap="flat" cmpd="sng">
            <a:solidFill>
              <a:srgbClr val="4A7EBB"/>
            </a:solidFill>
            <a:prstDash val="solid"/>
            <a:round/>
            <a:headEnd/>
            <a:tailEnd/>
          </a:ln>
          <a:effectLst>
            <a:outerShdw blurRad="40000"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/>
          <a:p>
            <a:pPr defTabSz="109728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160" dirty="0">
              <a:solidFill>
                <a:prstClr val="black"/>
              </a:solidFill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24" name="5-Point Star 23"/>
          <p:cNvSpPr>
            <a:spLocks/>
          </p:cNvSpPr>
          <p:nvPr/>
        </p:nvSpPr>
        <p:spPr bwMode="auto">
          <a:xfrm>
            <a:off x="1625604" y="1295401"/>
            <a:ext cx="101600" cy="46038"/>
          </a:xfrm>
          <a:custGeom>
            <a:avLst/>
            <a:gdLst>
              <a:gd name="T0" fmla="*/ 0 w 76200"/>
              <a:gd name="T1" fmla="*/ 17585 h 46038"/>
              <a:gd name="T2" fmla="*/ 29106 w 76200"/>
              <a:gd name="T3" fmla="*/ 17585 h 46038"/>
              <a:gd name="T4" fmla="*/ 38100 w 76200"/>
              <a:gd name="T5" fmla="*/ 0 h 46038"/>
              <a:gd name="T6" fmla="*/ 47094 w 76200"/>
              <a:gd name="T7" fmla="*/ 17585 h 46038"/>
              <a:gd name="T8" fmla="*/ 76200 w 76200"/>
              <a:gd name="T9" fmla="*/ 17585 h 46038"/>
              <a:gd name="T10" fmla="*/ 52653 w 76200"/>
              <a:gd name="T11" fmla="*/ 28453 h 46038"/>
              <a:gd name="T12" fmla="*/ 61647 w 76200"/>
              <a:gd name="T13" fmla="*/ 46038 h 46038"/>
              <a:gd name="T14" fmla="*/ 38100 w 76200"/>
              <a:gd name="T15" fmla="*/ 35170 h 46038"/>
              <a:gd name="T16" fmla="*/ 14553 w 76200"/>
              <a:gd name="T17" fmla="*/ 46038 h 46038"/>
              <a:gd name="T18" fmla="*/ 23547 w 76200"/>
              <a:gd name="T19" fmla="*/ 28453 h 46038"/>
              <a:gd name="T20" fmla="*/ 0 w 76200"/>
              <a:gd name="T21" fmla="*/ 17585 h 46038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76200" h="46038">
                <a:moveTo>
                  <a:pt x="0" y="17585"/>
                </a:moveTo>
                <a:lnTo>
                  <a:pt x="29106" y="17585"/>
                </a:lnTo>
                <a:lnTo>
                  <a:pt x="38100" y="0"/>
                </a:lnTo>
                <a:lnTo>
                  <a:pt x="47094" y="17585"/>
                </a:lnTo>
                <a:lnTo>
                  <a:pt x="76200" y="17585"/>
                </a:lnTo>
                <a:lnTo>
                  <a:pt x="52653" y="28453"/>
                </a:lnTo>
                <a:lnTo>
                  <a:pt x="61647" y="46038"/>
                </a:lnTo>
                <a:lnTo>
                  <a:pt x="38100" y="35170"/>
                </a:lnTo>
                <a:lnTo>
                  <a:pt x="14553" y="46038"/>
                </a:lnTo>
                <a:lnTo>
                  <a:pt x="23547" y="28453"/>
                </a:lnTo>
                <a:lnTo>
                  <a:pt x="0" y="17585"/>
                </a:lnTo>
                <a:close/>
              </a:path>
            </a:pathLst>
          </a:custGeom>
          <a:gradFill rotWithShape="1">
            <a:gsLst>
              <a:gs pos="0">
                <a:srgbClr val="9BC1FF"/>
              </a:gs>
              <a:gs pos="100000">
                <a:srgbClr val="3F80CD"/>
              </a:gs>
            </a:gsLst>
            <a:lin ang="5400000"/>
          </a:gradFill>
          <a:ln w="9525" cap="flat" cmpd="sng">
            <a:solidFill>
              <a:srgbClr val="4A7EBB"/>
            </a:solidFill>
            <a:prstDash val="solid"/>
            <a:round/>
            <a:headEnd/>
            <a:tailEnd/>
          </a:ln>
          <a:effectLst>
            <a:outerShdw blurRad="40000"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/>
          <a:p>
            <a:pPr defTabSz="109728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160" dirty="0">
              <a:solidFill>
                <a:prstClr val="black"/>
              </a:solidFill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25" name="5-Point Star 24"/>
          <p:cNvSpPr>
            <a:spLocks/>
          </p:cNvSpPr>
          <p:nvPr/>
        </p:nvSpPr>
        <p:spPr bwMode="auto">
          <a:xfrm>
            <a:off x="1625604" y="1173175"/>
            <a:ext cx="101600" cy="46037"/>
          </a:xfrm>
          <a:custGeom>
            <a:avLst/>
            <a:gdLst>
              <a:gd name="T0" fmla="*/ 0 w 76200"/>
              <a:gd name="T1" fmla="*/ 17585 h 46037"/>
              <a:gd name="T2" fmla="*/ 29106 w 76200"/>
              <a:gd name="T3" fmla="*/ 17585 h 46037"/>
              <a:gd name="T4" fmla="*/ 38100 w 76200"/>
              <a:gd name="T5" fmla="*/ 0 h 46037"/>
              <a:gd name="T6" fmla="*/ 47094 w 76200"/>
              <a:gd name="T7" fmla="*/ 17585 h 46037"/>
              <a:gd name="T8" fmla="*/ 76200 w 76200"/>
              <a:gd name="T9" fmla="*/ 17585 h 46037"/>
              <a:gd name="T10" fmla="*/ 52653 w 76200"/>
              <a:gd name="T11" fmla="*/ 28452 h 46037"/>
              <a:gd name="T12" fmla="*/ 61647 w 76200"/>
              <a:gd name="T13" fmla="*/ 46037 h 46037"/>
              <a:gd name="T14" fmla="*/ 38100 w 76200"/>
              <a:gd name="T15" fmla="*/ 35169 h 46037"/>
              <a:gd name="T16" fmla="*/ 14553 w 76200"/>
              <a:gd name="T17" fmla="*/ 46037 h 46037"/>
              <a:gd name="T18" fmla="*/ 23547 w 76200"/>
              <a:gd name="T19" fmla="*/ 28452 h 46037"/>
              <a:gd name="T20" fmla="*/ 0 w 76200"/>
              <a:gd name="T21" fmla="*/ 17585 h 46037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76200" h="46037">
                <a:moveTo>
                  <a:pt x="0" y="17585"/>
                </a:moveTo>
                <a:lnTo>
                  <a:pt x="29106" y="17585"/>
                </a:lnTo>
                <a:lnTo>
                  <a:pt x="38100" y="0"/>
                </a:lnTo>
                <a:lnTo>
                  <a:pt x="47094" y="17585"/>
                </a:lnTo>
                <a:lnTo>
                  <a:pt x="76200" y="17585"/>
                </a:lnTo>
                <a:lnTo>
                  <a:pt x="52653" y="28452"/>
                </a:lnTo>
                <a:lnTo>
                  <a:pt x="61647" y="46037"/>
                </a:lnTo>
                <a:lnTo>
                  <a:pt x="38100" y="35169"/>
                </a:lnTo>
                <a:lnTo>
                  <a:pt x="14553" y="46037"/>
                </a:lnTo>
                <a:lnTo>
                  <a:pt x="23547" y="28452"/>
                </a:lnTo>
                <a:lnTo>
                  <a:pt x="0" y="17585"/>
                </a:lnTo>
                <a:close/>
              </a:path>
            </a:pathLst>
          </a:custGeom>
          <a:gradFill rotWithShape="1">
            <a:gsLst>
              <a:gs pos="0">
                <a:srgbClr val="9BC1FF"/>
              </a:gs>
              <a:gs pos="100000">
                <a:srgbClr val="3F80CD"/>
              </a:gs>
            </a:gsLst>
            <a:lin ang="5400000"/>
          </a:gradFill>
          <a:ln w="9525" cap="flat" cmpd="sng">
            <a:solidFill>
              <a:srgbClr val="4A7EBB"/>
            </a:solidFill>
            <a:prstDash val="solid"/>
            <a:round/>
            <a:headEnd/>
            <a:tailEnd/>
          </a:ln>
          <a:effectLst>
            <a:outerShdw blurRad="40000"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/>
          <a:p>
            <a:pPr defTabSz="109728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160" dirty="0">
              <a:solidFill>
                <a:prstClr val="black"/>
              </a:solidFill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26" name="5-Point Star 25"/>
          <p:cNvSpPr>
            <a:spLocks/>
          </p:cNvSpPr>
          <p:nvPr/>
        </p:nvSpPr>
        <p:spPr bwMode="auto">
          <a:xfrm>
            <a:off x="3352804" y="792175"/>
            <a:ext cx="101600" cy="46037"/>
          </a:xfrm>
          <a:custGeom>
            <a:avLst/>
            <a:gdLst>
              <a:gd name="T0" fmla="*/ 0 w 76200"/>
              <a:gd name="T1" fmla="*/ 17585 h 46037"/>
              <a:gd name="T2" fmla="*/ 29106 w 76200"/>
              <a:gd name="T3" fmla="*/ 17585 h 46037"/>
              <a:gd name="T4" fmla="*/ 38100 w 76200"/>
              <a:gd name="T5" fmla="*/ 0 h 46037"/>
              <a:gd name="T6" fmla="*/ 47094 w 76200"/>
              <a:gd name="T7" fmla="*/ 17585 h 46037"/>
              <a:gd name="T8" fmla="*/ 76200 w 76200"/>
              <a:gd name="T9" fmla="*/ 17585 h 46037"/>
              <a:gd name="T10" fmla="*/ 52653 w 76200"/>
              <a:gd name="T11" fmla="*/ 28452 h 46037"/>
              <a:gd name="T12" fmla="*/ 61647 w 76200"/>
              <a:gd name="T13" fmla="*/ 46037 h 46037"/>
              <a:gd name="T14" fmla="*/ 38100 w 76200"/>
              <a:gd name="T15" fmla="*/ 35169 h 46037"/>
              <a:gd name="T16" fmla="*/ 14553 w 76200"/>
              <a:gd name="T17" fmla="*/ 46037 h 46037"/>
              <a:gd name="T18" fmla="*/ 23547 w 76200"/>
              <a:gd name="T19" fmla="*/ 28452 h 46037"/>
              <a:gd name="T20" fmla="*/ 0 w 76200"/>
              <a:gd name="T21" fmla="*/ 17585 h 46037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76200" h="46037">
                <a:moveTo>
                  <a:pt x="0" y="17585"/>
                </a:moveTo>
                <a:lnTo>
                  <a:pt x="29106" y="17585"/>
                </a:lnTo>
                <a:lnTo>
                  <a:pt x="38100" y="0"/>
                </a:lnTo>
                <a:lnTo>
                  <a:pt x="47094" y="17585"/>
                </a:lnTo>
                <a:lnTo>
                  <a:pt x="76200" y="17585"/>
                </a:lnTo>
                <a:lnTo>
                  <a:pt x="52653" y="28452"/>
                </a:lnTo>
                <a:lnTo>
                  <a:pt x="61647" y="46037"/>
                </a:lnTo>
                <a:lnTo>
                  <a:pt x="38100" y="35169"/>
                </a:lnTo>
                <a:lnTo>
                  <a:pt x="14553" y="46037"/>
                </a:lnTo>
                <a:lnTo>
                  <a:pt x="23547" y="28452"/>
                </a:lnTo>
                <a:lnTo>
                  <a:pt x="0" y="17585"/>
                </a:lnTo>
                <a:close/>
              </a:path>
            </a:pathLst>
          </a:custGeom>
          <a:gradFill rotWithShape="1">
            <a:gsLst>
              <a:gs pos="0">
                <a:srgbClr val="9BC1FF"/>
              </a:gs>
              <a:gs pos="100000">
                <a:srgbClr val="3F80CD"/>
              </a:gs>
            </a:gsLst>
            <a:lin ang="5400000"/>
          </a:gradFill>
          <a:ln w="9525" cap="flat" cmpd="sng">
            <a:solidFill>
              <a:srgbClr val="4A7EBB"/>
            </a:solidFill>
            <a:prstDash val="solid"/>
            <a:round/>
            <a:headEnd/>
            <a:tailEnd/>
          </a:ln>
          <a:effectLst>
            <a:outerShdw blurRad="40000"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/>
          <a:p>
            <a:pPr defTabSz="109728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160" dirty="0">
              <a:solidFill>
                <a:prstClr val="black"/>
              </a:solidFill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27" name="5-Point Star 26"/>
          <p:cNvSpPr>
            <a:spLocks/>
          </p:cNvSpPr>
          <p:nvPr/>
        </p:nvSpPr>
        <p:spPr bwMode="auto">
          <a:xfrm>
            <a:off x="3556004" y="639775"/>
            <a:ext cx="101600" cy="46037"/>
          </a:xfrm>
          <a:custGeom>
            <a:avLst/>
            <a:gdLst>
              <a:gd name="T0" fmla="*/ 0 w 76200"/>
              <a:gd name="T1" fmla="*/ 17585 h 46037"/>
              <a:gd name="T2" fmla="*/ 29106 w 76200"/>
              <a:gd name="T3" fmla="*/ 17585 h 46037"/>
              <a:gd name="T4" fmla="*/ 38100 w 76200"/>
              <a:gd name="T5" fmla="*/ 0 h 46037"/>
              <a:gd name="T6" fmla="*/ 47094 w 76200"/>
              <a:gd name="T7" fmla="*/ 17585 h 46037"/>
              <a:gd name="T8" fmla="*/ 76200 w 76200"/>
              <a:gd name="T9" fmla="*/ 17585 h 46037"/>
              <a:gd name="T10" fmla="*/ 52653 w 76200"/>
              <a:gd name="T11" fmla="*/ 28452 h 46037"/>
              <a:gd name="T12" fmla="*/ 61647 w 76200"/>
              <a:gd name="T13" fmla="*/ 46037 h 46037"/>
              <a:gd name="T14" fmla="*/ 38100 w 76200"/>
              <a:gd name="T15" fmla="*/ 35169 h 46037"/>
              <a:gd name="T16" fmla="*/ 14553 w 76200"/>
              <a:gd name="T17" fmla="*/ 46037 h 46037"/>
              <a:gd name="T18" fmla="*/ 23547 w 76200"/>
              <a:gd name="T19" fmla="*/ 28452 h 46037"/>
              <a:gd name="T20" fmla="*/ 0 w 76200"/>
              <a:gd name="T21" fmla="*/ 17585 h 46037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76200" h="46037">
                <a:moveTo>
                  <a:pt x="0" y="17585"/>
                </a:moveTo>
                <a:lnTo>
                  <a:pt x="29106" y="17585"/>
                </a:lnTo>
                <a:lnTo>
                  <a:pt x="38100" y="0"/>
                </a:lnTo>
                <a:lnTo>
                  <a:pt x="47094" y="17585"/>
                </a:lnTo>
                <a:lnTo>
                  <a:pt x="76200" y="17585"/>
                </a:lnTo>
                <a:lnTo>
                  <a:pt x="52653" y="28452"/>
                </a:lnTo>
                <a:lnTo>
                  <a:pt x="61647" y="46037"/>
                </a:lnTo>
                <a:lnTo>
                  <a:pt x="38100" y="35169"/>
                </a:lnTo>
                <a:lnTo>
                  <a:pt x="14553" y="46037"/>
                </a:lnTo>
                <a:lnTo>
                  <a:pt x="23547" y="28452"/>
                </a:lnTo>
                <a:lnTo>
                  <a:pt x="0" y="17585"/>
                </a:lnTo>
                <a:close/>
              </a:path>
            </a:pathLst>
          </a:custGeom>
          <a:gradFill rotWithShape="1">
            <a:gsLst>
              <a:gs pos="0">
                <a:srgbClr val="9BC1FF"/>
              </a:gs>
              <a:gs pos="100000">
                <a:srgbClr val="3F80CD"/>
              </a:gs>
            </a:gsLst>
            <a:lin ang="5400000"/>
          </a:gradFill>
          <a:ln w="9525" cap="flat" cmpd="sng">
            <a:solidFill>
              <a:srgbClr val="4A7EBB"/>
            </a:solidFill>
            <a:prstDash val="solid"/>
            <a:round/>
            <a:headEnd/>
            <a:tailEnd/>
          </a:ln>
          <a:effectLst>
            <a:outerShdw blurRad="40000"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/>
          <a:p>
            <a:pPr defTabSz="109728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160" dirty="0">
              <a:solidFill>
                <a:prstClr val="black"/>
              </a:solidFill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28" name="5-Point Star 27"/>
          <p:cNvSpPr>
            <a:spLocks/>
          </p:cNvSpPr>
          <p:nvPr/>
        </p:nvSpPr>
        <p:spPr bwMode="auto">
          <a:xfrm>
            <a:off x="3352804" y="944564"/>
            <a:ext cx="101600" cy="46037"/>
          </a:xfrm>
          <a:custGeom>
            <a:avLst/>
            <a:gdLst>
              <a:gd name="T0" fmla="*/ 0 w 76200"/>
              <a:gd name="T1" fmla="*/ 17585 h 46037"/>
              <a:gd name="T2" fmla="*/ 29106 w 76200"/>
              <a:gd name="T3" fmla="*/ 17585 h 46037"/>
              <a:gd name="T4" fmla="*/ 38100 w 76200"/>
              <a:gd name="T5" fmla="*/ 0 h 46037"/>
              <a:gd name="T6" fmla="*/ 47094 w 76200"/>
              <a:gd name="T7" fmla="*/ 17585 h 46037"/>
              <a:gd name="T8" fmla="*/ 76200 w 76200"/>
              <a:gd name="T9" fmla="*/ 17585 h 46037"/>
              <a:gd name="T10" fmla="*/ 52653 w 76200"/>
              <a:gd name="T11" fmla="*/ 28452 h 46037"/>
              <a:gd name="T12" fmla="*/ 61647 w 76200"/>
              <a:gd name="T13" fmla="*/ 46037 h 46037"/>
              <a:gd name="T14" fmla="*/ 38100 w 76200"/>
              <a:gd name="T15" fmla="*/ 35169 h 46037"/>
              <a:gd name="T16" fmla="*/ 14553 w 76200"/>
              <a:gd name="T17" fmla="*/ 46037 h 46037"/>
              <a:gd name="T18" fmla="*/ 23547 w 76200"/>
              <a:gd name="T19" fmla="*/ 28452 h 46037"/>
              <a:gd name="T20" fmla="*/ 0 w 76200"/>
              <a:gd name="T21" fmla="*/ 17585 h 46037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76200" h="46037">
                <a:moveTo>
                  <a:pt x="0" y="17585"/>
                </a:moveTo>
                <a:lnTo>
                  <a:pt x="29106" y="17585"/>
                </a:lnTo>
                <a:lnTo>
                  <a:pt x="38100" y="0"/>
                </a:lnTo>
                <a:lnTo>
                  <a:pt x="47094" y="17585"/>
                </a:lnTo>
                <a:lnTo>
                  <a:pt x="76200" y="17585"/>
                </a:lnTo>
                <a:lnTo>
                  <a:pt x="52653" y="28452"/>
                </a:lnTo>
                <a:lnTo>
                  <a:pt x="61647" y="46037"/>
                </a:lnTo>
                <a:lnTo>
                  <a:pt x="38100" y="35169"/>
                </a:lnTo>
                <a:lnTo>
                  <a:pt x="14553" y="46037"/>
                </a:lnTo>
                <a:lnTo>
                  <a:pt x="23547" y="28452"/>
                </a:lnTo>
                <a:lnTo>
                  <a:pt x="0" y="17585"/>
                </a:lnTo>
                <a:close/>
              </a:path>
            </a:pathLst>
          </a:custGeom>
          <a:gradFill rotWithShape="1">
            <a:gsLst>
              <a:gs pos="0">
                <a:srgbClr val="9BC1FF"/>
              </a:gs>
              <a:gs pos="100000">
                <a:srgbClr val="3F80CD"/>
              </a:gs>
            </a:gsLst>
            <a:lin ang="5400000"/>
          </a:gradFill>
          <a:ln w="9525" cap="flat" cmpd="sng">
            <a:solidFill>
              <a:srgbClr val="4A7EBB"/>
            </a:solidFill>
            <a:prstDash val="solid"/>
            <a:round/>
            <a:headEnd/>
            <a:tailEnd/>
          </a:ln>
          <a:effectLst>
            <a:outerShdw blurRad="40000"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/>
          <a:p>
            <a:pPr defTabSz="109728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160" dirty="0">
              <a:solidFill>
                <a:prstClr val="black"/>
              </a:solidFill>
              <a:latin typeface="Arial" pitchFamily="34" charset="0"/>
              <a:ea typeface="ＭＳ Ｐゴシック" pitchFamily="34" charset="-128"/>
            </a:endParaRPr>
          </a:p>
        </p:txBody>
      </p:sp>
      <p:grpSp>
        <p:nvGrpSpPr>
          <p:cNvPr id="29" name="Group 28"/>
          <p:cNvGrpSpPr>
            <a:grpSpLocks/>
          </p:cNvGrpSpPr>
          <p:nvPr userDrawn="1"/>
        </p:nvGrpSpPr>
        <p:grpSpPr bwMode="auto">
          <a:xfrm>
            <a:off x="9855207" y="2819400"/>
            <a:ext cx="2004484" cy="2286000"/>
            <a:chOff x="4451" y="2340"/>
            <a:chExt cx="1152" cy="815"/>
          </a:xfrm>
          <a:solidFill>
            <a:srgbClr val="C00000"/>
          </a:solidFill>
        </p:grpSpPr>
        <p:sp>
          <p:nvSpPr>
            <p:cNvPr id="30" name="Rectangle 27"/>
            <p:cNvSpPr>
              <a:spLocks noChangeArrowheads="1"/>
            </p:cNvSpPr>
            <p:nvPr/>
          </p:nvSpPr>
          <p:spPr bwMode="auto">
            <a:xfrm>
              <a:off x="4451" y="2340"/>
              <a:ext cx="1152" cy="81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defTabSz="109728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altLang="en-US" sz="2400" dirty="0">
                <a:solidFill>
                  <a:prstClr val="black"/>
                </a:solidFill>
                <a:ea typeface="MS PGothic" pitchFamily="34" charset="-128"/>
              </a:endParaRPr>
            </a:p>
          </p:txBody>
        </p:sp>
        <p:sp>
          <p:nvSpPr>
            <p:cNvPr id="31" name="Rectangle 28"/>
            <p:cNvSpPr>
              <a:spLocks noChangeArrowheads="1"/>
            </p:cNvSpPr>
            <p:nvPr/>
          </p:nvSpPr>
          <p:spPr bwMode="auto">
            <a:xfrm>
              <a:off x="4451" y="2340"/>
              <a:ext cx="1152" cy="815"/>
            </a:xfrm>
            <a:prstGeom prst="rect">
              <a:avLst/>
            </a:prstGeom>
            <a:grpFill/>
            <a:ln w="11113" cap="rnd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defTabSz="109728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altLang="en-US" sz="2400" dirty="0">
                <a:solidFill>
                  <a:prstClr val="black"/>
                </a:solidFill>
                <a:ea typeface="MS PGothic" pitchFamily="34" charset="-128"/>
              </a:endParaRPr>
            </a:p>
          </p:txBody>
        </p:sp>
      </p:grpSp>
      <p:sp>
        <p:nvSpPr>
          <p:cNvPr id="32" name="Rectangle 15"/>
          <p:cNvSpPr>
            <a:spLocks noChangeArrowheads="1"/>
          </p:cNvSpPr>
          <p:nvPr userDrawn="1"/>
        </p:nvSpPr>
        <p:spPr bwMode="auto">
          <a:xfrm>
            <a:off x="508004" y="2827338"/>
            <a:ext cx="2336800" cy="2286000"/>
          </a:xfrm>
          <a:prstGeom prst="rect">
            <a:avLst/>
          </a:prstGeom>
          <a:noFill/>
          <a:ln w="11113" cap="rnd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defTabSz="109728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 sz="2400" dirty="0">
              <a:solidFill>
                <a:prstClr val="black"/>
              </a:solidFill>
              <a:ea typeface="ＭＳ Ｐゴシック" pitchFamily="34" charset="-128"/>
            </a:endParaRPr>
          </a:p>
        </p:txBody>
      </p:sp>
      <p:sp>
        <p:nvSpPr>
          <p:cNvPr id="33" name="Rectangle 16"/>
          <p:cNvSpPr>
            <a:spLocks noChangeArrowheads="1"/>
          </p:cNvSpPr>
          <p:nvPr userDrawn="1"/>
        </p:nvSpPr>
        <p:spPr bwMode="auto">
          <a:xfrm>
            <a:off x="848068" y="2895600"/>
            <a:ext cx="1684205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defTabSz="109728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2400" b="1" dirty="0">
                <a:solidFill>
                  <a:srgbClr val="000066"/>
                </a:solidFill>
                <a:latin typeface="Calibri"/>
                <a:ea typeface="MS PGothic" pitchFamily="34" charset="-128"/>
              </a:rPr>
              <a:t>Genetic</a:t>
            </a:r>
          </a:p>
          <a:p>
            <a:pPr algn="ctr" defTabSz="109728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2400" b="1" dirty="0">
                <a:solidFill>
                  <a:srgbClr val="000066"/>
                </a:solidFill>
                <a:latin typeface="Calibri"/>
                <a:ea typeface="MS PGothic" pitchFamily="34" charset="-128"/>
              </a:rPr>
              <a:t>susceptibility</a:t>
            </a:r>
          </a:p>
        </p:txBody>
      </p:sp>
      <p:sp>
        <p:nvSpPr>
          <p:cNvPr id="34" name="Rectangle 30"/>
          <p:cNvSpPr>
            <a:spLocks noChangeArrowheads="1"/>
          </p:cNvSpPr>
          <p:nvPr userDrawn="1"/>
        </p:nvSpPr>
        <p:spPr bwMode="auto">
          <a:xfrm>
            <a:off x="10110410" y="2971800"/>
            <a:ext cx="1472909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defTabSz="109728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2400" b="1" dirty="0">
                <a:solidFill>
                  <a:prstClr val="white"/>
                </a:solidFill>
                <a:latin typeface="Calibri"/>
                <a:ea typeface="MS PGothic" pitchFamily="34" charset="-128"/>
              </a:rPr>
              <a:t>Clinical</a:t>
            </a:r>
          </a:p>
          <a:p>
            <a:pPr algn="ctr" defTabSz="109728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2400" b="1" dirty="0">
                <a:solidFill>
                  <a:prstClr val="white"/>
                </a:solidFill>
                <a:latin typeface="Calibri"/>
                <a:ea typeface="MS PGothic" pitchFamily="34" charset="-128"/>
              </a:rPr>
              <a:t>diabetes</a:t>
            </a:r>
          </a:p>
          <a:p>
            <a:pPr algn="ctr" defTabSz="109728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 sz="2400" b="1" dirty="0">
              <a:solidFill>
                <a:prstClr val="white"/>
              </a:solidFill>
              <a:ea typeface="MS PGothic" pitchFamily="34" charset="-128"/>
            </a:endParaRPr>
          </a:p>
          <a:p>
            <a:pPr algn="ctr" defTabSz="109728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2400" dirty="0">
                <a:solidFill>
                  <a:prstClr val="white"/>
                </a:solidFill>
                <a:latin typeface="Calibri"/>
                <a:ea typeface="MS PGothic" pitchFamily="34" charset="-128"/>
              </a:rPr>
              <a:t>ADA / WHO</a:t>
            </a:r>
          </a:p>
        </p:txBody>
      </p:sp>
      <p:sp>
        <p:nvSpPr>
          <p:cNvPr id="35" name="Freeform 32"/>
          <p:cNvSpPr>
            <a:spLocks noEditPoints="1"/>
          </p:cNvSpPr>
          <p:nvPr userDrawn="1"/>
        </p:nvSpPr>
        <p:spPr bwMode="auto">
          <a:xfrm>
            <a:off x="3048004" y="3733800"/>
            <a:ext cx="711200" cy="152400"/>
          </a:xfrm>
          <a:custGeom>
            <a:avLst/>
            <a:gdLst>
              <a:gd name="T0" fmla="*/ 0 w 406"/>
              <a:gd name="T1" fmla="*/ 2147483647 h 120"/>
              <a:gd name="T2" fmla="*/ 2147483647 w 406"/>
              <a:gd name="T3" fmla="*/ 2147483647 h 120"/>
              <a:gd name="T4" fmla="*/ 2147483647 w 406"/>
              <a:gd name="T5" fmla="*/ 2147483647 h 120"/>
              <a:gd name="T6" fmla="*/ 0 w 406"/>
              <a:gd name="T7" fmla="*/ 2147483647 h 120"/>
              <a:gd name="T8" fmla="*/ 0 w 406"/>
              <a:gd name="T9" fmla="*/ 2147483647 h 120"/>
              <a:gd name="T10" fmla="*/ 2147483647 w 406"/>
              <a:gd name="T11" fmla="*/ 0 h 120"/>
              <a:gd name="T12" fmla="*/ 2147483647 w 406"/>
              <a:gd name="T13" fmla="*/ 2147483647 h 120"/>
              <a:gd name="T14" fmla="*/ 2147483647 w 406"/>
              <a:gd name="T15" fmla="*/ 2147483647 h 120"/>
              <a:gd name="T16" fmla="*/ 2147483647 w 406"/>
              <a:gd name="T17" fmla="*/ 0 h 120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406"/>
              <a:gd name="T28" fmla="*/ 0 h 120"/>
              <a:gd name="T29" fmla="*/ 406 w 406"/>
              <a:gd name="T30" fmla="*/ 120 h 120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406" h="120">
                <a:moveTo>
                  <a:pt x="0" y="40"/>
                </a:moveTo>
                <a:lnTo>
                  <a:pt x="306" y="40"/>
                </a:lnTo>
                <a:lnTo>
                  <a:pt x="306" y="80"/>
                </a:lnTo>
                <a:lnTo>
                  <a:pt x="0" y="80"/>
                </a:lnTo>
                <a:lnTo>
                  <a:pt x="0" y="40"/>
                </a:lnTo>
                <a:close/>
                <a:moveTo>
                  <a:pt x="287" y="0"/>
                </a:moveTo>
                <a:lnTo>
                  <a:pt x="406" y="60"/>
                </a:lnTo>
                <a:lnTo>
                  <a:pt x="287" y="120"/>
                </a:lnTo>
                <a:lnTo>
                  <a:pt x="287" y="0"/>
                </a:lnTo>
                <a:close/>
              </a:path>
            </a:pathLst>
          </a:custGeom>
          <a:solidFill>
            <a:srgbClr val="000000"/>
          </a:solidFill>
          <a:ln w="1588" cap="flat">
            <a:solidFill>
              <a:srgbClr val="000000"/>
            </a:solidFill>
            <a:prstDash val="solid"/>
            <a:bevel/>
            <a:headEnd/>
            <a:tailEnd/>
          </a:ln>
        </p:spPr>
        <p:txBody>
          <a:bodyPr/>
          <a:lstStyle/>
          <a:p>
            <a:pPr defTabSz="109728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160" dirty="0">
              <a:solidFill>
                <a:prstClr val="black"/>
              </a:solidFill>
              <a:latin typeface="Arial" pitchFamily="34" charset="0"/>
              <a:ea typeface="ＭＳ Ｐゴシック" pitchFamily="34" charset="-128"/>
            </a:endParaRPr>
          </a:p>
        </p:txBody>
      </p:sp>
      <p:grpSp>
        <p:nvGrpSpPr>
          <p:cNvPr id="36" name="Group 36"/>
          <p:cNvGrpSpPr>
            <a:grpSpLocks/>
          </p:cNvGrpSpPr>
          <p:nvPr userDrawn="1"/>
        </p:nvGrpSpPr>
        <p:grpSpPr bwMode="auto">
          <a:xfrm>
            <a:off x="3860800" y="2819400"/>
            <a:ext cx="5080000" cy="2286000"/>
            <a:chOff x="2484" y="2896"/>
            <a:chExt cx="1170" cy="244"/>
          </a:xfrm>
          <a:solidFill>
            <a:schemeClr val="bg2"/>
          </a:solidFill>
        </p:grpSpPr>
        <p:sp>
          <p:nvSpPr>
            <p:cNvPr id="37" name="Rectangle 34"/>
            <p:cNvSpPr>
              <a:spLocks noChangeArrowheads="1"/>
            </p:cNvSpPr>
            <p:nvPr/>
          </p:nvSpPr>
          <p:spPr bwMode="auto">
            <a:xfrm>
              <a:off x="2484" y="2896"/>
              <a:ext cx="1170" cy="244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defTabSz="109728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altLang="en-US" sz="2400" dirty="0">
                <a:solidFill>
                  <a:prstClr val="black"/>
                </a:solidFill>
                <a:ea typeface="MS PGothic" pitchFamily="34" charset="-128"/>
              </a:endParaRPr>
            </a:p>
          </p:txBody>
        </p:sp>
        <p:sp>
          <p:nvSpPr>
            <p:cNvPr id="38" name="Rectangle 35"/>
            <p:cNvSpPr>
              <a:spLocks noChangeArrowheads="1"/>
            </p:cNvSpPr>
            <p:nvPr/>
          </p:nvSpPr>
          <p:spPr bwMode="auto">
            <a:xfrm>
              <a:off x="2484" y="2896"/>
              <a:ext cx="1170" cy="244"/>
            </a:xfrm>
            <a:prstGeom prst="rect">
              <a:avLst/>
            </a:prstGeom>
            <a:grpFill/>
            <a:ln w="11113" cap="rnd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defTabSz="109728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altLang="en-US" sz="2400" dirty="0">
                <a:solidFill>
                  <a:prstClr val="black"/>
                </a:solidFill>
                <a:ea typeface="MS PGothic" pitchFamily="34" charset="-128"/>
              </a:endParaRPr>
            </a:p>
          </p:txBody>
        </p:sp>
      </p:grpSp>
      <p:sp>
        <p:nvSpPr>
          <p:cNvPr id="39" name="Rectangle 37"/>
          <p:cNvSpPr>
            <a:spLocks noChangeArrowheads="1"/>
          </p:cNvSpPr>
          <p:nvPr userDrawn="1"/>
        </p:nvSpPr>
        <p:spPr bwMode="auto">
          <a:xfrm>
            <a:off x="3962400" y="2895608"/>
            <a:ext cx="4876800" cy="214212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defTabSz="109728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altLang="en-US" sz="2400" b="1" dirty="0">
                <a:solidFill>
                  <a:srgbClr val="000066"/>
                </a:solidFill>
                <a:latin typeface="Calibri"/>
                <a:ea typeface="MS PGothic" pitchFamily="34" charset="-128"/>
              </a:rPr>
              <a:t>Confirmed persistent islet autoimmunity:</a:t>
            </a:r>
          </a:p>
          <a:p>
            <a:pPr defTabSz="1097280" fontAlgn="base">
              <a:spcBef>
                <a:spcPct val="0"/>
              </a:spcBef>
              <a:spcAft>
                <a:spcPct val="0"/>
              </a:spcAft>
              <a:defRPr/>
            </a:pPr>
            <a:endParaRPr lang="en-GB" altLang="en-US" sz="2400" b="1" dirty="0">
              <a:solidFill>
                <a:prstClr val="black"/>
              </a:solidFill>
              <a:ea typeface="MS PGothic" pitchFamily="34" charset="-128"/>
            </a:endParaRPr>
          </a:p>
          <a:p>
            <a:pPr defTabSz="109728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altLang="en-US" sz="2400" b="1" dirty="0">
                <a:solidFill>
                  <a:srgbClr val="C00000"/>
                </a:solidFill>
                <a:latin typeface="Calibri"/>
                <a:ea typeface="MS PGothic" pitchFamily="34" charset="-128"/>
              </a:rPr>
              <a:t>GADA, IA-2A or IAA (+ZnT8A)</a:t>
            </a:r>
            <a:endParaRPr lang="en-GB" altLang="en-US" sz="2880" b="1" dirty="0">
              <a:solidFill>
                <a:srgbClr val="C00000"/>
              </a:solidFill>
              <a:latin typeface="Calibri"/>
              <a:ea typeface="MS PGothic" pitchFamily="34" charset="-128"/>
            </a:endParaRPr>
          </a:p>
          <a:p>
            <a:pPr defTabSz="109728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altLang="en-US" sz="2160" b="1" u="sng" dirty="0">
                <a:solidFill>
                  <a:srgbClr val="000066"/>
                </a:solidFill>
                <a:latin typeface="Calibri"/>
                <a:ea typeface="MS PGothic" pitchFamily="34" charset="-128"/>
              </a:rPr>
              <a:t>at least twice</a:t>
            </a:r>
            <a:r>
              <a:rPr lang="en-GB" altLang="en-US" sz="2160" b="1" dirty="0">
                <a:solidFill>
                  <a:srgbClr val="000066"/>
                </a:solidFill>
                <a:latin typeface="Calibri"/>
                <a:ea typeface="MS PGothic" pitchFamily="34" charset="-128"/>
              </a:rPr>
              <a:t> 3 months apart &amp; confirmed in the second laboratory</a:t>
            </a:r>
            <a:endParaRPr lang="en-US" altLang="en-US" sz="2160" b="1" dirty="0">
              <a:solidFill>
                <a:srgbClr val="000066"/>
              </a:solidFill>
              <a:latin typeface="Calibri"/>
              <a:ea typeface="MS PGothic" pitchFamily="34" charset="-128"/>
            </a:endParaRPr>
          </a:p>
        </p:txBody>
      </p:sp>
      <p:sp>
        <p:nvSpPr>
          <p:cNvPr id="40" name="Freeform 39"/>
          <p:cNvSpPr>
            <a:spLocks noEditPoints="1"/>
          </p:cNvSpPr>
          <p:nvPr userDrawn="1"/>
        </p:nvSpPr>
        <p:spPr bwMode="auto">
          <a:xfrm>
            <a:off x="9042404" y="3810000"/>
            <a:ext cx="711200" cy="152400"/>
          </a:xfrm>
          <a:custGeom>
            <a:avLst/>
            <a:gdLst>
              <a:gd name="T0" fmla="*/ 0 w 406"/>
              <a:gd name="T1" fmla="*/ 2147483647 h 120"/>
              <a:gd name="T2" fmla="*/ 2147483647 w 406"/>
              <a:gd name="T3" fmla="*/ 2147483647 h 120"/>
              <a:gd name="T4" fmla="*/ 2147483647 w 406"/>
              <a:gd name="T5" fmla="*/ 2147483647 h 120"/>
              <a:gd name="T6" fmla="*/ 0 w 406"/>
              <a:gd name="T7" fmla="*/ 2147483647 h 120"/>
              <a:gd name="T8" fmla="*/ 0 w 406"/>
              <a:gd name="T9" fmla="*/ 2147483647 h 120"/>
              <a:gd name="T10" fmla="*/ 2147483647 w 406"/>
              <a:gd name="T11" fmla="*/ 0 h 120"/>
              <a:gd name="T12" fmla="*/ 2147483647 w 406"/>
              <a:gd name="T13" fmla="*/ 2147483647 h 120"/>
              <a:gd name="T14" fmla="*/ 2147483647 w 406"/>
              <a:gd name="T15" fmla="*/ 2147483647 h 120"/>
              <a:gd name="T16" fmla="*/ 2147483647 w 406"/>
              <a:gd name="T17" fmla="*/ 0 h 120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406"/>
              <a:gd name="T28" fmla="*/ 0 h 120"/>
              <a:gd name="T29" fmla="*/ 406 w 406"/>
              <a:gd name="T30" fmla="*/ 120 h 120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406" h="120">
                <a:moveTo>
                  <a:pt x="0" y="40"/>
                </a:moveTo>
                <a:lnTo>
                  <a:pt x="306" y="40"/>
                </a:lnTo>
                <a:lnTo>
                  <a:pt x="306" y="80"/>
                </a:lnTo>
                <a:lnTo>
                  <a:pt x="0" y="80"/>
                </a:lnTo>
                <a:lnTo>
                  <a:pt x="0" y="40"/>
                </a:lnTo>
                <a:close/>
                <a:moveTo>
                  <a:pt x="287" y="0"/>
                </a:moveTo>
                <a:lnTo>
                  <a:pt x="406" y="60"/>
                </a:lnTo>
                <a:lnTo>
                  <a:pt x="287" y="120"/>
                </a:lnTo>
                <a:lnTo>
                  <a:pt x="287" y="0"/>
                </a:lnTo>
                <a:close/>
              </a:path>
            </a:pathLst>
          </a:custGeom>
          <a:solidFill>
            <a:srgbClr val="000000"/>
          </a:solidFill>
          <a:ln w="1588" cap="flat">
            <a:solidFill>
              <a:srgbClr val="000000"/>
            </a:solidFill>
            <a:prstDash val="solid"/>
            <a:bevel/>
            <a:headEnd/>
            <a:tailEnd/>
          </a:ln>
        </p:spPr>
        <p:txBody>
          <a:bodyPr/>
          <a:lstStyle/>
          <a:p>
            <a:pPr defTabSz="109728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160" dirty="0">
              <a:solidFill>
                <a:prstClr val="black"/>
              </a:solidFill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41" name="Text Box 18"/>
          <p:cNvSpPr txBox="1">
            <a:spLocks noChangeArrowheads="1"/>
          </p:cNvSpPr>
          <p:nvPr userDrawn="1"/>
        </p:nvSpPr>
        <p:spPr bwMode="auto">
          <a:xfrm>
            <a:off x="5181600" y="2438411"/>
            <a:ext cx="2210862" cy="4247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defTabSz="109728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2160" b="1" dirty="0">
                <a:solidFill>
                  <a:srgbClr val="000066"/>
                </a:solidFill>
                <a:latin typeface="Calibri" pitchFamily="34" charset="0"/>
                <a:ea typeface="ＭＳ Ｐゴシック" pitchFamily="34" charset="-128"/>
              </a:rPr>
              <a:t>Primary endpoint</a:t>
            </a:r>
          </a:p>
        </p:txBody>
      </p:sp>
      <p:sp>
        <p:nvSpPr>
          <p:cNvPr id="42" name="Text Box 19"/>
          <p:cNvSpPr txBox="1">
            <a:spLocks noChangeArrowheads="1"/>
          </p:cNvSpPr>
          <p:nvPr userDrawn="1"/>
        </p:nvSpPr>
        <p:spPr bwMode="auto">
          <a:xfrm>
            <a:off x="9448801" y="2438411"/>
            <a:ext cx="2210862" cy="4247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defTabSz="109728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2160" b="1" dirty="0">
                <a:solidFill>
                  <a:srgbClr val="000066"/>
                </a:solidFill>
                <a:latin typeface="Calibri" pitchFamily="34" charset="0"/>
                <a:ea typeface="ＭＳ Ｐゴシック" pitchFamily="34" charset="-128"/>
              </a:rPr>
              <a:t>Primary endpoint</a:t>
            </a:r>
          </a:p>
        </p:txBody>
      </p:sp>
      <p:pic>
        <p:nvPicPr>
          <p:cNvPr id="43" name="Picture 4" descr="http://upload.wikimedia.org/wikipedia/commons/9/97/DNA_Double_Helix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7" y="3778263"/>
            <a:ext cx="2120900" cy="1203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" name="Picture 10" descr="World Map Clip Art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3497" y="13"/>
            <a:ext cx="6667500" cy="2651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" name="Picture 2" descr="teddycmyk2"/>
          <p:cNvPicPr>
            <a:picLocks noChangeAspect="1" noChangeArrowheads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2087" y="282575"/>
            <a:ext cx="4955116" cy="12176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" name="Rectangle 10"/>
          <p:cNvSpPr txBox="1">
            <a:spLocks noChangeArrowheads="1"/>
          </p:cNvSpPr>
          <p:nvPr userDrawn="1"/>
        </p:nvSpPr>
        <p:spPr bwMode="auto">
          <a:xfrm>
            <a:off x="8947151" y="1162063"/>
            <a:ext cx="2438400" cy="354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defPPr>
              <a:defRPr lang="en-US"/>
            </a:defPPr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8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defTabSz="1097280">
              <a:defRPr/>
            </a:pPr>
            <a:r>
              <a:rPr lang="en-US" sz="960" dirty="0">
                <a:solidFill>
                  <a:srgbClr val="000066"/>
                </a:solidFill>
                <a:latin typeface="Calibri"/>
              </a:rPr>
              <a:t>The Environmental Determinants</a:t>
            </a:r>
          </a:p>
          <a:p>
            <a:pPr defTabSz="1097280">
              <a:defRPr/>
            </a:pPr>
            <a:r>
              <a:rPr lang="en-US" sz="960" dirty="0">
                <a:solidFill>
                  <a:srgbClr val="000066"/>
                </a:solidFill>
                <a:latin typeface="Calibri"/>
              </a:rPr>
              <a:t>of Diabetes in the Young</a:t>
            </a:r>
          </a:p>
        </p:txBody>
      </p:sp>
      <p:sp>
        <p:nvSpPr>
          <p:cNvPr id="47" name="5-Point Star 46"/>
          <p:cNvSpPr>
            <a:spLocks/>
          </p:cNvSpPr>
          <p:nvPr userDrawn="1"/>
        </p:nvSpPr>
        <p:spPr bwMode="auto">
          <a:xfrm>
            <a:off x="863601" y="990601"/>
            <a:ext cx="101600" cy="46038"/>
          </a:xfrm>
          <a:custGeom>
            <a:avLst/>
            <a:gdLst>
              <a:gd name="T0" fmla="*/ 0 w 76200"/>
              <a:gd name="T1" fmla="*/ 17585 h 46038"/>
              <a:gd name="T2" fmla="*/ 29106 w 76200"/>
              <a:gd name="T3" fmla="*/ 17585 h 46038"/>
              <a:gd name="T4" fmla="*/ 38100 w 76200"/>
              <a:gd name="T5" fmla="*/ 0 h 46038"/>
              <a:gd name="T6" fmla="*/ 47094 w 76200"/>
              <a:gd name="T7" fmla="*/ 17585 h 46038"/>
              <a:gd name="T8" fmla="*/ 76200 w 76200"/>
              <a:gd name="T9" fmla="*/ 17585 h 46038"/>
              <a:gd name="T10" fmla="*/ 52653 w 76200"/>
              <a:gd name="T11" fmla="*/ 28453 h 46038"/>
              <a:gd name="T12" fmla="*/ 61647 w 76200"/>
              <a:gd name="T13" fmla="*/ 46038 h 46038"/>
              <a:gd name="T14" fmla="*/ 38100 w 76200"/>
              <a:gd name="T15" fmla="*/ 35170 h 46038"/>
              <a:gd name="T16" fmla="*/ 14553 w 76200"/>
              <a:gd name="T17" fmla="*/ 46038 h 46038"/>
              <a:gd name="T18" fmla="*/ 23547 w 76200"/>
              <a:gd name="T19" fmla="*/ 28453 h 46038"/>
              <a:gd name="T20" fmla="*/ 0 w 76200"/>
              <a:gd name="T21" fmla="*/ 17585 h 46038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76200" h="46038">
                <a:moveTo>
                  <a:pt x="0" y="17585"/>
                </a:moveTo>
                <a:lnTo>
                  <a:pt x="29106" y="17585"/>
                </a:lnTo>
                <a:lnTo>
                  <a:pt x="38100" y="0"/>
                </a:lnTo>
                <a:lnTo>
                  <a:pt x="47094" y="17585"/>
                </a:lnTo>
                <a:lnTo>
                  <a:pt x="76200" y="17585"/>
                </a:lnTo>
                <a:lnTo>
                  <a:pt x="52653" y="28453"/>
                </a:lnTo>
                <a:lnTo>
                  <a:pt x="61647" y="46038"/>
                </a:lnTo>
                <a:lnTo>
                  <a:pt x="38100" y="35170"/>
                </a:lnTo>
                <a:lnTo>
                  <a:pt x="14553" y="46038"/>
                </a:lnTo>
                <a:lnTo>
                  <a:pt x="23547" y="28453"/>
                </a:lnTo>
                <a:lnTo>
                  <a:pt x="0" y="17585"/>
                </a:lnTo>
                <a:close/>
              </a:path>
            </a:pathLst>
          </a:custGeom>
          <a:gradFill rotWithShape="1">
            <a:gsLst>
              <a:gs pos="0">
                <a:srgbClr val="9BC1FF"/>
              </a:gs>
              <a:gs pos="100000">
                <a:srgbClr val="3F80CD"/>
              </a:gs>
            </a:gsLst>
            <a:lin ang="5400000"/>
          </a:gradFill>
          <a:ln w="9525" cap="flat" cmpd="sng">
            <a:solidFill>
              <a:srgbClr val="4A7EBB"/>
            </a:solidFill>
            <a:prstDash val="solid"/>
            <a:round/>
            <a:headEnd/>
            <a:tailEnd/>
          </a:ln>
          <a:effectLst>
            <a:outerShdw blurRad="40000"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/>
          <a:p>
            <a:pPr defTabSz="109728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160" dirty="0">
              <a:solidFill>
                <a:prstClr val="black"/>
              </a:solidFill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48" name="5-Point Star 47"/>
          <p:cNvSpPr>
            <a:spLocks/>
          </p:cNvSpPr>
          <p:nvPr userDrawn="1"/>
        </p:nvSpPr>
        <p:spPr bwMode="auto">
          <a:xfrm>
            <a:off x="1219204" y="1096975"/>
            <a:ext cx="101600" cy="46037"/>
          </a:xfrm>
          <a:custGeom>
            <a:avLst/>
            <a:gdLst>
              <a:gd name="T0" fmla="*/ 0 w 76200"/>
              <a:gd name="T1" fmla="*/ 17585 h 46037"/>
              <a:gd name="T2" fmla="*/ 29106 w 76200"/>
              <a:gd name="T3" fmla="*/ 17585 h 46037"/>
              <a:gd name="T4" fmla="*/ 38100 w 76200"/>
              <a:gd name="T5" fmla="*/ 0 h 46037"/>
              <a:gd name="T6" fmla="*/ 47094 w 76200"/>
              <a:gd name="T7" fmla="*/ 17585 h 46037"/>
              <a:gd name="T8" fmla="*/ 76200 w 76200"/>
              <a:gd name="T9" fmla="*/ 17585 h 46037"/>
              <a:gd name="T10" fmla="*/ 52653 w 76200"/>
              <a:gd name="T11" fmla="*/ 28452 h 46037"/>
              <a:gd name="T12" fmla="*/ 61647 w 76200"/>
              <a:gd name="T13" fmla="*/ 46037 h 46037"/>
              <a:gd name="T14" fmla="*/ 38100 w 76200"/>
              <a:gd name="T15" fmla="*/ 35169 h 46037"/>
              <a:gd name="T16" fmla="*/ 14553 w 76200"/>
              <a:gd name="T17" fmla="*/ 46037 h 46037"/>
              <a:gd name="T18" fmla="*/ 23547 w 76200"/>
              <a:gd name="T19" fmla="*/ 28452 h 46037"/>
              <a:gd name="T20" fmla="*/ 0 w 76200"/>
              <a:gd name="T21" fmla="*/ 17585 h 46037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76200" h="46037">
                <a:moveTo>
                  <a:pt x="0" y="17585"/>
                </a:moveTo>
                <a:lnTo>
                  <a:pt x="29106" y="17585"/>
                </a:lnTo>
                <a:lnTo>
                  <a:pt x="38100" y="0"/>
                </a:lnTo>
                <a:lnTo>
                  <a:pt x="47094" y="17585"/>
                </a:lnTo>
                <a:lnTo>
                  <a:pt x="76200" y="17585"/>
                </a:lnTo>
                <a:lnTo>
                  <a:pt x="52653" y="28452"/>
                </a:lnTo>
                <a:lnTo>
                  <a:pt x="61647" y="46037"/>
                </a:lnTo>
                <a:lnTo>
                  <a:pt x="38100" y="35169"/>
                </a:lnTo>
                <a:lnTo>
                  <a:pt x="14553" y="46037"/>
                </a:lnTo>
                <a:lnTo>
                  <a:pt x="23547" y="28452"/>
                </a:lnTo>
                <a:lnTo>
                  <a:pt x="0" y="17585"/>
                </a:lnTo>
                <a:close/>
              </a:path>
            </a:pathLst>
          </a:custGeom>
          <a:gradFill rotWithShape="1">
            <a:gsLst>
              <a:gs pos="0">
                <a:srgbClr val="9BC1FF"/>
              </a:gs>
              <a:gs pos="100000">
                <a:srgbClr val="3F80CD"/>
              </a:gs>
            </a:gsLst>
            <a:lin ang="5400000"/>
          </a:gradFill>
          <a:ln w="9525" cap="flat" cmpd="sng">
            <a:solidFill>
              <a:srgbClr val="4A7EBB"/>
            </a:solidFill>
            <a:prstDash val="solid"/>
            <a:round/>
            <a:headEnd/>
            <a:tailEnd/>
          </a:ln>
          <a:effectLst>
            <a:outerShdw blurRad="40000"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/>
          <a:p>
            <a:pPr defTabSz="109728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160" dirty="0">
              <a:solidFill>
                <a:prstClr val="black"/>
              </a:solidFill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49" name="5-Point Star 48"/>
          <p:cNvSpPr>
            <a:spLocks/>
          </p:cNvSpPr>
          <p:nvPr userDrawn="1"/>
        </p:nvSpPr>
        <p:spPr bwMode="auto">
          <a:xfrm>
            <a:off x="1625604" y="1295401"/>
            <a:ext cx="101600" cy="46038"/>
          </a:xfrm>
          <a:custGeom>
            <a:avLst/>
            <a:gdLst>
              <a:gd name="T0" fmla="*/ 0 w 76200"/>
              <a:gd name="T1" fmla="*/ 17585 h 46038"/>
              <a:gd name="T2" fmla="*/ 29106 w 76200"/>
              <a:gd name="T3" fmla="*/ 17585 h 46038"/>
              <a:gd name="T4" fmla="*/ 38100 w 76200"/>
              <a:gd name="T5" fmla="*/ 0 h 46038"/>
              <a:gd name="T6" fmla="*/ 47094 w 76200"/>
              <a:gd name="T7" fmla="*/ 17585 h 46038"/>
              <a:gd name="T8" fmla="*/ 76200 w 76200"/>
              <a:gd name="T9" fmla="*/ 17585 h 46038"/>
              <a:gd name="T10" fmla="*/ 52653 w 76200"/>
              <a:gd name="T11" fmla="*/ 28453 h 46038"/>
              <a:gd name="T12" fmla="*/ 61647 w 76200"/>
              <a:gd name="T13" fmla="*/ 46038 h 46038"/>
              <a:gd name="T14" fmla="*/ 38100 w 76200"/>
              <a:gd name="T15" fmla="*/ 35170 h 46038"/>
              <a:gd name="T16" fmla="*/ 14553 w 76200"/>
              <a:gd name="T17" fmla="*/ 46038 h 46038"/>
              <a:gd name="T18" fmla="*/ 23547 w 76200"/>
              <a:gd name="T19" fmla="*/ 28453 h 46038"/>
              <a:gd name="T20" fmla="*/ 0 w 76200"/>
              <a:gd name="T21" fmla="*/ 17585 h 46038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76200" h="46038">
                <a:moveTo>
                  <a:pt x="0" y="17585"/>
                </a:moveTo>
                <a:lnTo>
                  <a:pt x="29106" y="17585"/>
                </a:lnTo>
                <a:lnTo>
                  <a:pt x="38100" y="0"/>
                </a:lnTo>
                <a:lnTo>
                  <a:pt x="47094" y="17585"/>
                </a:lnTo>
                <a:lnTo>
                  <a:pt x="76200" y="17585"/>
                </a:lnTo>
                <a:lnTo>
                  <a:pt x="52653" y="28453"/>
                </a:lnTo>
                <a:lnTo>
                  <a:pt x="61647" y="46038"/>
                </a:lnTo>
                <a:lnTo>
                  <a:pt x="38100" y="35170"/>
                </a:lnTo>
                <a:lnTo>
                  <a:pt x="14553" y="46038"/>
                </a:lnTo>
                <a:lnTo>
                  <a:pt x="23547" y="28453"/>
                </a:lnTo>
                <a:lnTo>
                  <a:pt x="0" y="17585"/>
                </a:lnTo>
                <a:close/>
              </a:path>
            </a:pathLst>
          </a:custGeom>
          <a:gradFill rotWithShape="1">
            <a:gsLst>
              <a:gs pos="0">
                <a:srgbClr val="9BC1FF"/>
              </a:gs>
              <a:gs pos="100000">
                <a:srgbClr val="3F80CD"/>
              </a:gs>
            </a:gsLst>
            <a:lin ang="5400000"/>
          </a:gradFill>
          <a:ln w="9525" cap="flat" cmpd="sng">
            <a:solidFill>
              <a:srgbClr val="4A7EBB"/>
            </a:solidFill>
            <a:prstDash val="solid"/>
            <a:round/>
            <a:headEnd/>
            <a:tailEnd/>
          </a:ln>
          <a:effectLst>
            <a:outerShdw blurRad="40000"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/>
          <a:p>
            <a:pPr defTabSz="109728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160" dirty="0">
              <a:solidFill>
                <a:prstClr val="black"/>
              </a:solidFill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0" name="5-Point Star 49"/>
          <p:cNvSpPr>
            <a:spLocks/>
          </p:cNvSpPr>
          <p:nvPr userDrawn="1"/>
        </p:nvSpPr>
        <p:spPr bwMode="auto">
          <a:xfrm>
            <a:off x="1625604" y="1173175"/>
            <a:ext cx="101600" cy="46037"/>
          </a:xfrm>
          <a:custGeom>
            <a:avLst/>
            <a:gdLst>
              <a:gd name="T0" fmla="*/ 0 w 76200"/>
              <a:gd name="T1" fmla="*/ 17585 h 46037"/>
              <a:gd name="T2" fmla="*/ 29106 w 76200"/>
              <a:gd name="T3" fmla="*/ 17585 h 46037"/>
              <a:gd name="T4" fmla="*/ 38100 w 76200"/>
              <a:gd name="T5" fmla="*/ 0 h 46037"/>
              <a:gd name="T6" fmla="*/ 47094 w 76200"/>
              <a:gd name="T7" fmla="*/ 17585 h 46037"/>
              <a:gd name="T8" fmla="*/ 76200 w 76200"/>
              <a:gd name="T9" fmla="*/ 17585 h 46037"/>
              <a:gd name="T10" fmla="*/ 52653 w 76200"/>
              <a:gd name="T11" fmla="*/ 28452 h 46037"/>
              <a:gd name="T12" fmla="*/ 61647 w 76200"/>
              <a:gd name="T13" fmla="*/ 46037 h 46037"/>
              <a:gd name="T14" fmla="*/ 38100 w 76200"/>
              <a:gd name="T15" fmla="*/ 35169 h 46037"/>
              <a:gd name="T16" fmla="*/ 14553 w 76200"/>
              <a:gd name="T17" fmla="*/ 46037 h 46037"/>
              <a:gd name="T18" fmla="*/ 23547 w 76200"/>
              <a:gd name="T19" fmla="*/ 28452 h 46037"/>
              <a:gd name="T20" fmla="*/ 0 w 76200"/>
              <a:gd name="T21" fmla="*/ 17585 h 46037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76200" h="46037">
                <a:moveTo>
                  <a:pt x="0" y="17585"/>
                </a:moveTo>
                <a:lnTo>
                  <a:pt x="29106" y="17585"/>
                </a:lnTo>
                <a:lnTo>
                  <a:pt x="38100" y="0"/>
                </a:lnTo>
                <a:lnTo>
                  <a:pt x="47094" y="17585"/>
                </a:lnTo>
                <a:lnTo>
                  <a:pt x="76200" y="17585"/>
                </a:lnTo>
                <a:lnTo>
                  <a:pt x="52653" y="28452"/>
                </a:lnTo>
                <a:lnTo>
                  <a:pt x="61647" y="46037"/>
                </a:lnTo>
                <a:lnTo>
                  <a:pt x="38100" y="35169"/>
                </a:lnTo>
                <a:lnTo>
                  <a:pt x="14553" y="46037"/>
                </a:lnTo>
                <a:lnTo>
                  <a:pt x="23547" y="28452"/>
                </a:lnTo>
                <a:lnTo>
                  <a:pt x="0" y="17585"/>
                </a:lnTo>
                <a:close/>
              </a:path>
            </a:pathLst>
          </a:custGeom>
          <a:gradFill rotWithShape="1">
            <a:gsLst>
              <a:gs pos="0">
                <a:srgbClr val="9BC1FF"/>
              </a:gs>
              <a:gs pos="100000">
                <a:srgbClr val="3F80CD"/>
              </a:gs>
            </a:gsLst>
            <a:lin ang="5400000"/>
          </a:gradFill>
          <a:ln w="9525" cap="flat" cmpd="sng">
            <a:solidFill>
              <a:srgbClr val="4A7EBB"/>
            </a:solidFill>
            <a:prstDash val="solid"/>
            <a:round/>
            <a:headEnd/>
            <a:tailEnd/>
          </a:ln>
          <a:effectLst>
            <a:outerShdw blurRad="40000"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/>
          <a:p>
            <a:pPr defTabSz="109728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160" dirty="0">
              <a:solidFill>
                <a:prstClr val="black"/>
              </a:solidFill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1" name="5-Point Star 50"/>
          <p:cNvSpPr>
            <a:spLocks/>
          </p:cNvSpPr>
          <p:nvPr userDrawn="1"/>
        </p:nvSpPr>
        <p:spPr bwMode="auto">
          <a:xfrm>
            <a:off x="3352804" y="792175"/>
            <a:ext cx="101600" cy="46037"/>
          </a:xfrm>
          <a:custGeom>
            <a:avLst/>
            <a:gdLst>
              <a:gd name="T0" fmla="*/ 0 w 76200"/>
              <a:gd name="T1" fmla="*/ 17585 h 46037"/>
              <a:gd name="T2" fmla="*/ 29106 w 76200"/>
              <a:gd name="T3" fmla="*/ 17585 h 46037"/>
              <a:gd name="T4" fmla="*/ 38100 w 76200"/>
              <a:gd name="T5" fmla="*/ 0 h 46037"/>
              <a:gd name="T6" fmla="*/ 47094 w 76200"/>
              <a:gd name="T7" fmla="*/ 17585 h 46037"/>
              <a:gd name="T8" fmla="*/ 76200 w 76200"/>
              <a:gd name="T9" fmla="*/ 17585 h 46037"/>
              <a:gd name="T10" fmla="*/ 52653 w 76200"/>
              <a:gd name="T11" fmla="*/ 28452 h 46037"/>
              <a:gd name="T12" fmla="*/ 61647 w 76200"/>
              <a:gd name="T13" fmla="*/ 46037 h 46037"/>
              <a:gd name="T14" fmla="*/ 38100 w 76200"/>
              <a:gd name="T15" fmla="*/ 35169 h 46037"/>
              <a:gd name="T16" fmla="*/ 14553 w 76200"/>
              <a:gd name="T17" fmla="*/ 46037 h 46037"/>
              <a:gd name="T18" fmla="*/ 23547 w 76200"/>
              <a:gd name="T19" fmla="*/ 28452 h 46037"/>
              <a:gd name="T20" fmla="*/ 0 w 76200"/>
              <a:gd name="T21" fmla="*/ 17585 h 46037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76200" h="46037">
                <a:moveTo>
                  <a:pt x="0" y="17585"/>
                </a:moveTo>
                <a:lnTo>
                  <a:pt x="29106" y="17585"/>
                </a:lnTo>
                <a:lnTo>
                  <a:pt x="38100" y="0"/>
                </a:lnTo>
                <a:lnTo>
                  <a:pt x="47094" y="17585"/>
                </a:lnTo>
                <a:lnTo>
                  <a:pt x="76200" y="17585"/>
                </a:lnTo>
                <a:lnTo>
                  <a:pt x="52653" y="28452"/>
                </a:lnTo>
                <a:lnTo>
                  <a:pt x="61647" y="46037"/>
                </a:lnTo>
                <a:lnTo>
                  <a:pt x="38100" y="35169"/>
                </a:lnTo>
                <a:lnTo>
                  <a:pt x="14553" y="46037"/>
                </a:lnTo>
                <a:lnTo>
                  <a:pt x="23547" y="28452"/>
                </a:lnTo>
                <a:lnTo>
                  <a:pt x="0" y="17585"/>
                </a:lnTo>
                <a:close/>
              </a:path>
            </a:pathLst>
          </a:custGeom>
          <a:gradFill rotWithShape="1">
            <a:gsLst>
              <a:gs pos="0">
                <a:srgbClr val="9BC1FF"/>
              </a:gs>
              <a:gs pos="100000">
                <a:srgbClr val="3F80CD"/>
              </a:gs>
            </a:gsLst>
            <a:lin ang="5400000"/>
          </a:gradFill>
          <a:ln w="9525" cap="flat" cmpd="sng">
            <a:solidFill>
              <a:srgbClr val="4A7EBB"/>
            </a:solidFill>
            <a:prstDash val="solid"/>
            <a:round/>
            <a:headEnd/>
            <a:tailEnd/>
          </a:ln>
          <a:effectLst>
            <a:outerShdw blurRad="40000"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/>
          <a:p>
            <a:pPr defTabSz="109728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160" dirty="0">
              <a:solidFill>
                <a:prstClr val="black"/>
              </a:solidFill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2" name="5-Point Star 51"/>
          <p:cNvSpPr>
            <a:spLocks/>
          </p:cNvSpPr>
          <p:nvPr userDrawn="1"/>
        </p:nvSpPr>
        <p:spPr bwMode="auto">
          <a:xfrm>
            <a:off x="3556004" y="639775"/>
            <a:ext cx="101600" cy="46037"/>
          </a:xfrm>
          <a:custGeom>
            <a:avLst/>
            <a:gdLst>
              <a:gd name="T0" fmla="*/ 0 w 76200"/>
              <a:gd name="T1" fmla="*/ 17585 h 46037"/>
              <a:gd name="T2" fmla="*/ 29106 w 76200"/>
              <a:gd name="T3" fmla="*/ 17585 h 46037"/>
              <a:gd name="T4" fmla="*/ 38100 w 76200"/>
              <a:gd name="T5" fmla="*/ 0 h 46037"/>
              <a:gd name="T6" fmla="*/ 47094 w 76200"/>
              <a:gd name="T7" fmla="*/ 17585 h 46037"/>
              <a:gd name="T8" fmla="*/ 76200 w 76200"/>
              <a:gd name="T9" fmla="*/ 17585 h 46037"/>
              <a:gd name="T10" fmla="*/ 52653 w 76200"/>
              <a:gd name="T11" fmla="*/ 28452 h 46037"/>
              <a:gd name="T12" fmla="*/ 61647 w 76200"/>
              <a:gd name="T13" fmla="*/ 46037 h 46037"/>
              <a:gd name="T14" fmla="*/ 38100 w 76200"/>
              <a:gd name="T15" fmla="*/ 35169 h 46037"/>
              <a:gd name="T16" fmla="*/ 14553 w 76200"/>
              <a:gd name="T17" fmla="*/ 46037 h 46037"/>
              <a:gd name="T18" fmla="*/ 23547 w 76200"/>
              <a:gd name="T19" fmla="*/ 28452 h 46037"/>
              <a:gd name="T20" fmla="*/ 0 w 76200"/>
              <a:gd name="T21" fmla="*/ 17585 h 46037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76200" h="46037">
                <a:moveTo>
                  <a:pt x="0" y="17585"/>
                </a:moveTo>
                <a:lnTo>
                  <a:pt x="29106" y="17585"/>
                </a:lnTo>
                <a:lnTo>
                  <a:pt x="38100" y="0"/>
                </a:lnTo>
                <a:lnTo>
                  <a:pt x="47094" y="17585"/>
                </a:lnTo>
                <a:lnTo>
                  <a:pt x="76200" y="17585"/>
                </a:lnTo>
                <a:lnTo>
                  <a:pt x="52653" y="28452"/>
                </a:lnTo>
                <a:lnTo>
                  <a:pt x="61647" y="46037"/>
                </a:lnTo>
                <a:lnTo>
                  <a:pt x="38100" y="35169"/>
                </a:lnTo>
                <a:lnTo>
                  <a:pt x="14553" y="46037"/>
                </a:lnTo>
                <a:lnTo>
                  <a:pt x="23547" y="28452"/>
                </a:lnTo>
                <a:lnTo>
                  <a:pt x="0" y="17585"/>
                </a:lnTo>
                <a:close/>
              </a:path>
            </a:pathLst>
          </a:custGeom>
          <a:gradFill rotWithShape="1">
            <a:gsLst>
              <a:gs pos="0">
                <a:srgbClr val="9BC1FF"/>
              </a:gs>
              <a:gs pos="100000">
                <a:srgbClr val="3F80CD"/>
              </a:gs>
            </a:gsLst>
            <a:lin ang="5400000"/>
          </a:gradFill>
          <a:ln w="9525" cap="flat" cmpd="sng">
            <a:solidFill>
              <a:srgbClr val="4A7EBB"/>
            </a:solidFill>
            <a:prstDash val="solid"/>
            <a:round/>
            <a:headEnd/>
            <a:tailEnd/>
          </a:ln>
          <a:effectLst>
            <a:outerShdw blurRad="40000"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/>
          <a:p>
            <a:pPr defTabSz="109728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160" dirty="0">
              <a:solidFill>
                <a:prstClr val="black"/>
              </a:solidFill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3" name="5-Point Star 52"/>
          <p:cNvSpPr>
            <a:spLocks/>
          </p:cNvSpPr>
          <p:nvPr userDrawn="1"/>
        </p:nvSpPr>
        <p:spPr bwMode="auto">
          <a:xfrm>
            <a:off x="3352804" y="944564"/>
            <a:ext cx="101600" cy="46037"/>
          </a:xfrm>
          <a:custGeom>
            <a:avLst/>
            <a:gdLst>
              <a:gd name="T0" fmla="*/ 0 w 76200"/>
              <a:gd name="T1" fmla="*/ 17585 h 46037"/>
              <a:gd name="T2" fmla="*/ 29106 w 76200"/>
              <a:gd name="T3" fmla="*/ 17585 h 46037"/>
              <a:gd name="T4" fmla="*/ 38100 w 76200"/>
              <a:gd name="T5" fmla="*/ 0 h 46037"/>
              <a:gd name="T6" fmla="*/ 47094 w 76200"/>
              <a:gd name="T7" fmla="*/ 17585 h 46037"/>
              <a:gd name="T8" fmla="*/ 76200 w 76200"/>
              <a:gd name="T9" fmla="*/ 17585 h 46037"/>
              <a:gd name="T10" fmla="*/ 52653 w 76200"/>
              <a:gd name="T11" fmla="*/ 28452 h 46037"/>
              <a:gd name="T12" fmla="*/ 61647 w 76200"/>
              <a:gd name="T13" fmla="*/ 46037 h 46037"/>
              <a:gd name="T14" fmla="*/ 38100 w 76200"/>
              <a:gd name="T15" fmla="*/ 35169 h 46037"/>
              <a:gd name="T16" fmla="*/ 14553 w 76200"/>
              <a:gd name="T17" fmla="*/ 46037 h 46037"/>
              <a:gd name="T18" fmla="*/ 23547 w 76200"/>
              <a:gd name="T19" fmla="*/ 28452 h 46037"/>
              <a:gd name="T20" fmla="*/ 0 w 76200"/>
              <a:gd name="T21" fmla="*/ 17585 h 46037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76200" h="46037">
                <a:moveTo>
                  <a:pt x="0" y="17585"/>
                </a:moveTo>
                <a:lnTo>
                  <a:pt x="29106" y="17585"/>
                </a:lnTo>
                <a:lnTo>
                  <a:pt x="38100" y="0"/>
                </a:lnTo>
                <a:lnTo>
                  <a:pt x="47094" y="17585"/>
                </a:lnTo>
                <a:lnTo>
                  <a:pt x="76200" y="17585"/>
                </a:lnTo>
                <a:lnTo>
                  <a:pt x="52653" y="28452"/>
                </a:lnTo>
                <a:lnTo>
                  <a:pt x="61647" y="46037"/>
                </a:lnTo>
                <a:lnTo>
                  <a:pt x="38100" y="35169"/>
                </a:lnTo>
                <a:lnTo>
                  <a:pt x="14553" y="46037"/>
                </a:lnTo>
                <a:lnTo>
                  <a:pt x="23547" y="28452"/>
                </a:lnTo>
                <a:lnTo>
                  <a:pt x="0" y="17585"/>
                </a:lnTo>
                <a:close/>
              </a:path>
            </a:pathLst>
          </a:custGeom>
          <a:gradFill rotWithShape="1">
            <a:gsLst>
              <a:gs pos="0">
                <a:srgbClr val="9BC1FF"/>
              </a:gs>
              <a:gs pos="100000">
                <a:srgbClr val="3F80CD"/>
              </a:gs>
            </a:gsLst>
            <a:lin ang="5400000"/>
          </a:gradFill>
          <a:ln w="9525" cap="flat" cmpd="sng">
            <a:solidFill>
              <a:srgbClr val="4A7EBB"/>
            </a:solidFill>
            <a:prstDash val="solid"/>
            <a:round/>
            <a:headEnd/>
            <a:tailEnd/>
          </a:ln>
          <a:effectLst>
            <a:outerShdw blurRad="40000"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/>
          <a:p>
            <a:pPr defTabSz="109728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160" dirty="0">
              <a:solidFill>
                <a:prstClr val="black"/>
              </a:solidFill>
              <a:latin typeface="Arial" pitchFamily="34" charset="0"/>
              <a:ea typeface="ＭＳ Ｐゴシック" pitchFamily="34" charset="-128"/>
            </a:endParaRPr>
          </a:p>
        </p:txBody>
      </p:sp>
      <p:pic>
        <p:nvPicPr>
          <p:cNvPr id="54" name="Picture 2" descr="C:\Users\austins\AppData\Local\Microsoft\Windows\Temporary Internet Files\Content.IE5\K54NP5BC\syringe[1].jpg"/>
          <p:cNvPicPr>
            <a:picLocks noChangeAspect="1" noChangeArrowheads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819121">
            <a:off x="10174817" y="4014789"/>
            <a:ext cx="1344083" cy="1162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5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5689604" y="6553200"/>
            <a:ext cx="1524000" cy="228600"/>
          </a:xfrm>
          <a:prstGeom prst="rect">
            <a:avLst/>
          </a:prstGeom>
        </p:spPr>
        <p:txBody>
          <a:bodyPr vert="horz" wrap="square" lIns="26666" tIns="13333" rIns="26666" bIns="13333" numCol="1" anchor="t" anchorCtr="0" compatLnSpc="1">
            <a:prstTxWarp prst="textNoShape">
              <a:avLst/>
            </a:prstTxWarp>
          </a:bodyPr>
          <a:lstStyle>
            <a:lvl1pPr algn="ctr" defTabSz="546736" eaLnBrk="1" hangingPunct="1">
              <a:defRPr sz="1680">
                <a:solidFill>
                  <a:srgbClr val="000066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 dirty="0">
              <a:latin typeface="Arial" pitchFamily="34" charset="0"/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537305374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EDDY Metho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>
            <a:spLocks/>
          </p:cNvSpPr>
          <p:nvPr/>
        </p:nvSpPr>
        <p:spPr bwMode="auto">
          <a:xfrm>
            <a:off x="609600" y="1981200"/>
            <a:ext cx="11379200" cy="1065214"/>
          </a:xfrm>
          <a:custGeom>
            <a:avLst/>
            <a:gdLst>
              <a:gd name="T0" fmla="*/ 2147483647 w 4490"/>
              <a:gd name="T1" fmla="*/ 0 h 671"/>
              <a:gd name="T2" fmla="*/ 2147483647 w 4490"/>
              <a:gd name="T3" fmla="*/ 2147483647 h 671"/>
              <a:gd name="T4" fmla="*/ 0 w 4490"/>
              <a:gd name="T5" fmla="*/ 2147483647 h 671"/>
              <a:gd name="T6" fmla="*/ 0 w 4490"/>
              <a:gd name="T7" fmla="*/ 2147483647 h 671"/>
              <a:gd name="T8" fmla="*/ 2147483647 w 4490"/>
              <a:gd name="T9" fmla="*/ 2147483647 h 671"/>
              <a:gd name="T10" fmla="*/ 2147483647 w 4490"/>
              <a:gd name="T11" fmla="*/ 2147483647 h 671"/>
              <a:gd name="T12" fmla="*/ 2147483647 w 4490"/>
              <a:gd name="T13" fmla="*/ 2147483647 h 671"/>
              <a:gd name="T14" fmla="*/ 2147483647 w 4490"/>
              <a:gd name="T15" fmla="*/ 0 h 671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4490"/>
              <a:gd name="T25" fmla="*/ 0 h 671"/>
              <a:gd name="T26" fmla="*/ 4490 w 4490"/>
              <a:gd name="T27" fmla="*/ 671 h 671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4490" h="671">
                <a:moveTo>
                  <a:pt x="4238" y="0"/>
                </a:moveTo>
                <a:lnTo>
                  <a:pt x="4238" y="181"/>
                </a:lnTo>
                <a:lnTo>
                  <a:pt x="0" y="181"/>
                </a:lnTo>
                <a:lnTo>
                  <a:pt x="0" y="497"/>
                </a:lnTo>
                <a:lnTo>
                  <a:pt x="4238" y="497"/>
                </a:lnTo>
                <a:lnTo>
                  <a:pt x="4238" y="671"/>
                </a:lnTo>
                <a:lnTo>
                  <a:pt x="4490" y="339"/>
                </a:lnTo>
                <a:lnTo>
                  <a:pt x="4238" y="0"/>
                </a:lnTo>
                <a:close/>
              </a:path>
            </a:pathLst>
          </a:custGeom>
          <a:noFill/>
          <a:ln w="33338" cap="rnd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defTabSz="109728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160" dirty="0">
              <a:solidFill>
                <a:prstClr val="black"/>
              </a:solidFill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1477435" y="2268539"/>
            <a:ext cx="9014884" cy="401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37931725" indent="-37474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defTabSz="109728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 sz="2160" dirty="0">
              <a:solidFill>
                <a:prstClr val="black"/>
              </a:solidFill>
              <a:ea typeface="ＭＳ Ｐゴシック" pitchFamily="34" charset="-128"/>
            </a:endParaRP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914407" y="2362213"/>
            <a:ext cx="9925691" cy="3323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defTabSz="1097280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160" b="1" dirty="0">
                <a:solidFill>
                  <a:srgbClr val="000066"/>
                </a:solidFill>
              </a:rPr>
              <a:t>0    3    6    9   12   ……     48  q6 months (q3 month in Ab+ children)…15 yrs</a:t>
            </a:r>
            <a:endParaRPr lang="en-US" altLang="en-US" sz="2160" dirty="0">
              <a:solidFill>
                <a:srgbClr val="000066"/>
              </a:solidFill>
            </a:endParaRPr>
          </a:p>
        </p:txBody>
      </p:sp>
      <p:grpSp>
        <p:nvGrpSpPr>
          <p:cNvPr id="5" name="Group 4"/>
          <p:cNvGrpSpPr>
            <a:grpSpLocks/>
          </p:cNvGrpSpPr>
          <p:nvPr/>
        </p:nvGrpSpPr>
        <p:grpSpPr bwMode="auto">
          <a:xfrm>
            <a:off x="2336807" y="2895657"/>
            <a:ext cx="429684" cy="690563"/>
            <a:chOff x="1635" y="2624"/>
            <a:chExt cx="203" cy="435"/>
          </a:xfrm>
          <a:solidFill>
            <a:srgbClr val="C00000"/>
          </a:solidFill>
        </p:grpSpPr>
        <p:sp>
          <p:nvSpPr>
            <p:cNvPr id="6" name="Line 7"/>
            <p:cNvSpPr>
              <a:spLocks noChangeShapeType="1"/>
            </p:cNvSpPr>
            <p:nvPr/>
          </p:nvSpPr>
          <p:spPr bwMode="auto">
            <a:xfrm flipV="1">
              <a:off x="1733" y="2838"/>
              <a:ext cx="0" cy="221"/>
            </a:xfrm>
            <a:prstGeom prst="line">
              <a:avLst/>
            </a:prstGeom>
            <a:grpFill/>
            <a:ln w="100013">
              <a:solidFill>
                <a:srgbClr val="C00000"/>
              </a:solidFill>
              <a:round/>
              <a:headEnd/>
              <a:tailEnd/>
            </a:ln>
          </p:spPr>
          <p:txBody>
            <a:bodyPr/>
            <a:lstStyle/>
            <a:p>
              <a:pPr defTabSz="109728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160" dirty="0">
                <a:solidFill>
                  <a:prstClr val="black"/>
                </a:solidFill>
                <a:latin typeface="Arial" charset="0"/>
                <a:ea typeface="ＭＳ Ｐゴシック" pitchFamily="34" charset="-128"/>
              </a:endParaRPr>
            </a:p>
          </p:txBody>
        </p:sp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35" y="2624"/>
              <a:ext cx="203" cy="229"/>
            </a:xfrm>
            <a:custGeom>
              <a:avLst/>
              <a:gdLst>
                <a:gd name="T0" fmla="*/ 203 w 203"/>
                <a:gd name="T1" fmla="*/ 229 h 229"/>
                <a:gd name="T2" fmla="*/ 98 w 203"/>
                <a:gd name="T3" fmla="*/ 0 h 229"/>
                <a:gd name="T4" fmla="*/ 0 w 203"/>
                <a:gd name="T5" fmla="*/ 229 h 229"/>
                <a:gd name="T6" fmla="*/ 203 w 203"/>
                <a:gd name="T7" fmla="*/ 229 h 22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03"/>
                <a:gd name="T13" fmla="*/ 0 h 229"/>
                <a:gd name="T14" fmla="*/ 203 w 203"/>
                <a:gd name="T15" fmla="*/ 229 h 22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03" h="229">
                  <a:moveTo>
                    <a:pt x="203" y="229"/>
                  </a:moveTo>
                  <a:lnTo>
                    <a:pt x="98" y="0"/>
                  </a:lnTo>
                  <a:lnTo>
                    <a:pt x="0" y="229"/>
                  </a:lnTo>
                  <a:lnTo>
                    <a:pt x="203" y="229"/>
                  </a:lnTo>
                  <a:close/>
                </a:path>
              </a:pathLst>
            </a:custGeom>
            <a:grp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37931725" indent="-37474525">
                <a:defRPr>
                  <a:solidFill>
                    <a:schemeClr val="tx1"/>
                  </a:solidFill>
                  <a:latin typeface="Arial" charset="0"/>
                </a:defRPr>
              </a:lvl2pPr>
              <a:lvl3pPr>
                <a:defRPr>
                  <a:solidFill>
                    <a:schemeClr val="tx1"/>
                  </a:solidFill>
                  <a:latin typeface="Arial" charset="0"/>
                </a:defRPr>
              </a:lvl3pPr>
              <a:lvl4pPr>
                <a:defRPr>
                  <a:solidFill>
                    <a:schemeClr val="tx1"/>
                  </a:solidFill>
                  <a:latin typeface="Arial" charset="0"/>
                </a:defRPr>
              </a:lvl4pPr>
              <a:lvl5pPr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defTabSz="109728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altLang="en-US" sz="2160" dirty="0">
                <a:solidFill>
                  <a:prstClr val="black"/>
                </a:solidFill>
                <a:ea typeface="MS PGothic" pitchFamily="34" charset="-128"/>
              </a:endParaRPr>
            </a:p>
          </p:txBody>
        </p:sp>
      </p:grpSp>
      <p:grpSp>
        <p:nvGrpSpPr>
          <p:cNvPr id="8" name="Group 7"/>
          <p:cNvGrpSpPr>
            <a:grpSpLocks/>
          </p:cNvGrpSpPr>
          <p:nvPr/>
        </p:nvGrpSpPr>
        <p:grpSpPr bwMode="auto">
          <a:xfrm>
            <a:off x="3352807" y="2895657"/>
            <a:ext cx="429684" cy="690563"/>
            <a:chOff x="2103" y="2624"/>
            <a:chExt cx="203" cy="435"/>
          </a:xfrm>
          <a:solidFill>
            <a:srgbClr val="C00000"/>
          </a:solidFill>
        </p:grpSpPr>
        <p:sp>
          <p:nvSpPr>
            <p:cNvPr id="9" name="Line 10"/>
            <p:cNvSpPr>
              <a:spLocks noChangeShapeType="1"/>
            </p:cNvSpPr>
            <p:nvPr/>
          </p:nvSpPr>
          <p:spPr bwMode="auto">
            <a:xfrm flipV="1">
              <a:off x="2201" y="2838"/>
              <a:ext cx="0" cy="221"/>
            </a:xfrm>
            <a:prstGeom prst="line">
              <a:avLst/>
            </a:prstGeom>
            <a:grpFill/>
            <a:ln w="100013">
              <a:solidFill>
                <a:srgbClr val="C00000"/>
              </a:solidFill>
              <a:round/>
              <a:headEnd/>
              <a:tailEnd/>
            </a:ln>
          </p:spPr>
          <p:txBody>
            <a:bodyPr/>
            <a:lstStyle/>
            <a:p>
              <a:pPr defTabSz="109728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160" dirty="0">
                <a:solidFill>
                  <a:prstClr val="black"/>
                </a:solidFill>
                <a:latin typeface="Arial" charset="0"/>
                <a:ea typeface="ＭＳ Ｐゴシック" pitchFamily="34" charset="-128"/>
              </a:endParaRPr>
            </a:p>
          </p:txBody>
        </p:sp>
        <p:sp>
          <p:nvSpPr>
            <p:cNvPr id="10" name="Freeform 9"/>
            <p:cNvSpPr>
              <a:spLocks/>
            </p:cNvSpPr>
            <p:nvPr/>
          </p:nvSpPr>
          <p:spPr bwMode="auto">
            <a:xfrm>
              <a:off x="2103" y="2624"/>
              <a:ext cx="203" cy="229"/>
            </a:xfrm>
            <a:custGeom>
              <a:avLst/>
              <a:gdLst>
                <a:gd name="T0" fmla="*/ 203 w 203"/>
                <a:gd name="T1" fmla="*/ 229 h 229"/>
                <a:gd name="T2" fmla="*/ 98 w 203"/>
                <a:gd name="T3" fmla="*/ 0 h 229"/>
                <a:gd name="T4" fmla="*/ 0 w 203"/>
                <a:gd name="T5" fmla="*/ 229 h 229"/>
                <a:gd name="T6" fmla="*/ 203 w 203"/>
                <a:gd name="T7" fmla="*/ 229 h 22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03"/>
                <a:gd name="T13" fmla="*/ 0 h 229"/>
                <a:gd name="T14" fmla="*/ 203 w 203"/>
                <a:gd name="T15" fmla="*/ 229 h 22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03" h="229">
                  <a:moveTo>
                    <a:pt x="203" y="229"/>
                  </a:moveTo>
                  <a:lnTo>
                    <a:pt x="98" y="0"/>
                  </a:lnTo>
                  <a:lnTo>
                    <a:pt x="0" y="229"/>
                  </a:lnTo>
                  <a:lnTo>
                    <a:pt x="203" y="229"/>
                  </a:lnTo>
                  <a:close/>
                </a:path>
              </a:pathLst>
            </a:custGeom>
            <a:grp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37931725" indent="-37474525">
                <a:defRPr>
                  <a:solidFill>
                    <a:schemeClr val="tx1"/>
                  </a:solidFill>
                  <a:latin typeface="Arial" charset="0"/>
                </a:defRPr>
              </a:lvl2pPr>
              <a:lvl3pPr>
                <a:defRPr>
                  <a:solidFill>
                    <a:schemeClr val="tx1"/>
                  </a:solidFill>
                  <a:latin typeface="Arial" charset="0"/>
                </a:defRPr>
              </a:lvl3pPr>
              <a:lvl4pPr>
                <a:defRPr>
                  <a:solidFill>
                    <a:schemeClr val="tx1"/>
                  </a:solidFill>
                  <a:latin typeface="Arial" charset="0"/>
                </a:defRPr>
              </a:lvl4pPr>
              <a:lvl5pPr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defTabSz="109728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altLang="en-US" sz="2160" dirty="0">
                <a:solidFill>
                  <a:prstClr val="black"/>
                </a:solidFill>
                <a:ea typeface="MS PGothic" pitchFamily="34" charset="-128"/>
              </a:endParaRPr>
            </a:p>
          </p:txBody>
        </p:sp>
      </p:grpSp>
      <p:grpSp>
        <p:nvGrpSpPr>
          <p:cNvPr id="11" name="Group 10"/>
          <p:cNvGrpSpPr>
            <a:grpSpLocks/>
          </p:cNvGrpSpPr>
          <p:nvPr/>
        </p:nvGrpSpPr>
        <p:grpSpPr bwMode="auto">
          <a:xfrm>
            <a:off x="5154119" y="2895657"/>
            <a:ext cx="427567" cy="690563"/>
            <a:chOff x="2880" y="2624"/>
            <a:chExt cx="202" cy="435"/>
          </a:xfrm>
          <a:solidFill>
            <a:srgbClr val="C00000"/>
          </a:solidFill>
        </p:grpSpPr>
        <p:sp>
          <p:nvSpPr>
            <p:cNvPr id="12" name="Line 13"/>
            <p:cNvSpPr>
              <a:spLocks noChangeShapeType="1"/>
            </p:cNvSpPr>
            <p:nvPr/>
          </p:nvSpPr>
          <p:spPr bwMode="auto">
            <a:xfrm flipV="1">
              <a:off x="2978" y="2838"/>
              <a:ext cx="0" cy="221"/>
            </a:xfrm>
            <a:prstGeom prst="line">
              <a:avLst/>
            </a:prstGeom>
            <a:grpFill/>
            <a:ln w="100013">
              <a:solidFill>
                <a:srgbClr val="C00000"/>
              </a:solidFill>
              <a:round/>
              <a:headEnd/>
              <a:tailEnd/>
            </a:ln>
          </p:spPr>
          <p:txBody>
            <a:bodyPr/>
            <a:lstStyle/>
            <a:p>
              <a:pPr defTabSz="109728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160" dirty="0">
                <a:solidFill>
                  <a:prstClr val="black"/>
                </a:solidFill>
                <a:latin typeface="Arial" charset="0"/>
                <a:ea typeface="ＭＳ Ｐゴシック" pitchFamily="34" charset="-128"/>
              </a:endParaRPr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>
              <a:off x="2880" y="2624"/>
              <a:ext cx="202" cy="229"/>
            </a:xfrm>
            <a:custGeom>
              <a:avLst/>
              <a:gdLst>
                <a:gd name="T0" fmla="*/ 202 w 202"/>
                <a:gd name="T1" fmla="*/ 229 h 229"/>
                <a:gd name="T2" fmla="*/ 98 w 202"/>
                <a:gd name="T3" fmla="*/ 0 h 229"/>
                <a:gd name="T4" fmla="*/ 0 w 202"/>
                <a:gd name="T5" fmla="*/ 229 h 229"/>
                <a:gd name="T6" fmla="*/ 202 w 202"/>
                <a:gd name="T7" fmla="*/ 229 h 22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02"/>
                <a:gd name="T13" fmla="*/ 0 h 229"/>
                <a:gd name="T14" fmla="*/ 202 w 202"/>
                <a:gd name="T15" fmla="*/ 229 h 22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02" h="229">
                  <a:moveTo>
                    <a:pt x="202" y="229"/>
                  </a:moveTo>
                  <a:lnTo>
                    <a:pt x="98" y="0"/>
                  </a:lnTo>
                  <a:lnTo>
                    <a:pt x="0" y="229"/>
                  </a:lnTo>
                  <a:lnTo>
                    <a:pt x="202" y="229"/>
                  </a:lnTo>
                  <a:close/>
                </a:path>
              </a:pathLst>
            </a:custGeom>
            <a:grp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37931725" indent="-37474525">
                <a:defRPr>
                  <a:solidFill>
                    <a:schemeClr val="tx1"/>
                  </a:solidFill>
                  <a:latin typeface="Arial" charset="0"/>
                </a:defRPr>
              </a:lvl2pPr>
              <a:lvl3pPr>
                <a:defRPr>
                  <a:solidFill>
                    <a:schemeClr val="tx1"/>
                  </a:solidFill>
                  <a:latin typeface="Arial" charset="0"/>
                </a:defRPr>
              </a:lvl3pPr>
              <a:lvl4pPr>
                <a:defRPr>
                  <a:solidFill>
                    <a:schemeClr val="tx1"/>
                  </a:solidFill>
                  <a:latin typeface="Arial" charset="0"/>
                </a:defRPr>
              </a:lvl4pPr>
              <a:lvl5pPr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defTabSz="109728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altLang="en-US" sz="2160" dirty="0">
                <a:solidFill>
                  <a:prstClr val="black"/>
                </a:solidFill>
                <a:ea typeface="MS PGothic" pitchFamily="34" charset="-128"/>
              </a:endParaRPr>
            </a:p>
          </p:txBody>
        </p:sp>
      </p:grpSp>
      <p:grpSp>
        <p:nvGrpSpPr>
          <p:cNvPr id="14" name="Group 13"/>
          <p:cNvGrpSpPr>
            <a:grpSpLocks/>
          </p:cNvGrpSpPr>
          <p:nvPr/>
        </p:nvGrpSpPr>
        <p:grpSpPr bwMode="auto">
          <a:xfrm>
            <a:off x="7526871" y="2895657"/>
            <a:ext cx="429684" cy="690563"/>
            <a:chOff x="3859" y="2624"/>
            <a:chExt cx="203" cy="435"/>
          </a:xfrm>
          <a:solidFill>
            <a:srgbClr val="C00000"/>
          </a:solidFill>
        </p:grpSpPr>
        <p:sp>
          <p:nvSpPr>
            <p:cNvPr id="15" name="Line 16"/>
            <p:cNvSpPr>
              <a:spLocks noChangeShapeType="1"/>
            </p:cNvSpPr>
            <p:nvPr/>
          </p:nvSpPr>
          <p:spPr bwMode="auto">
            <a:xfrm flipV="1">
              <a:off x="3957" y="2838"/>
              <a:ext cx="0" cy="221"/>
            </a:xfrm>
            <a:prstGeom prst="line">
              <a:avLst/>
            </a:prstGeom>
            <a:grpFill/>
            <a:ln w="100013">
              <a:solidFill>
                <a:srgbClr val="C00000"/>
              </a:solidFill>
              <a:round/>
              <a:headEnd/>
              <a:tailEnd/>
            </a:ln>
          </p:spPr>
          <p:txBody>
            <a:bodyPr/>
            <a:lstStyle/>
            <a:p>
              <a:pPr defTabSz="109728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160" dirty="0">
                <a:solidFill>
                  <a:prstClr val="black"/>
                </a:solidFill>
                <a:latin typeface="Arial" charset="0"/>
                <a:ea typeface="ＭＳ Ｐゴシック" pitchFamily="34" charset="-128"/>
              </a:endParaRPr>
            </a:p>
          </p:txBody>
        </p:sp>
        <p:sp>
          <p:nvSpPr>
            <p:cNvPr id="16" name="Freeform 15"/>
            <p:cNvSpPr>
              <a:spLocks/>
            </p:cNvSpPr>
            <p:nvPr/>
          </p:nvSpPr>
          <p:spPr bwMode="auto">
            <a:xfrm>
              <a:off x="3859" y="2624"/>
              <a:ext cx="203" cy="229"/>
            </a:xfrm>
            <a:custGeom>
              <a:avLst/>
              <a:gdLst>
                <a:gd name="T0" fmla="*/ 203 w 203"/>
                <a:gd name="T1" fmla="*/ 229 h 229"/>
                <a:gd name="T2" fmla="*/ 98 w 203"/>
                <a:gd name="T3" fmla="*/ 0 h 229"/>
                <a:gd name="T4" fmla="*/ 0 w 203"/>
                <a:gd name="T5" fmla="*/ 229 h 229"/>
                <a:gd name="T6" fmla="*/ 203 w 203"/>
                <a:gd name="T7" fmla="*/ 229 h 22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03"/>
                <a:gd name="T13" fmla="*/ 0 h 229"/>
                <a:gd name="T14" fmla="*/ 203 w 203"/>
                <a:gd name="T15" fmla="*/ 229 h 22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03" h="229">
                  <a:moveTo>
                    <a:pt x="203" y="229"/>
                  </a:moveTo>
                  <a:lnTo>
                    <a:pt x="98" y="0"/>
                  </a:lnTo>
                  <a:lnTo>
                    <a:pt x="0" y="229"/>
                  </a:lnTo>
                  <a:lnTo>
                    <a:pt x="203" y="229"/>
                  </a:lnTo>
                  <a:close/>
                </a:path>
              </a:pathLst>
            </a:custGeom>
            <a:grp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37931725" indent="-37474525">
                <a:defRPr>
                  <a:solidFill>
                    <a:schemeClr val="tx1"/>
                  </a:solidFill>
                  <a:latin typeface="Arial" charset="0"/>
                </a:defRPr>
              </a:lvl2pPr>
              <a:lvl3pPr>
                <a:defRPr>
                  <a:solidFill>
                    <a:schemeClr val="tx1"/>
                  </a:solidFill>
                  <a:latin typeface="Arial" charset="0"/>
                </a:defRPr>
              </a:lvl3pPr>
              <a:lvl4pPr>
                <a:defRPr>
                  <a:solidFill>
                    <a:schemeClr val="tx1"/>
                  </a:solidFill>
                  <a:latin typeface="Arial" charset="0"/>
                </a:defRPr>
              </a:lvl4pPr>
              <a:lvl5pPr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defTabSz="109728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altLang="en-US" sz="2160" dirty="0">
                <a:solidFill>
                  <a:prstClr val="black"/>
                </a:solidFill>
                <a:ea typeface="MS PGothic" pitchFamily="34" charset="-128"/>
              </a:endParaRPr>
            </a:p>
          </p:txBody>
        </p:sp>
      </p:grpSp>
      <p:sp>
        <p:nvSpPr>
          <p:cNvPr id="17" name="Rectangle 16"/>
          <p:cNvSpPr>
            <a:spLocks noChangeArrowheads="1"/>
          </p:cNvSpPr>
          <p:nvPr/>
        </p:nvSpPr>
        <p:spPr bwMode="auto">
          <a:xfrm>
            <a:off x="711200" y="3657606"/>
            <a:ext cx="11176000" cy="3323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defTabSz="1097280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400" b="1" u="sng" dirty="0">
                <a:solidFill>
                  <a:srgbClr val="000066"/>
                </a:solidFill>
              </a:rPr>
              <a:t>Clinic visits every 3 months (including ab+ children older than 4):</a:t>
            </a:r>
            <a:r>
              <a:rPr lang="en-US" altLang="en-US" sz="2400" b="1" i="1" dirty="0">
                <a:solidFill>
                  <a:srgbClr val="000066"/>
                </a:solidFill>
              </a:rPr>
              <a:t>  </a:t>
            </a:r>
          </a:p>
          <a:p>
            <a:pPr defTabSz="1097280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400" b="1" dirty="0">
                <a:solidFill>
                  <a:srgbClr val="000066"/>
                </a:solidFill>
              </a:rPr>
              <a:t>Blood for: </a:t>
            </a:r>
            <a:r>
              <a:rPr lang="en-US" altLang="en-US" sz="2400" dirty="0">
                <a:solidFill>
                  <a:srgbClr val="000066"/>
                </a:solidFill>
              </a:rPr>
              <a:t>GADA, IAA, IA-2A, ZnT8A; DNA, mRNA, infectious agents, HbA1c, PBMC, erythrocytes, storage plasma/serum; </a:t>
            </a:r>
            <a:r>
              <a:rPr lang="en-US" altLang="en-US" sz="2400" b="1" dirty="0">
                <a:solidFill>
                  <a:srgbClr val="000066"/>
                </a:solidFill>
              </a:rPr>
              <a:t>urine </a:t>
            </a:r>
            <a:r>
              <a:rPr lang="en-US" altLang="en-US" sz="2400" dirty="0">
                <a:solidFill>
                  <a:srgbClr val="000066"/>
                </a:solidFill>
              </a:rPr>
              <a:t>samples;</a:t>
            </a:r>
          </a:p>
          <a:p>
            <a:pPr defTabSz="1097280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400" b="1" dirty="0">
                <a:solidFill>
                  <a:srgbClr val="000066"/>
                </a:solidFill>
              </a:rPr>
              <a:t>Nasal</a:t>
            </a:r>
            <a:r>
              <a:rPr lang="en-US" altLang="en-US" sz="2400" dirty="0">
                <a:solidFill>
                  <a:srgbClr val="000066"/>
                </a:solidFill>
              </a:rPr>
              <a:t> swabs,</a:t>
            </a:r>
            <a:r>
              <a:rPr lang="en-US" altLang="en-US" sz="2400" b="1" dirty="0">
                <a:solidFill>
                  <a:srgbClr val="000066"/>
                </a:solidFill>
              </a:rPr>
              <a:t> </a:t>
            </a:r>
            <a:r>
              <a:rPr lang="en-US" altLang="en-US" sz="2400" dirty="0">
                <a:solidFill>
                  <a:srgbClr val="000066"/>
                </a:solidFill>
              </a:rPr>
              <a:t>tap water, toenail clippings, and </a:t>
            </a:r>
            <a:r>
              <a:rPr lang="en-US" altLang="en-US" sz="2400" b="1" dirty="0">
                <a:solidFill>
                  <a:srgbClr val="000066"/>
                </a:solidFill>
              </a:rPr>
              <a:t>salivary</a:t>
            </a:r>
            <a:r>
              <a:rPr lang="en-US" altLang="en-US" sz="2400" dirty="0">
                <a:solidFill>
                  <a:srgbClr val="000066"/>
                </a:solidFill>
              </a:rPr>
              <a:t> cortisol</a:t>
            </a:r>
          </a:p>
          <a:p>
            <a:pPr defTabSz="1097280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400" b="1" dirty="0">
                <a:solidFill>
                  <a:srgbClr val="000066"/>
                </a:solidFill>
              </a:rPr>
              <a:t>Interviews: </a:t>
            </a:r>
            <a:r>
              <a:rPr lang="en-US" altLang="en-US" sz="2400" dirty="0">
                <a:solidFill>
                  <a:srgbClr val="000066"/>
                </a:solidFill>
              </a:rPr>
              <a:t>maternal pregnancy diet (FFQ of selected foods), infection and smoking; child’s 24 hr recall, 3 day food record; negative life events, parental anxiety, depression, records of infections, medications, immunizations; family history, DNA from FDRs; Physical activity assessment; Re-enrollment of subjects lost</a:t>
            </a:r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304804" y="1371613"/>
            <a:ext cx="9855200" cy="3323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37931725" indent="-37474525">
              <a:defRPr>
                <a:solidFill>
                  <a:schemeClr val="tx1"/>
                </a:solidFill>
                <a:latin typeface="Arial" charset="0"/>
              </a:defRPr>
            </a:lvl2pPr>
            <a:lvl3pPr>
              <a:defRPr>
                <a:solidFill>
                  <a:schemeClr val="tx1"/>
                </a:solidFill>
                <a:latin typeface="Arial" charset="0"/>
              </a:defRPr>
            </a:lvl3pPr>
            <a:lvl4pPr>
              <a:defRPr>
                <a:solidFill>
                  <a:schemeClr val="tx1"/>
                </a:solidFill>
                <a:latin typeface="Arial" charset="0"/>
              </a:defRPr>
            </a:lvl4pPr>
            <a:lvl5pPr>
              <a:defRPr>
                <a:solidFill>
                  <a:schemeClr val="tx1"/>
                </a:solidFill>
                <a:latin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defTabSz="109728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2160" b="1" dirty="0">
                <a:solidFill>
                  <a:prstClr val="black"/>
                </a:solidFill>
                <a:ea typeface="MS PGothic" pitchFamily="34" charset="-128"/>
              </a:rPr>
              <a:t> </a:t>
            </a:r>
            <a:r>
              <a:rPr lang="en-US" altLang="en-US" sz="2160" b="1" dirty="0">
                <a:solidFill>
                  <a:srgbClr val="000066"/>
                </a:solidFill>
                <a:latin typeface="Calibri"/>
                <a:ea typeface="MS PGothic" pitchFamily="34" charset="-128"/>
              </a:rPr>
              <a:t>Stool samples collected monthly -&gt; </a:t>
            </a:r>
            <a:r>
              <a:rPr lang="en-US" altLang="en-US" sz="2160" b="1" u="sng" dirty="0">
                <a:solidFill>
                  <a:srgbClr val="000066"/>
                </a:solidFill>
                <a:latin typeface="Calibri"/>
                <a:ea typeface="MS PGothic" pitchFamily="34" charset="-128"/>
              </a:rPr>
              <a:t>quarterly</a:t>
            </a:r>
          </a:p>
        </p:txBody>
      </p:sp>
      <p:grpSp>
        <p:nvGrpSpPr>
          <p:cNvPr id="19" name="Group 18"/>
          <p:cNvGrpSpPr>
            <a:grpSpLocks/>
          </p:cNvGrpSpPr>
          <p:nvPr/>
        </p:nvGrpSpPr>
        <p:grpSpPr bwMode="auto">
          <a:xfrm>
            <a:off x="4580471" y="2895657"/>
            <a:ext cx="429684" cy="690563"/>
            <a:chOff x="2621" y="2624"/>
            <a:chExt cx="203" cy="435"/>
          </a:xfrm>
          <a:solidFill>
            <a:srgbClr val="C00000"/>
          </a:solidFill>
        </p:grpSpPr>
        <p:sp>
          <p:nvSpPr>
            <p:cNvPr id="20" name="Line 21"/>
            <p:cNvSpPr>
              <a:spLocks noChangeShapeType="1"/>
            </p:cNvSpPr>
            <p:nvPr/>
          </p:nvSpPr>
          <p:spPr bwMode="auto">
            <a:xfrm flipV="1">
              <a:off x="2719" y="2838"/>
              <a:ext cx="0" cy="221"/>
            </a:xfrm>
            <a:prstGeom prst="line">
              <a:avLst/>
            </a:prstGeom>
            <a:grpFill/>
            <a:ln w="100013">
              <a:solidFill>
                <a:srgbClr val="C00000"/>
              </a:solidFill>
              <a:round/>
              <a:headEnd/>
              <a:tailEnd/>
            </a:ln>
          </p:spPr>
          <p:txBody>
            <a:bodyPr/>
            <a:lstStyle/>
            <a:p>
              <a:pPr defTabSz="109728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160" dirty="0">
                <a:solidFill>
                  <a:prstClr val="black"/>
                </a:solidFill>
                <a:latin typeface="Arial" charset="0"/>
                <a:ea typeface="ＭＳ Ｐゴシック" pitchFamily="34" charset="-128"/>
              </a:endParaRPr>
            </a:p>
          </p:txBody>
        </p:sp>
        <p:sp>
          <p:nvSpPr>
            <p:cNvPr id="21" name="Freeform 20"/>
            <p:cNvSpPr>
              <a:spLocks/>
            </p:cNvSpPr>
            <p:nvPr/>
          </p:nvSpPr>
          <p:spPr bwMode="auto">
            <a:xfrm>
              <a:off x="2621" y="2624"/>
              <a:ext cx="203" cy="229"/>
            </a:xfrm>
            <a:custGeom>
              <a:avLst/>
              <a:gdLst>
                <a:gd name="T0" fmla="*/ 203 w 203"/>
                <a:gd name="T1" fmla="*/ 229 h 229"/>
                <a:gd name="T2" fmla="*/ 98 w 203"/>
                <a:gd name="T3" fmla="*/ 0 h 229"/>
                <a:gd name="T4" fmla="*/ 0 w 203"/>
                <a:gd name="T5" fmla="*/ 229 h 229"/>
                <a:gd name="T6" fmla="*/ 203 w 203"/>
                <a:gd name="T7" fmla="*/ 229 h 22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03"/>
                <a:gd name="T13" fmla="*/ 0 h 229"/>
                <a:gd name="T14" fmla="*/ 203 w 203"/>
                <a:gd name="T15" fmla="*/ 229 h 22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03" h="229">
                  <a:moveTo>
                    <a:pt x="203" y="229"/>
                  </a:moveTo>
                  <a:lnTo>
                    <a:pt x="98" y="0"/>
                  </a:lnTo>
                  <a:lnTo>
                    <a:pt x="0" y="229"/>
                  </a:lnTo>
                  <a:lnTo>
                    <a:pt x="203" y="229"/>
                  </a:lnTo>
                  <a:close/>
                </a:path>
              </a:pathLst>
            </a:custGeom>
            <a:grp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37931725" indent="-37474525">
                <a:defRPr>
                  <a:solidFill>
                    <a:schemeClr val="tx1"/>
                  </a:solidFill>
                  <a:latin typeface="Arial" charset="0"/>
                </a:defRPr>
              </a:lvl2pPr>
              <a:lvl3pPr>
                <a:defRPr>
                  <a:solidFill>
                    <a:schemeClr val="tx1"/>
                  </a:solidFill>
                  <a:latin typeface="Arial" charset="0"/>
                </a:defRPr>
              </a:lvl3pPr>
              <a:lvl4pPr>
                <a:defRPr>
                  <a:solidFill>
                    <a:schemeClr val="tx1"/>
                  </a:solidFill>
                  <a:latin typeface="Arial" charset="0"/>
                </a:defRPr>
              </a:lvl4pPr>
              <a:lvl5pPr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defTabSz="109728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altLang="en-US" sz="2160" dirty="0">
                <a:solidFill>
                  <a:prstClr val="black"/>
                </a:solidFill>
                <a:ea typeface="MS PGothic" pitchFamily="34" charset="-128"/>
              </a:endParaRPr>
            </a:p>
          </p:txBody>
        </p:sp>
      </p:grpSp>
      <p:grpSp>
        <p:nvGrpSpPr>
          <p:cNvPr id="22" name="Group 21"/>
          <p:cNvGrpSpPr>
            <a:grpSpLocks/>
          </p:cNvGrpSpPr>
          <p:nvPr/>
        </p:nvGrpSpPr>
        <p:grpSpPr bwMode="auto">
          <a:xfrm>
            <a:off x="3962407" y="2895657"/>
            <a:ext cx="429684" cy="690563"/>
            <a:chOff x="2362" y="2624"/>
            <a:chExt cx="203" cy="435"/>
          </a:xfrm>
          <a:solidFill>
            <a:srgbClr val="C00000"/>
          </a:solidFill>
        </p:grpSpPr>
        <p:sp>
          <p:nvSpPr>
            <p:cNvPr id="23" name="Line 24"/>
            <p:cNvSpPr>
              <a:spLocks noChangeShapeType="1"/>
            </p:cNvSpPr>
            <p:nvPr/>
          </p:nvSpPr>
          <p:spPr bwMode="auto">
            <a:xfrm flipV="1">
              <a:off x="2460" y="2838"/>
              <a:ext cx="0" cy="221"/>
            </a:xfrm>
            <a:prstGeom prst="line">
              <a:avLst/>
            </a:prstGeom>
            <a:grpFill/>
            <a:ln w="100013">
              <a:solidFill>
                <a:srgbClr val="C00000"/>
              </a:solidFill>
              <a:round/>
              <a:headEnd/>
              <a:tailEnd/>
            </a:ln>
          </p:spPr>
          <p:txBody>
            <a:bodyPr/>
            <a:lstStyle/>
            <a:p>
              <a:pPr defTabSz="109728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160" dirty="0">
                <a:solidFill>
                  <a:prstClr val="black"/>
                </a:solidFill>
                <a:latin typeface="Arial" charset="0"/>
                <a:ea typeface="ＭＳ Ｐゴシック" pitchFamily="34" charset="-128"/>
              </a:endParaRPr>
            </a:p>
          </p:txBody>
        </p:sp>
        <p:sp>
          <p:nvSpPr>
            <p:cNvPr id="24" name="Freeform 23"/>
            <p:cNvSpPr>
              <a:spLocks/>
            </p:cNvSpPr>
            <p:nvPr/>
          </p:nvSpPr>
          <p:spPr bwMode="auto">
            <a:xfrm>
              <a:off x="2362" y="2624"/>
              <a:ext cx="203" cy="229"/>
            </a:xfrm>
            <a:custGeom>
              <a:avLst/>
              <a:gdLst>
                <a:gd name="T0" fmla="*/ 203 w 203"/>
                <a:gd name="T1" fmla="*/ 229 h 229"/>
                <a:gd name="T2" fmla="*/ 98 w 203"/>
                <a:gd name="T3" fmla="*/ 0 h 229"/>
                <a:gd name="T4" fmla="*/ 0 w 203"/>
                <a:gd name="T5" fmla="*/ 229 h 229"/>
                <a:gd name="T6" fmla="*/ 203 w 203"/>
                <a:gd name="T7" fmla="*/ 229 h 22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03"/>
                <a:gd name="T13" fmla="*/ 0 h 229"/>
                <a:gd name="T14" fmla="*/ 203 w 203"/>
                <a:gd name="T15" fmla="*/ 229 h 22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03" h="229">
                  <a:moveTo>
                    <a:pt x="203" y="229"/>
                  </a:moveTo>
                  <a:lnTo>
                    <a:pt x="98" y="0"/>
                  </a:lnTo>
                  <a:lnTo>
                    <a:pt x="0" y="229"/>
                  </a:lnTo>
                  <a:lnTo>
                    <a:pt x="203" y="229"/>
                  </a:lnTo>
                  <a:close/>
                </a:path>
              </a:pathLst>
            </a:custGeom>
            <a:grp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37931725" indent="-37474525">
                <a:defRPr>
                  <a:solidFill>
                    <a:schemeClr val="tx1"/>
                  </a:solidFill>
                  <a:latin typeface="Arial" charset="0"/>
                </a:defRPr>
              </a:lvl2pPr>
              <a:lvl3pPr>
                <a:defRPr>
                  <a:solidFill>
                    <a:schemeClr val="tx1"/>
                  </a:solidFill>
                  <a:latin typeface="Arial" charset="0"/>
                </a:defRPr>
              </a:lvl3pPr>
              <a:lvl4pPr>
                <a:defRPr>
                  <a:solidFill>
                    <a:schemeClr val="tx1"/>
                  </a:solidFill>
                  <a:latin typeface="Arial" charset="0"/>
                </a:defRPr>
              </a:lvl4pPr>
              <a:lvl5pPr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defTabSz="109728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altLang="en-US" sz="2160" dirty="0">
                <a:solidFill>
                  <a:prstClr val="black"/>
                </a:solidFill>
                <a:ea typeface="MS PGothic" pitchFamily="34" charset="-128"/>
              </a:endParaRPr>
            </a:p>
          </p:txBody>
        </p:sp>
      </p:grpSp>
      <p:grpSp>
        <p:nvGrpSpPr>
          <p:cNvPr id="25" name="Group 24"/>
          <p:cNvGrpSpPr>
            <a:grpSpLocks/>
          </p:cNvGrpSpPr>
          <p:nvPr/>
        </p:nvGrpSpPr>
        <p:grpSpPr bwMode="auto">
          <a:xfrm>
            <a:off x="1828807" y="2895657"/>
            <a:ext cx="429684" cy="690563"/>
            <a:chOff x="1334" y="2624"/>
            <a:chExt cx="203" cy="435"/>
          </a:xfrm>
          <a:solidFill>
            <a:srgbClr val="C00000"/>
          </a:solidFill>
        </p:grpSpPr>
        <p:sp>
          <p:nvSpPr>
            <p:cNvPr id="26" name="Line 27"/>
            <p:cNvSpPr>
              <a:spLocks noChangeShapeType="1"/>
            </p:cNvSpPr>
            <p:nvPr/>
          </p:nvSpPr>
          <p:spPr bwMode="auto">
            <a:xfrm flipV="1">
              <a:off x="1432" y="2838"/>
              <a:ext cx="0" cy="221"/>
            </a:xfrm>
            <a:prstGeom prst="line">
              <a:avLst/>
            </a:prstGeom>
            <a:grpFill/>
            <a:ln w="100013">
              <a:solidFill>
                <a:srgbClr val="C00000"/>
              </a:solidFill>
              <a:round/>
              <a:headEnd/>
              <a:tailEnd/>
            </a:ln>
          </p:spPr>
          <p:txBody>
            <a:bodyPr/>
            <a:lstStyle/>
            <a:p>
              <a:pPr defTabSz="109728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160" dirty="0">
                <a:solidFill>
                  <a:prstClr val="black"/>
                </a:solidFill>
                <a:latin typeface="Arial" charset="0"/>
                <a:ea typeface="ＭＳ Ｐゴシック" pitchFamily="34" charset="-128"/>
              </a:endParaRPr>
            </a:p>
          </p:txBody>
        </p:sp>
        <p:sp>
          <p:nvSpPr>
            <p:cNvPr id="27" name="Freeform 26"/>
            <p:cNvSpPr>
              <a:spLocks/>
            </p:cNvSpPr>
            <p:nvPr/>
          </p:nvSpPr>
          <p:spPr bwMode="auto">
            <a:xfrm>
              <a:off x="1334" y="2624"/>
              <a:ext cx="203" cy="229"/>
            </a:xfrm>
            <a:custGeom>
              <a:avLst/>
              <a:gdLst>
                <a:gd name="T0" fmla="*/ 203 w 203"/>
                <a:gd name="T1" fmla="*/ 229 h 229"/>
                <a:gd name="T2" fmla="*/ 98 w 203"/>
                <a:gd name="T3" fmla="*/ 0 h 229"/>
                <a:gd name="T4" fmla="*/ 0 w 203"/>
                <a:gd name="T5" fmla="*/ 229 h 229"/>
                <a:gd name="T6" fmla="*/ 203 w 203"/>
                <a:gd name="T7" fmla="*/ 229 h 22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03"/>
                <a:gd name="T13" fmla="*/ 0 h 229"/>
                <a:gd name="T14" fmla="*/ 203 w 203"/>
                <a:gd name="T15" fmla="*/ 229 h 22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03" h="229">
                  <a:moveTo>
                    <a:pt x="203" y="229"/>
                  </a:moveTo>
                  <a:lnTo>
                    <a:pt x="98" y="0"/>
                  </a:lnTo>
                  <a:lnTo>
                    <a:pt x="0" y="229"/>
                  </a:lnTo>
                  <a:lnTo>
                    <a:pt x="203" y="229"/>
                  </a:lnTo>
                  <a:close/>
                </a:path>
              </a:pathLst>
            </a:custGeom>
            <a:grp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37931725" indent="-37474525">
                <a:defRPr>
                  <a:solidFill>
                    <a:schemeClr val="tx1"/>
                  </a:solidFill>
                  <a:latin typeface="Arial" charset="0"/>
                </a:defRPr>
              </a:lvl2pPr>
              <a:lvl3pPr>
                <a:defRPr>
                  <a:solidFill>
                    <a:schemeClr val="tx1"/>
                  </a:solidFill>
                  <a:latin typeface="Arial" charset="0"/>
                </a:defRPr>
              </a:lvl3pPr>
              <a:lvl4pPr>
                <a:defRPr>
                  <a:solidFill>
                    <a:schemeClr val="tx1"/>
                  </a:solidFill>
                  <a:latin typeface="Arial" charset="0"/>
                </a:defRPr>
              </a:lvl4pPr>
              <a:lvl5pPr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defTabSz="109728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altLang="en-US" sz="2160" dirty="0">
                <a:solidFill>
                  <a:prstClr val="black"/>
                </a:solidFill>
                <a:ea typeface="MS PGothic" pitchFamily="34" charset="-128"/>
              </a:endParaRPr>
            </a:p>
          </p:txBody>
        </p:sp>
      </p:grpSp>
      <p:grpSp>
        <p:nvGrpSpPr>
          <p:cNvPr id="28" name="Group 27"/>
          <p:cNvGrpSpPr>
            <a:grpSpLocks/>
          </p:cNvGrpSpPr>
          <p:nvPr/>
        </p:nvGrpSpPr>
        <p:grpSpPr bwMode="auto">
          <a:xfrm>
            <a:off x="1320807" y="2895657"/>
            <a:ext cx="429684" cy="690563"/>
            <a:chOff x="991" y="2624"/>
            <a:chExt cx="203" cy="435"/>
          </a:xfrm>
          <a:solidFill>
            <a:srgbClr val="C00000"/>
          </a:solidFill>
        </p:grpSpPr>
        <p:sp>
          <p:nvSpPr>
            <p:cNvPr id="29" name="Line 30"/>
            <p:cNvSpPr>
              <a:spLocks noChangeShapeType="1"/>
            </p:cNvSpPr>
            <p:nvPr/>
          </p:nvSpPr>
          <p:spPr bwMode="auto">
            <a:xfrm flipV="1">
              <a:off x="1089" y="2838"/>
              <a:ext cx="0" cy="221"/>
            </a:xfrm>
            <a:prstGeom prst="line">
              <a:avLst/>
            </a:prstGeom>
            <a:grpFill/>
            <a:ln w="100013">
              <a:solidFill>
                <a:srgbClr val="C00000"/>
              </a:solidFill>
              <a:round/>
              <a:headEnd/>
              <a:tailEnd/>
            </a:ln>
          </p:spPr>
          <p:txBody>
            <a:bodyPr/>
            <a:lstStyle/>
            <a:p>
              <a:pPr defTabSz="109728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160" dirty="0">
                <a:solidFill>
                  <a:prstClr val="black"/>
                </a:solidFill>
                <a:latin typeface="Arial" charset="0"/>
                <a:ea typeface="ＭＳ Ｐゴシック" pitchFamily="34" charset="-128"/>
              </a:endParaRPr>
            </a:p>
          </p:txBody>
        </p:sp>
        <p:sp>
          <p:nvSpPr>
            <p:cNvPr id="30" name="Freeform 29"/>
            <p:cNvSpPr>
              <a:spLocks/>
            </p:cNvSpPr>
            <p:nvPr/>
          </p:nvSpPr>
          <p:spPr bwMode="auto">
            <a:xfrm>
              <a:off x="991" y="2624"/>
              <a:ext cx="203" cy="229"/>
            </a:xfrm>
            <a:custGeom>
              <a:avLst/>
              <a:gdLst>
                <a:gd name="T0" fmla="*/ 203 w 203"/>
                <a:gd name="T1" fmla="*/ 229 h 229"/>
                <a:gd name="T2" fmla="*/ 98 w 203"/>
                <a:gd name="T3" fmla="*/ 0 h 229"/>
                <a:gd name="T4" fmla="*/ 0 w 203"/>
                <a:gd name="T5" fmla="*/ 229 h 229"/>
                <a:gd name="T6" fmla="*/ 203 w 203"/>
                <a:gd name="T7" fmla="*/ 229 h 22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03"/>
                <a:gd name="T13" fmla="*/ 0 h 229"/>
                <a:gd name="T14" fmla="*/ 203 w 203"/>
                <a:gd name="T15" fmla="*/ 229 h 22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03" h="229">
                  <a:moveTo>
                    <a:pt x="203" y="229"/>
                  </a:moveTo>
                  <a:lnTo>
                    <a:pt x="98" y="0"/>
                  </a:lnTo>
                  <a:lnTo>
                    <a:pt x="0" y="229"/>
                  </a:lnTo>
                  <a:lnTo>
                    <a:pt x="203" y="229"/>
                  </a:lnTo>
                  <a:close/>
                </a:path>
              </a:pathLst>
            </a:custGeom>
            <a:grp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37931725" indent="-37474525">
                <a:defRPr>
                  <a:solidFill>
                    <a:schemeClr val="tx1"/>
                  </a:solidFill>
                  <a:latin typeface="Arial" charset="0"/>
                </a:defRPr>
              </a:lvl2pPr>
              <a:lvl3pPr>
                <a:defRPr>
                  <a:solidFill>
                    <a:schemeClr val="tx1"/>
                  </a:solidFill>
                  <a:latin typeface="Arial" charset="0"/>
                </a:defRPr>
              </a:lvl3pPr>
              <a:lvl4pPr>
                <a:defRPr>
                  <a:solidFill>
                    <a:schemeClr val="tx1"/>
                  </a:solidFill>
                  <a:latin typeface="Arial" charset="0"/>
                </a:defRPr>
              </a:lvl4pPr>
              <a:lvl5pPr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defTabSz="109728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altLang="en-US" sz="2160" dirty="0">
                <a:solidFill>
                  <a:prstClr val="black"/>
                </a:solidFill>
                <a:ea typeface="MS PGothic" pitchFamily="34" charset="-128"/>
              </a:endParaRPr>
            </a:p>
          </p:txBody>
        </p:sp>
      </p:grpSp>
      <p:grpSp>
        <p:nvGrpSpPr>
          <p:cNvPr id="31" name="Group 30"/>
          <p:cNvGrpSpPr>
            <a:grpSpLocks/>
          </p:cNvGrpSpPr>
          <p:nvPr/>
        </p:nvGrpSpPr>
        <p:grpSpPr bwMode="auto">
          <a:xfrm>
            <a:off x="2844803" y="2895657"/>
            <a:ext cx="429684" cy="690563"/>
            <a:chOff x="1893" y="2624"/>
            <a:chExt cx="203" cy="435"/>
          </a:xfrm>
          <a:solidFill>
            <a:srgbClr val="C00000"/>
          </a:solidFill>
        </p:grpSpPr>
        <p:sp>
          <p:nvSpPr>
            <p:cNvPr id="32" name="Line 33"/>
            <p:cNvSpPr>
              <a:spLocks noChangeShapeType="1"/>
            </p:cNvSpPr>
            <p:nvPr/>
          </p:nvSpPr>
          <p:spPr bwMode="auto">
            <a:xfrm flipV="1">
              <a:off x="1991" y="2838"/>
              <a:ext cx="0" cy="221"/>
            </a:xfrm>
            <a:prstGeom prst="line">
              <a:avLst/>
            </a:prstGeom>
            <a:grpFill/>
            <a:ln w="100013">
              <a:solidFill>
                <a:srgbClr val="C00000"/>
              </a:solidFill>
              <a:round/>
              <a:headEnd/>
              <a:tailEnd/>
            </a:ln>
          </p:spPr>
          <p:txBody>
            <a:bodyPr/>
            <a:lstStyle/>
            <a:p>
              <a:pPr defTabSz="109728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160" dirty="0">
                <a:solidFill>
                  <a:prstClr val="black"/>
                </a:solidFill>
                <a:latin typeface="Arial" charset="0"/>
                <a:ea typeface="ＭＳ Ｐゴシック" pitchFamily="34" charset="-128"/>
              </a:endParaRPr>
            </a:p>
          </p:txBody>
        </p:sp>
        <p:sp>
          <p:nvSpPr>
            <p:cNvPr id="33" name="Freeform 32"/>
            <p:cNvSpPr>
              <a:spLocks/>
            </p:cNvSpPr>
            <p:nvPr/>
          </p:nvSpPr>
          <p:spPr bwMode="auto">
            <a:xfrm>
              <a:off x="1893" y="2624"/>
              <a:ext cx="203" cy="229"/>
            </a:xfrm>
            <a:custGeom>
              <a:avLst/>
              <a:gdLst>
                <a:gd name="T0" fmla="*/ 203 w 203"/>
                <a:gd name="T1" fmla="*/ 229 h 229"/>
                <a:gd name="T2" fmla="*/ 98 w 203"/>
                <a:gd name="T3" fmla="*/ 0 h 229"/>
                <a:gd name="T4" fmla="*/ 0 w 203"/>
                <a:gd name="T5" fmla="*/ 229 h 229"/>
                <a:gd name="T6" fmla="*/ 203 w 203"/>
                <a:gd name="T7" fmla="*/ 229 h 22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03"/>
                <a:gd name="T13" fmla="*/ 0 h 229"/>
                <a:gd name="T14" fmla="*/ 203 w 203"/>
                <a:gd name="T15" fmla="*/ 229 h 22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03" h="229">
                  <a:moveTo>
                    <a:pt x="203" y="229"/>
                  </a:moveTo>
                  <a:lnTo>
                    <a:pt x="98" y="0"/>
                  </a:lnTo>
                  <a:lnTo>
                    <a:pt x="0" y="229"/>
                  </a:lnTo>
                  <a:lnTo>
                    <a:pt x="203" y="229"/>
                  </a:lnTo>
                  <a:close/>
                </a:path>
              </a:pathLst>
            </a:custGeom>
            <a:grp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37931725" indent="-37474525">
                <a:defRPr>
                  <a:solidFill>
                    <a:schemeClr val="tx1"/>
                  </a:solidFill>
                  <a:latin typeface="Arial" charset="0"/>
                </a:defRPr>
              </a:lvl2pPr>
              <a:lvl3pPr>
                <a:defRPr>
                  <a:solidFill>
                    <a:schemeClr val="tx1"/>
                  </a:solidFill>
                  <a:latin typeface="Arial" charset="0"/>
                </a:defRPr>
              </a:lvl3pPr>
              <a:lvl4pPr>
                <a:defRPr>
                  <a:solidFill>
                    <a:schemeClr val="tx1"/>
                  </a:solidFill>
                  <a:latin typeface="Arial" charset="0"/>
                </a:defRPr>
              </a:lvl4pPr>
              <a:lvl5pPr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defTabSz="109728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altLang="en-US" sz="2160" dirty="0">
                <a:solidFill>
                  <a:prstClr val="black"/>
                </a:solidFill>
                <a:ea typeface="MS PGothic" pitchFamily="34" charset="-128"/>
              </a:endParaRPr>
            </a:p>
          </p:txBody>
        </p:sp>
      </p:grpSp>
      <p:grpSp>
        <p:nvGrpSpPr>
          <p:cNvPr id="34" name="Group 38"/>
          <p:cNvGrpSpPr>
            <a:grpSpLocks/>
          </p:cNvGrpSpPr>
          <p:nvPr/>
        </p:nvGrpSpPr>
        <p:grpSpPr bwMode="auto">
          <a:xfrm>
            <a:off x="6307671" y="2895657"/>
            <a:ext cx="429684" cy="690563"/>
            <a:chOff x="3348" y="2624"/>
            <a:chExt cx="203" cy="435"/>
          </a:xfrm>
          <a:solidFill>
            <a:srgbClr val="C00000"/>
          </a:solidFill>
        </p:grpSpPr>
        <p:sp>
          <p:nvSpPr>
            <p:cNvPr id="35" name="Line 39"/>
            <p:cNvSpPr>
              <a:spLocks noChangeShapeType="1"/>
            </p:cNvSpPr>
            <p:nvPr/>
          </p:nvSpPr>
          <p:spPr bwMode="auto">
            <a:xfrm flipV="1">
              <a:off x="3446" y="2838"/>
              <a:ext cx="0" cy="221"/>
            </a:xfrm>
            <a:prstGeom prst="line">
              <a:avLst/>
            </a:prstGeom>
            <a:grpFill/>
            <a:ln w="100013">
              <a:solidFill>
                <a:srgbClr val="C00000"/>
              </a:solidFill>
              <a:round/>
              <a:headEnd/>
              <a:tailEnd/>
            </a:ln>
          </p:spPr>
          <p:txBody>
            <a:bodyPr/>
            <a:lstStyle/>
            <a:p>
              <a:pPr defTabSz="109728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160" dirty="0">
                <a:solidFill>
                  <a:prstClr val="black"/>
                </a:solidFill>
                <a:latin typeface="Arial" charset="0"/>
                <a:ea typeface="ＭＳ Ｐゴシック" pitchFamily="34" charset="-128"/>
              </a:endParaRPr>
            </a:p>
          </p:txBody>
        </p:sp>
        <p:sp>
          <p:nvSpPr>
            <p:cNvPr id="36" name="Freeform 40"/>
            <p:cNvSpPr>
              <a:spLocks/>
            </p:cNvSpPr>
            <p:nvPr/>
          </p:nvSpPr>
          <p:spPr bwMode="auto">
            <a:xfrm>
              <a:off x="3348" y="2624"/>
              <a:ext cx="203" cy="229"/>
            </a:xfrm>
            <a:custGeom>
              <a:avLst/>
              <a:gdLst>
                <a:gd name="T0" fmla="*/ 203 w 203"/>
                <a:gd name="T1" fmla="*/ 229 h 229"/>
                <a:gd name="T2" fmla="*/ 98 w 203"/>
                <a:gd name="T3" fmla="*/ 0 h 229"/>
                <a:gd name="T4" fmla="*/ 0 w 203"/>
                <a:gd name="T5" fmla="*/ 229 h 229"/>
                <a:gd name="T6" fmla="*/ 203 w 203"/>
                <a:gd name="T7" fmla="*/ 229 h 22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03"/>
                <a:gd name="T13" fmla="*/ 0 h 229"/>
                <a:gd name="T14" fmla="*/ 203 w 203"/>
                <a:gd name="T15" fmla="*/ 229 h 22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03" h="229">
                  <a:moveTo>
                    <a:pt x="203" y="229"/>
                  </a:moveTo>
                  <a:lnTo>
                    <a:pt x="98" y="0"/>
                  </a:lnTo>
                  <a:lnTo>
                    <a:pt x="0" y="229"/>
                  </a:lnTo>
                  <a:lnTo>
                    <a:pt x="203" y="229"/>
                  </a:lnTo>
                  <a:close/>
                </a:path>
              </a:pathLst>
            </a:custGeom>
            <a:grp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37931725" indent="-37474525">
                <a:defRPr>
                  <a:solidFill>
                    <a:schemeClr val="tx1"/>
                  </a:solidFill>
                  <a:latin typeface="Arial" charset="0"/>
                </a:defRPr>
              </a:lvl2pPr>
              <a:lvl3pPr>
                <a:defRPr>
                  <a:solidFill>
                    <a:schemeClr val="tx1"/>
                  </a:solidFill>
                  <a:latin typeface="Arial" charset="0"/>
                </a:defRPr>
              </a:lvl3pPr>
              <a:lvl4pPr>
                <a:defRPr>
                  <a:solidFill>
                    <a:schemeClr val="tx1"/>
                  </a:solidFill>
                  <a:latin typeface="Arial" charset="0"/>
                </a:defRPr>
              </a:lvl4pPr>
              <a:lvl5pPr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defTabSz="109728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altLang="en-US" sz="2160" dirty="0">
                <a:solidFill>
                  <a:prstClr val="black"/>
                </a:solidFill>
                <a:ea typeface="MS PGothic" pitchFamily="34" charset="-128"/>
              </a:endParaRPr>
            </a:p>
          </p:txBody>
        </p:sp>
      </p:grpSp>
      <p:grpSp>
        <p:nvGrpSpPr>
          <p:cNvPr id="37" name="Group 41"/>
          <p:cNvGrpSpPr>
            <a:grpSpLocks/>
          </p:cNvGrpSpPr>
          <p:nvPr/>
        </p:nvGrpSpPr>
        <p:grpSpPr bwMode="auto">
          <a:xfrm>
            <a:off x="6917271" y="2895657"/>
            <a:ext cx="429684" cy="690563"/>
            <a:chOff x="3600" y="2624"/>
            <a:chExt cx="203" cy="435"/>
          </a:xfrm>
          <a:solidFill>
            <a:srgbClr val="C00000"/>
          </a:solidFill>
        </p:grpSpPr>
        <p:sp>
          <p:nvSpPr>
            <p:cNvPr id="38" name="Line 42"/>
            <p:cNvSpPr>
              <a:spLocks noChangeShapeType="1"/>
            </p:cNvSpPr>
            <p:nvPr/>
          </p:nvSpPr>
          <p:spPr bwMode="auto">
            <a:xfrm flipV="1">
              <a:off x="3698" y="2838"/>
              <a:ext cx="0" cy="221"/>
            </a:xfrm>
            <a:prstGeom prst="line">
              <a:avLst/>
            </a:prstGeom>
            <a:grpFill/>
            <a:ln w="38100">
              <a:solidFill>
                <a:srgbClr val="000066"/>
              </a:solidFill>
              <a:round/>
              <a:headEnd/>
              <a:tailEnd/>
            </a:ln>
          </p:spPr>
          <p:txBody>
            <a:bodyPr/>
            <a:lstStyle/>
            <a:p>
              <a:pPr defTabSz="109728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160" dirty="0">
                <a:solidFill>
                  <a:prstClr val="black"/>
                </a:solidFill>
                <a:latin typeface="Arial" charset="0"/>
                <a:ea typeface="ＭＳ Ｐゴシック" pitchFamily="34" charset="-128"/>
              </a:endParaRPr>
            </a:p>
          </p:txBody>
        </p:sp>
        <p:sp>
          <p:nvSpPr>
            <p:cNvPr id="39" name="Freeform 43"/>
            <p:cNvSpPr>
              <a:spLocks/>
            </p:cNvSpPr>
            <p:nvPr/>
          </p:nvSpPr>
          <p:spPr bwMode="auto">
            <a:xfrm>
              <a:off x="3600" y="2624"/>
              <a:ext cx="203" cy="229"/>
            </a:xfrm>
            <a:custGeom>
              <a:avLst/>
              <a:gdLst>
                <a:gd name="T0" fmla="*/ 203 w 203"/>
                <a:gd name="T1" fmla="*/ 229 h 229"/>
                <a:gd name="T2" fmla="*/ 98 w 203"/>
                <a:gd name="T3" fmla="*/ 0 h 229"/>
                <a:gd name="T4" fmla="*/ 0 w 203"/>
                <a:gd name="T5" fmla="*/ 229 h 229"/>
                <a:gd name="T6" fmla="*/ 203 w 203"/>
                <a:gd name="T7" fmla="*/ 229 h 22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03"/>
                <a:gd name="T13" fmla="*/ 0 h 229"/>
                <a:gd name="T14" fmla="*/ 203 w 203"/>
                <a:gd name="T15" fmla="*/ 229 h 22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03" h="229">
                  <a:moveTo>
                    <a:pt x="203" y="229"/>
                  </a:moveTo>
                  <a:lnTo>
                    <a:pt x="98" y="0"/>
                  </a:lnTo>
                  <a:lnTo>
                    <a:pt x="0" y="229"/>
                  </a:lnTo>
                  <a:lnTo>
                    <a:pt x="203" y="229"/>
                  </a:lnTo>
                  <a:close/>
                </a:path>
              </a:pathLst>
            </a:custGeom>
            <a:grpFill/>
            <a:ln w="38100">
              <a:solidFill>
                <a:srgbClr val="000066"/>
              </a:solidFill>
              <a:round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37931725" indent="-37474525">
                <a:defRPr>
                  <a:solidFill>
                    <a:schemeClr val="tx1"/>
                  </a:solidFill>
                  <a:latin typeface="Arial" charset="0"/>
                </a:defRPr>
              </a:lvl2pPr>
              <a:lvl3pPr>
                <a:defRPr>
                  <a:solidFill>
                    <a:schemeClr val="tx1"/>
                  </a:solidFill>
                  <a:latin typeface="Arial" charset="0"/>
                </a:defRPr>
              </a:lvl3pPr>
              <a:lvl4pPr>
                <a:defRPr>
                  <a:solidFill>
                    <a:schemeClr val="tx1"/>
                  </a:solidFill>
                  <a:latin typeface="Arial" charset="0"/>
                </a:defRPr>
              </a:lvl4pPr>
              <a:lvl5pPr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defTabSz="109728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altLang="en-US" sz="2160" dirty="0">
                <a:solidFill>
                  <a:prstClr val="black"/>
                </a:solidFill>
                <a:ea typeface="MS PGothic" pitchFamily="34" charset="-128"/>
              </a:endParaRPr>
            </a:p>
          </p:txBody>
        </p:sp>
      </p:grpSp>
      <p:grpSp>
        <p:nvGrpSpPr>
          <p:cNvPr id="40" name="Group 44"/>
          <p:cNvGrpSpPr>
            <a:grpSpLocks/>
          </p:cNvGrpSpPr>
          <p:nvPr/>
        </p:nvGrpSpPr>
        <p:grpSpPr bwMode="auto">
          <a:xfrm>
            <a:off x="812807" y="2819401"/>
            <a:ext cx="427567" cy="406400"/>
            <a:chOff x="698" y="2624"/>
            <a:chExt cx="202" cy="435"/>
          </a:xfrm>
        </p:grpSpPr>
        <p:sp>
          <p:nvSpPr>
            <p:cNvPr id="41" name="Line 45"/>
            <p:cNvSpPr>
              <a:spLocks noChangeShapeType="1"/>
            </p:cNvSpPr>
            <p:nvPr/>
          </p:nvSpPr>
          <p:spPr bwMode="auto">
            <a:xfrm flipV="1">
              <a:off x="795" y="2838"/>
              <a:ext cx="0" cy="221"/>
            </a:xfrm>
            <a:prstGeom prst="line">
              <a:avLst/>
            </a:prstGeom>
            <a:noFill/>
            <a:ln w="100013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 defTabSz="109728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160" dirty="0">
                <a:solidFill>
                  <a:prstClr val="black"/>
                </a:solidFill>
                <a:latin typeface="Arial" pitchFamily="34" charset="0"/>
                <a:ea typeface="ＭＳ Ｐゴシック" pitchFamily="34" charset="-128"/>
              </a:endParaRPr>
            </a:p>
          </p:txBody>
        </p:sp>
        <p:sp>
          <p:nvSpPr>
            <p:cNvPr id="42" name="Freeform 46"/>
            <p:cNvSpPr>
              <a:spLocks/>
            </p:cNvSpPr>
            <p:nvPr/>
          </p:nvSpPr>
          <p:spPr bwMode="auto">
            <a:xfrm>
              <a:off x="698" y="2624"/>
              <a:ext cx="202" cy="229"/>
            </a:xfrm>
            <a:custGeom>
              <a:avLst/>
              <a:gdLst>
                <a:gd name="T0" fmla="*/ 202 w 202"/>
                <a:gd name="T1" fmla="*/ 229 h 229"/>
                <a:gd name="T2" fmla="*/ 97 w 202"/>
                <a:gd name="T3" fmla="*/ 0 h 229"/>
                <a:gd name="T4" fmla="*/ 0 w 202"/>
                <a:gd name="T5" fmla="*/ 229 h 229"/>
                <a:gd name="T6" fmla="*/ 202 w 202"/>
                <a:gd name="T7" fmla="*/ 229 h 22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02"/>
                <a:gd name="T13" fmla="*/ 0 h 229"/>
                <a:gd name="T14" fmla="*/ 202 w 202"/>
                <a:gd name="T15" fmla="*/ 229 h 22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02" h="229">
                  <a:moveTo>
                    <a:pt x="202" y="229"/>
                  </a:moveTo>
                  <a:lnTo>
                    <a:pt x="97" y="0"/>
                  </a:lnTo>
                  <a:lnTo>
                    <a:pt x="0" y="229"/>
                  </a:lnTo>
                  <a:lnTo>
                    <a:pt x="202" y="229"/>
                  </a:lnTo>
                  <a:close/>
                </a:path>
              </a:pathLst>
            </a:cu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defTabSz="109728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160" dirty="0">
                <a:solidFill>
                  <a:prstClr val="black"/>
                </a:solidFill>
                <a:latin typeface="Arial" pitchFamily="34" charset="0"/>
                <a:ea typeface="ＭＳ Ｐゴシック" pitchFamily="34" charset="-128"/>
              </a:endParaRPr>
            </a:p>
          </p:txBody>
        </p:sp>
      </p:grpSp>
      <p:sp>
        <p:nvSpPr>
          <p:cNvPr id="43" name="Rectangle 48"/>
          <p:cNvSpPr>
            <a:spLocks noChangeArrowheads="1"/>
          </p:cNvSpPr>
          <p:nvPr/>
        </p:nvSpPr>
        <p:spPr bwMode="auto">
          <a:xfrm>
            <a:off x="304800" y="3276600"/>
            <a:ext cx="78460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37931725" indent="-37474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defTabSz="109728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2160" b="1" dirty="0">
                <a:solidFill>
                  <a:srgbClr val="C00000"/>
                </a:solidFill>
                <a:ea typeface="ＭＳ Ｐゴシック" pitchFamily="34" charset="-128"/>
              </a:rPr>
              <a:t>Blood</a:t>
            </a:r>
            <a:r>
              <a:rPr lang="en-US" altLang="en-US" sz="2400" b="1" dirty="0">
                <a:solidFill>
                  <a:srgbClr val="FF0000"/>
                </a:solidFill>
                <a:ea typeface="ＭＳ Ｐゴシック" pitchFamily="34" charset="-128"/>
              </a:rPr>
              <a:t> </a:t>
            </a:r>
          </a:p>
        </p:txBody>
      </p:sp>
      <p:grpSp>
        <p:nvGrpSpPr>
          <p:cNvPr id="44" name="Group 49"/>
          <p:cNvGrpSpPr>
            <a:grpSpLocks/>
          </p:cNvGrpSpPr>
          <p:nvPr/>
        </p:nvGrpSpPr>
        <p:grpSpPr bwMode="auto">
          <a:xfrm>
            <a:off x="9855207" y="2895657"/>
            <a:ext cx="429684" cy="690563"/>
            <a:chOff x="1334" y="2624"/>
            <a:chExt cx="203" cy="435"/>
          </a:xfrm>
          <a:solidFill>
            <a:srgbClr val="C00000"/>
          </a:solidFill>
        </p:grpSpPr>
        <p:sp>
          <p:nvSpPr>
            <p:cNvPr id="45" name="Line 50"/>
            <p:cNvSpPr>
              <a:spLocks noChangeShapeType="1"/>
            </p:cNvSpPr>
            <p:nvPr/>
          </p:nvSpPr>
          <p:spPr bwMode="auto">
            <a:xfrm flipV="1">
              <a:off x="1432" y="2838"/>
              <a:ext cx="0" cy="221"/>
            </a:xfrm>
            <a:prstGeom prst="line">
              <a:avLst/>
            </a:prstGeom>
            <a:grpFill/>
            <a:ln w="100013">
              <a:solidFill>
                <a:srgbClr val="C00000"/>
              </a:solidFill>
              <a:round/>
              <a:headEnd/>
              <a:tailEnd/>
            </a:ln>
          </p:spPr>
          <p:txBody>
            <a:bodyPr/>
            <a:lstStyle/>
            <a:p>
              <a:pPr defTabSz="109728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160" dirty="0">
                <a:solidFill>
                  <a:prstClr val="black"/>
                </a:solidFill>
                <a:latin typeface="Arial" charset="0"/>
                <a:ea typeface="ＭＳ Ｐゴシック" pitchFamily="34" charset="-128"/>
              </a:endParaRPr>
            </a:p>
          </p:txBody>
        </p:sp>
        <p:sp>
          <p:nvSpPr>
            <p:cNvPr id="46" name="Freeform 51"/>
            <p:cNvSpPr>
              <a:spLocks/>
            </p:cNvSpPr>
            <p:nvPr/>
          </p:nvSpPr>
          <p:spPr bwMode="auto">
            <a:xfrm>
              <a:off x="1334" y="2624"/>
              <a:ext cx="203" cy="229"/>
            </a:xfrm>
            <a:custGeom>
              <a:avLst/>
              <a:gdLst>
                <a:gd name="T0" fmla="*/ 203 w 203"/>
                <a:gd name="T1" fmla="*/ 229 h 229"/>
                <a:gd name="T2" fmla="*/ 98 w 203"/>
                <a:gd name="T3" fmla="*/ 0 h 229"/>
                <a:gd name="T4" fmla="*/ 0 w 203"/>
                <a:gd name="T5" fmla="*/ 229 h 229"/>
                <a:gd name="T6" fmla="*/ 203 w 203"/>
                <a:gd name="T7" fmla="*/ 229 h 22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03"/>
                <a:gd name="T13" fmla="*/ 0 h 229"/>
                <a:gd name="T14" fmla="*/ 203 w 203"/>
                <a:gd name="T15" fmla="*/ 229 h 22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03" h="229">
                  <a:moveTo>
                    <a:pt x="203" y="229"/>
                  </a:moveTo>
                  <a:lnTo>
                    <a:pt x="98" y="0"/>
                  </a:lnTo>
                  <a:lnTo>
                    <a:pt x="0" y="229"/>
                  </a:lnTo>
                  <a:lnTo>
                    <a:pt x="203" y="229"/>
                  </a:lnTo>
                  <a:close/>
                </a:path>
              </a:pathLst>
            </a:custGeom>
            <a:grp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37931725" indent="-37474525">
                <a:defRPr>
                  <a:solidFill>
                    <a:schemeClr val="tx1"/>
                  </a:solidFill>
                  <a:latin typeface="Arial" charset="0"/>
                </a:defRPr>
              </a:lvl2pPr>
              <a:lvl3pPr>
                <a:defRPr>
                  <a:solidFill>
                    <a:schemeClr val="tx1"/>
                  </a:solidFill>
                  <a:latin typeface="Arial" charset="0"/>
                </a:defRPr>
              </a:lvl3pPr>
              <a:lvl4pPr>
                <a:defRPr>
                  <a:solidFill>
                    <a:schemeClr val="tx1"/>
                  </a:solidFill>
                  <a:latin typeface="Arial" charset="0"/>
                </a:defRPr>
              </a:lvl4pPr>
              <a:lvl5pPr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defTabSz="109728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altLang="en-US" sz="2160" dirty="0">
                <a:solidFill>
                  <a:prstClr val="black"/>
                </a:solidFill>
                <a:ea typeface="MS PGothic" pitchFamily="34" charset="-128"/>
              </a:endParaRPr>
            </a:p>
          </p:txBody>
        </p:sp>
      </p:grpSp>
      <p:grpSp>
        <p:nvGrpSpPr>
          <p:cNvPr id="47" name="Group 52"/>
          <p:cNvGrpSpPr>
            <a:grpSpLocks/>
          </p:cNvGrpSpPr>
          <p:nvPr/>
        </p:nvGrpSpPr>
        <p:grpSpPr bwMode="auto">
          <a:xfrm>
            <a:off x="9245607" y="2895657"/>
            <a:ext cx="429684" cy="690563"/>
            <a:chOff x="3859" y="2624"/>
            <a:chExt cx="203" cy="435"/>
          </a:xfrm>
          <a:solidFill>
            <a:srgbClr val="C00000"/>
          </a:solidFill>
        </p:grpSpPr>
        <p:sp>
          <p:nvSpPr>
            <p:cNvPr id="48" name="Line 53"/>
            <p:cNvSpPr>
              <a:spLocks noChangeShapeType="1"/>
            </p:cNvSpPr>
            <p:nvPr/>
          </p:nvSpPr>
          <p:spPr bwMode="auto">
            <a:xfrm flipV="1">
              <a:off x="3957" y="2838"/>
              <a:ext cx="0" cy="221"/>
            </a:xfrm>
            <a:prstGeom prst="line">
              <a:avLst/>
            </a:prstGeom>
            <a:grpFill/>
            <a:ln w="38100">
              <a:solidFill>
                <a:srgbClr val="000066"/>
              </a:solidFill>
              <a:round/>
              <a:headEnd/>
              <a:tailEnd/>
            </a:ln>
          </p:spPr>
          <p:txBody>
            <a:bodyPr/>
            <a:lstStyle/>
            <a:p>
              <a:pPr defTabSz="109728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160" dirty="0">
                <a:solidFill>
                  <a:prstClr val="black"/>
                </a:solidFill>
                <a:latin typeface="Arial" charset="0"/>
                <a:ea typeface="ＭＳ Ｐゴシック" pitchFamily="34" charset="-128"/>
              </a:endParaRPr>
            </a:p>
          </p:txBody>
        </p:sp>
        <p:sp>
          <p:nvSpPr>
            <p:cNvPr id="49" name="Freeform 54"/>
            <p:cNvSpPr>
              <a:spLocks/>
            </p:cNvSpPr>
            <p:nvPr/>
          </p:nvSpPr>
          <p:spPr bwMode="auto">
            <a:xfrm>
              <a:off x="3859" y="2624"/>
              <a:ext cx="203" cy="229"/>
            </a:xfrm>
            <a:custGeom>
              <a:avLst/>
              <a:gdLst>
                <a:gd name="T0" fmla="*/ 203 w 203"/>
                <a:gd name="T1" fmla="*/ 229 h 229"/>
                <a:gd name="T2" fmla="*/ 98 w 203"/>
                <a:gd name="T3" fmla="*/ 0 h 229"/>
                <a:gd name="T4" fmla="*/ 0 w 203"/>
                <a:gd name="T5" fmla="*/ 229 h 229"/>
                <a:gd name="T6" fmla="*/ 203 w 203"/>
                <a:gd name="T7" fmla="*/ 229 h 22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03"/>
                <a:gd name="T13" fmla="*/ 0 h 229"/>
                <a:gd name="T14" fmla="*/ 203 w 203"/>
                <a:gd name="T15" fmla="*/ 229 h 22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03" h="229">
                  <a:moveTo>
                    <a:pt x="203" y="229"/>
                  </a:moveTo>
                  <a:lnTo>
                    <a:pt x="98" y="0"/>
                  </a:lnTo>
                  <a:lnTo>
                    <a:pt x="0" y="229"/>
                  </a:lnTo>
                  <a:lnTo>
                    <a:pt x="203" y="229"/>
                  </a:lnTo>
                  <a:close/>
                </a:path>
              </a:pathLst>
            </a:custGeom>
            <a:grpFill/>
            <a:ln w="38100">
              <a:solidFill>
                <a:srgbClr val="000066"/>
              </a:solidFill>
              <a:round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37931725" indent="-37474525">
                <a:defRPr>
                  <a:solidFill>
                    <a:schemeClr val="tx1"/>
                  </a:solidFill>
                  <a:latin typeface="Arial" charset="0"/>
                </a:defRPr>
              </a:lvl2pPr>
              <a:lvl3pPr>
                <a:defRPr>
                  <a:solidFill>
                    <a:schemeClr val="tx1"/>
                  </a:solidFill>
                  <a:latin typeface="Arial" charset="0"/>
                </a:defRPr>
              </a:lvl3pPr>
              <a:lvl4pPr>
                <a:defRPr>
                  <a:solidFill>
                    <a:schemeClr val="tx1"/>
                  </a:solidFill>
                  <a:latin typeface="Arial" charset="0"/>
                </a:defRPr>
              </a:lvl4pPr>
              <a:lvl5pPr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defTabSz="109728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altLang="en-US" sz="2160" dirty="0">
                <a:solidFill>
                  <a:prstClr val="black"/>
                </a:solidFill>
                <a:ea typeface="MS PGothic" pitchFamily="34" charset="-128"/>
              </a:endParaRPr>
            </a:p>
          </p:txBody>
        </p:sp>
      </p:grpSp>
      <p:grpSp>
        <p:nvGrpSpPr>
          <p:cNvPr id="50" name="Group 55"/>
          <p:cNvGrpSpPr>
            <a:grpSpLocks/>
          </p:cNvGrpSpPr>
          <p:nvPr/>
        </p:nvGrpSpPr>
        <p:grpSpPr bwMode="auto">
          <a:xfrm>
            <a:off x="8034871" y="2895657"/>
            <a:ext cx="429684" cy="690563"/>
            <a:chOff x="3348" y="2624"/>
            <a:chExt cx="203" cy="435"/>
          </a:xfrm>
          <a:solidFill>
            <a:srgbClr val="C00000"/>
          </a:solidFill>
        </p:grpSpPr>
        <p:sp>
          <p:nvSpPr>
            <p:cNvPr id="51" name="Line 56"/>
            <p:cNvSpPr>
              <a:spLocks noChangeShapeType="1"/>
            </p:cNvSpPr>
            <p:nvPr/>
          </p:nvSpPr>
          <p:spPr bwMode="auto">
            <a:xfrm flipV="1">
              <a:off x="3446" y="2838"/>
              <a:ext cx="0" cy="221"/>
            </a:xfrm>
            <a:prstGeom prst="line">
              <a:avLst/>
            </a:prstGeom>
            <a:grpFill/>
            <a:ln w="38100">
              <a:solidFill>
                <a:srgbClr val="000066"/>
              </a:solidFill>
              <a:round/>
              <a:headEnd/>
              <a:tailEnd/>
            </a:ln>
          </p:spPr>
          <p:txBody>
            <a:bodyPr/>
            <a:lstStyle/>
            <a:p>
              <a:pPr defTabSz="109728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160" dirty="0">
                <a:solidFill>
                  <a:prstClr val="black"/>
                </a:solidFill>
                <a:latin typeface="Arial" charset="0"/>
                <a:ea typeface="ＭＳ Ｐゴシック" pitchFamily="34" charset="-128"/>
              </a:endParaRPr>
            </a:p>
          </p:txBody>
        </p:sp>
        <p:sp>
          <p:nvSpPr>
            <p:cNvPr id="52" name="Freeform 57"/>
            <p:cNvSpPr>
              <a:spLocks/>
            </p:cNvSpPr>
            <p:nvPr/>
          </p:nvSpPr>
          <p:spPr bwMode="auto">
            <a:xfrm>
              <a:off x="3348" y="2624"/>
              <a:ext cx="203" cy="229"/>
            </a:xfrm>
            <a:custGeom>
              <a:avLst/>
              <a:gdLst>
                <a:gd name="T0" fmla="*/ 203 w 203"/>
                <a:gd name="T1" fmla="*/ 229 h 229"/>
                <a:gd name="T2" fmla="*/ 98 w 203"/>
                <a:gd name="T3" fmla="*/ 0 h 229"/>
                <a:gd name="T4" fmla="*/ 0 w 203"/>
                <a:gd name="T5" fmla="*/ 229 h 229"/>
                <a:gd name="T6" fmla="*/ 203 w 203"/>
                <a:gd name="T7" fmla="*/ 229 h 22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03"/>
                <a:gd name="T13" fmla="*/ 0 h 229"/>
                <a:gd name="T14" fmla="*/ 203 w 203"/>
                <a:gd name="T15" fmla="*/ 229 h 22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03" h="229">
                  <a:moveTo>
                    <a:pt x="203" y="229"/>
                  </a:moveTo>
                  <a:lnTo>
                    <a:pt x="98" y="0"/>
                  </a:lnTo>
                  <a:lnTo>
                    <a:pt x="0" y="229"/>
                  </a:lnTo>
                  <a:lnTo>
                    <a:pt x="203" y="229"/>
                  </a:lnTo>
                  <a:close/>
                </a:path>
              </a:pathLst>
            </a:custGeom>
            <a:grpFill/>
            <a:ln w="38100">
              <a:solidFill>
                <a:srgbClr val="000066"/>
              </a:solidFill>
              <a:round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37931725" indent="-37474525">
                <a:defRPr>
                  <a:solidFill>
                    <a:schemeClr val="tx1"/>
                  </a:solidFill>
                  <a:latin typeface="Arial" charset="0"/>
                </a:defRPr>
              </a:lvl2pPr>
              <a:lvl3pPr>
                <a:defRPr>
                  <a:solidFill>
                    <a:schemeClr val="tx1"/>
                  </a:solidFill>
                  <a:latin typeface="Arial" charset="0"/>
                </a:defRPr>
              </a:lvl3pPr>
              <a:lvl4pPr>
                <a:defRPr>
                  <a:solidFill>
                    <a:schemeClr val="tx1"/>
                  </a:solidFill>
                  <a:latin typeface="Arial" charset="0"/>
                </a:defRPr>
              </a:lvl4pPr>
              <a:lvl5pPr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defTabSz="109728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altLang="en-US" sz="2160" dirty="0">
                <a:solidFill>
                  <a:prstClr val="black"/>
                </a:solidFill>
                <a:ea typeface="MS PGothic" pitchFamily="34" charset="-128"/>
              </a:endParaRPr>
            </a:p>
          </p:txBody>
        </p:sp>
      </p:grpSp>
      <p:grpSp>
        <p:nvGrpSpPr>
          <p:cNvPr id="53" name="Group 58"/>
          <p:cNvGrpSpPr>
            <a:grpSpLocks/>
          </p:cNvGrpSpPr>
          <p:nvPr/>
        </p:nvGrpSpPr>
        <p:grpSpPr bwMode="auto">
          <a:xfrm>
            <a:off x="8636007" y="2895657"/>
            <a:ext cx="429684" cy="690563"/>
            <a:chOff x="3600" y="2624"/>
            <a:chExt cx="203" cy="435"/>
          </a:xfrm>
          <a:solidFill>
            <a:srgbClr val="C00000"/>
          </a:solidFill>
        </p:grpSpPr>
        <p:sp>
          <p:nvSpPr>
            <p:cNvPr id="54" name="Line 59"/>
            <p:cNvSpPr>
              <a:spLocks noChangeShapeType="1"/>
            </p:cNvSpPr>
            <p:nvPr/>
          </p:nvSpPr>
          <p:spPr bwMode="auto">
            <a:xfrm flipV="1">
              <a:off x="3698" y="2838"/>
              <a:ext cx="0" cy="221"/>
            </a:xfrm>
            <a:prstGeom prst="line">
              <a:avLst/>
            </a:prstGeom>
            <a:grpFill/>
            <a:ln w="100013">
              <a:solidFill>
                <a:srgbClr val="C00000"/>
              </a:solidFill>
              <a:round/>
              <a:headEnd/>
              <a:tailEnd/>
            </a:ln>
          </p:spPr>
          <p:txBody>
            <a:bodyPr/>
            <a:lstStyle/>
            <a:p>
              <a:pPr defTabSz="109728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160" dirty="0">
                <a:solidFill>
                  <a:prstClr val="black"/>
                </a:solidFill>
                <a:latin typeface="Arial" charset="0"/>
                <a:ea typeface="ＭＳ Ｐゴシック" pitchFamily="34" charset="-128"/>
              </a:endParaRPr>
            </a:p>
          </p:txBody>
        </p:sp>
        <p:sp>
          <p:nvSpPr>
            <p:cNvPr id="55" name="Freeform 60"/>
            <p:cNvSpPr>
              <a:spLocks/>
            </p:cNvSpPr>
            <p:nvPr/>
          </p:nvSpPr>
          <p:spPr bwMode="auto">
            <a:xfrm>
              <a:off x="3600" y="2624"/>
              <a:ext cx="203" cy="229"/>
            </a:xfrm>
            <a:custGeom>
              <a:avLst/>
              <a:gdLst>
                <a:gd name="T0" fmla="*/ 203 w 203"/>
                <a:gd name="T1" fmla="*/ 229 h 229"/>
                <a:gd name="T2" fmla="*/ 98 w 203"/>
                <a:gd name="T3" fmla="*/ 0 h 229"/>
                <a:gd name="T4" fmla="*/ 0 w 203"/>
                <a:gd name="T5" fmla="*/ 229 h 229"/>
                <a:gd name="T6" fmla="*/ 203 w 203"/>
                <a:gd name="T7" fmla="*/ 229 h 22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03"/>
                <a:gd name="T13" fmla="*/ 0 h 229"/>
                <a:gd name="T14" fmla="*/ 203 w 203"/>
                <a:gd name="T15" fmla="*/ 229 h 22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03" h="229">
                  <a:moveTo>
                    <a:pt x="203" y="229"/>
                  </a:moveTo>
                  <a:lnTo>
                    <a:pt x="98" y="0"/>
                  </a:lnTo>
                  <a:lnTo>
                    <a:pt x="0" y="229"/>
                  </a:lnTo>
                  <a:lnTo>
                    <a:pt x="203" y="2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37931725" indent="-37474525">
                <a:defRPr>
                  <a:solidFill>
                    <a:schemeClr val="tx1"/>
                  </a:solidFill>
                  <a:latin typeface="Arial" charset="0"/>
                </a:defRPr>
              </a:lvl2pPr>
              <a:lvl3pPr>
                <a:defRPr>
                  <a:solidFill>
                    <a:schemeClr val="tx1"/>
                  </a:solidFill>
                  <a:latin typeface="Arial" charset="0"/>
                </a:defRPr>
              </a:lvl3pPr>
              <a:lvl4pPr>
                <a:defRPr>
                  <a:solidFill>
                    <a:schemeClr val="tx1"/>
                  </a:solidFill>
                  <a:latin typeface="Arial" charset="0"/>
                </a:defRPr>
              </a:lvl4pPr>
              <a:lvl5pPr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defTabSz="109728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altLang="en-US" sz="2160" dirty="0">
                <a:solidFill>
                  <a:prstClr val="black"/>
                </a:solidFill>
                <a:ea typeface="MS PGothic" pitchFamily="34" charset="-128"/>
              </a:endParaRPr>
            </a:p>
          </p:txBody>
        </p:sp>
      </p:grpSp>
      <p:sp>
        <p:nvSpPr>
          <p:cNvPr id="56" name="Line 64"/>
          <p:cNvSpPr>
            <a:spLocks noChangeShapeType="1"/>
          </p:cNvSpPr>
          <p:nvPr/>
        </p:nvSpPr>
        <p:spPr bwMode="auto">
          <a:xfrm>
            <a:off x="1524000" y="17526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defTabSz="109728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160" dirty="0">
              <a:solidFill>
                <a:prstClr val="black"/>
              </a:solidFill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7" name="Line 65"/>
          <p:cNvSpPr>
            <a:spLocks noChangeShapeType="1"/>
          </p:cNvSpPr>
          <p:nvPr/>
        </p:nvSpPr>
        <p:spPr bwMode="auto">
          <a:xfrm>
            <a:off x="1727200" y="17526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defTabSz="109728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160" dirty="0">
              <a:solidFill>
                <a:prstClr val="black"/>
              </a:solidFill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8" name="Line 66"/>
          <p:cNvSpPr>
            <a:spLocks noChangeShapeType="1"/>
          </p:cNvSpPr>
          <p:nvPr/>
        </p:nvSpPr>
        <p:spPr bwMode="auto">
          <a:xfrm>
            <a:off x="2336800" y="17526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defTabSz="109728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160" dirty="0">
              <a:solidFill>
                <a:prstClr val="black"/>
              </a:solidFill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9" name="Line 67"/>
          <p:cNvSpPr>
            <a:spLocks noChangeShapeType="1"/>
          </p:cNvSpPr>
          <p:nvPr/>
        </p:nvSpPr>
        <p:spPr bwMode="auto">
          <a:xfrm>
            <a:off x="2743200" y="17526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defTabSz="109728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160" dirty="0">
              <a:solidFill>
                <a:prstClr val="black"/>
              </a:solidFill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0" name="Line 68"/>
          <p:cNvSpPr>
            <a:spLocks noChangeShapeType="1"/>
          </p:cNvSpPr>
          <p:nvPr/>
        </p:nvSpPr>
        <p:spPr bwMode="auto">
          <a:xfrm>
            <a:off x="1930400" y="17526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defTabSz="109728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160" dirty="0">
              <a:solidFill>
                <a:prstClr val="black"/>
              </a:solidFill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1" name="Line 69"/>
          <p:cNvSpPr>
            <a:spLocks noChangeShapeType="1"/>
          </p:cNvSpPr>
          <p:nvPr/>
        </p:nvSpPr>
        <p:spPr bwMode="auto">
          <a:xfrm>
            <a:off x="2133600" y="17526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defTabSz="109728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160" dirty="0">
              <a:solidFill>
                <a:prstClr val="black"/>
              </a:solidFill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2" name="Line 70"/>
          <p:cNvSpPr>
            <a:spLocks noChangeShapeType="1"/>
          </p:cNvSpPr>
          <p:nvPr/>
        </p:nvSpPr>
        <p:spPr bwMode="auto">
          <a:xfrm>
            <a:off x="3149600" y="17526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defTabSz="109728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160" dirty="0">
              <a:solidFill>
                <a:prstClr val="black"/>
              </a:solidFill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3" name="Line 71"/>
          <p:cNvSpPr>
            <a:spLocks noChangeShapeType="1"/>
          </p:cNvSpPr>
          <p:nvPr/>
        </p:nvSpPr>
        <p:spPr bwMode="auto">
          <a:xfrm>
            <a:off x="3352800" y="17526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defTabSz="109728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160" dirty="0">
              <a:solidFill>
                <a:prstClr val="black"/>
              </a:solidFill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" name="Line 72"/>
          <p:cNvSpPr>
            <a:spLocks noChangeShapeType="1"/>
          </p:cNvSpPr>
          <p:nvPr/>
        </p:nvSpPr>
        <p:spPr bwMode="auto">
          <a:xfrm>
            <a:off x="2540000" y="17526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defTabSz="109728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160" dirty="0">
              <a:solidFill>
                <a:prstClr val="black"/>
              </a:solidFill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5" name="Line 73"/>
          <p:cNvSpPr>
            <a:spLocks noChangeShapeType="1"/>
          </p:cNvSpPr>
          <p:nvPr/>
        </p:nvSpPr>
        <p:spPr bwMode="auto">
          <a:xfrm>
            <a:off x="2946400" y="17526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defTabSz="109728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160" dirty="0">
              <a:solidFill>
                <a:prstClr val="black"/>
              </a:solidFill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6" name="Line 74"/>
          <p:cNvSpPr>
            <a:spLocks noChangeShapeType="1"/>
          </p:cNvSpPr>
          <p:nvPr/>
        </p:nvSpPr>
        <p:spPr bwMode="auto">
          <a:xfrm>
            <a:off x="3556000" y="17526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defTabSz="109728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160" dirty="0">
              <a:solidFill>
                <a:prstClr val="black"/>
              </a:solidFill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7" name="Line 75"/>
          <p:cNvSpPr>
            <a:spLocks noChangeShapeType="1"/>
          </p:cNvSpPr>
          <p:nvPr/>
        </p:nvSpPr>
        <p:spPr bwMode="auto">
          <a:xfrm>
            <a:off x="3759200" y="17526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defTabSz="109728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160" dirty="0">
              <a:solidFill>
                <a:prstClr val="black"/>
              </a:solidFill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8" name="Line 76"/>
          <p:cNvSpPr>
            <a:spLocks noChangeShapeType="1"/>
          </p:cNvSpPr>
          <p:nvPr/>
        </p:nvSpPr>
        <p:spPr bwMode="auto">
          <a:xfrm>
            <a:off x="3962400" y="17526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defTabSz="109728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160" dirty="0">
              <a:solidFill>
                <a:prstClr val="black"/>
              </a:solidFill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9" name="Line 77"/>
          <p:cNvSpPr>
            <a:spLocks noChangeShapeType="1"/>
          </p:cNvSpPr>
          <p:nvPr/>
        </p:nvSpPr>
        <p:spPr bwMode="auto">
          <a:xfrm>
            <a:off x="4165600" y="17526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defTabSz="109728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160" dirty="0">
              <a:solidFill>
                <a:prstClr val="black"/>
              </a:solidFill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70" name="Line 78"/>
          <p:cNvSpPr>
            <a:spLocks noChangeShapeType="1"/>
          </p:cNvSpPr>
          <p:nvPr/>
        </p:nvSpPr>
        <p:spPr bwMode="auto">
          <a:xfrm>
            <a:off x="4792133" y="17526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defTabSz="109728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160" dirty="0">
              <a:solidFill>
                <a:prstClr val="black"/>
              </a:solidFill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71" name="Line 80"/>
          <p:cNvSpPr>
            <a:spLocks noChangeShapeType="1"/>
          </p:cNvSpPr>
          <p:nvPr/>
        </p:nvSpPr>
        <p:spPr bwMode="auto">
          <a:xfrm>
            <a:off x="4368800" y="17526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defTabSz="109728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160" dirty="0">
              <a:solidFill>
                <a:prstClr val="black"/>
              </a:solidFill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72" name="Line 81"/>
          <p:cNvSpPr>
            <a:spLocks noChangeShapeType="1"/>
          </p:cNvSpPr>
          <p:nvPr/>
        </p:nvSpPr>
        <p:spPr bwMode="auto">
          <a:xfrm>
            <a:off x="4572000" y="17526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defTabSz="109728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160" dirty="0">
              <a:solidFill>
                <a:prstClr val="black"/>
              </a:solidFill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73" name="Line 85"/>
          <p:cNvSpPr>
            <a:spLocks noChangeShapeType="1"/>
          </p:cNvSpPr>
          <p:nvPr/>
        </p:nvSpPr>
        <p:spPr bwMode="auto">
          <a:xfrm>
            <a:off x="5367867" y="17526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defTabSz="109728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160" dirty="0">
              <a:solidFill>
                <a:prstClr val="black"/>
              </a:solidFill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74" name="Line 86"/>
          <p:cNvSpPr>
            <a:spLocks noChangeShapeType="1"/>
          </p:cNvSpPr>
          <p:nvPr/>
        </p:nvSpPr>
        <p:spPr bwMode="auto">
          <a:xfrm>
            <a:off x="5943601" y="17526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defTabSz="109728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160" dirty="0">
              <a:solidFill>
                <a:prstClr val="black"/>
              </a:solidFill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75" name="Line 89"/>
          <p:cNvSpPr>
            <a:spLocks noChangeShapeType="1"/>
          </p:cNvSpPr>
          <p:nvPr/>
        </p:nvSpPr>
        <p:spPr bwMode="auto">
          <a:xfrm>
            <a:off x="7092951" y="17526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defTabSz="109728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160" dirty="0">
              <a:solidFill>
                <a:prstClr val="black"/>
              </a:solidFill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76" name="Line 90"/>
          <p:cNvSpPr>
            <a:spLocks noChangeShapeType="1"/>
          </p:cNvSpPr>
          <p:nvPr/>
        </p:nvSpPr>
        <p:spPr bwMode="auto">
          <a:xfrm>
            <a:off x="6517217" y="17526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defTabSz="109728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160" dirty="0">
              <a:solidFill>
                <a:prstClr val="black"/>
              </a:solidFill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77" name="Line 93"/>
          <p:cNvSpPr>
            <a:spLocks noChangeShapeType="1"/>
          </p:cNvSpPr>
          <p:nvPr/>
        </p:nvSpPr>
        <p:spPr bwMode="auto">
          <a:xfrm>
            <a:off x="7666567" y="17526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defTabSz="109728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160" dirty="0">
              <a:solidFill>
                <a:prstClr val="black"/>
              </a:solidFill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78" name="Line 98"/>
          <p:cNvSpPr>
            <a:spLocks noChangeShapeType="1"/>
          </p:cNvSpPr>
          <p:nvPr/>
        </p:nvSpPr>
        <p:spPr bwMode="auto">
          <a:xfrm>
            <a:off x="8242300" y="17526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defTabSz="109728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160" dirty="0">
              <a:solidFill>
                <a:prstClr val="black"/>
              </a:solidFill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79" name="Line 100"/>
          <p:cNvSpPr>
            <a:spLocks noChangeShapeType="1"/>
          </p:cNvSpPr>
          <p:nvPr/>
        </p:nvSpPr>
        <p:spPr bwMode="auto">
          <a:xfrm>
            <a:off x="8818033" y="17526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defTabSz="109728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160" dirty="0">
              <a:solidFill>
                <a:prstClr val="black"/>
              </a:solidFill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80" name="Line 106"/>
          <p:cNvSpPr>
            <a:spLocks noChangeShapeType="1"/>
          </p:cNvSpPr>
          <p:nvPr/>
        </p:nvSpPr>
        <p:spPr bwMode="auto">
          <a:xfrm>
            <a:off x="9391652" y="17526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defTabSz="109728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160" dirty="0">
              <a:solidFill>
                <a:prstClr val="black"/>
              </a:solidFill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81" name="Line 107"/>
          <p:cNvSpPr>
            <a:spLocks noChangeShapeType="1"/>
          </p:cNvSpPr>
          <p:nvPr/>
        </p:nvSpPr>
        <p:spPr bwMode="auto">
          <a:xfrm>
            <a:off x="9967384" y="17526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defTabSz="109728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160" dirty="0">
              <a:solidFill>
                <a:prstClr val="black"/>
              </a:solidFill>
              <a:latin typeface="Arial" pitchFamily="34" charset="0"/>
              <a:ea typeface="ＭＳ Ｐゴシック" pitchFamily="34" charset="-128"/>
            </a:endParaRPr>
          </a:p>
        </p:txBody>
      </p:sp>
      <p:grpSp>
        <p:nvGrpSpPr>
          <p:cNvPr id="82" name="Group 41"/>
          <p:cNvGrpSpPr>
            <a:grpSpLocks/>
          </p:cNvGrpSpPr>
          <p:nvPr/>
        </p:nvGrpSpPr>
        <p:grpSpPr bwMode="auto">
          <a:xfrm>
            <a:off x="5698071" y="2895657"/>
            <a:ext cx="429684" cy="690563"/>
            <a:chOff x="3600" y="2624"/>
            <a:chExt cx="203" cy="435"/>
          </a:xfrm>
          <a:solidFill>
            <a:srgbClr val="C00000"/>
          </a:solidFill>
        </p:grpSpPr>
        <p:sp>
          <p:nvSpPr>
            <p:cNvPr id="83" name="Line 42"/>
            <p:cNvSpPr>
              <a:spLocks noChangeShapeType="1"/>
            </p:cNvSpPr>
            <p:nvPr/>
          </p:nvSpPr>
          <p:spPr bwMode="auto">
            <a:xfrm flipV="1">
              <a:off x="3698" y="2838"/>
              <a:ext cx="0" cy="221"/>
            </a:xfrm>
            <a:prstGeom prst="line">
              <a:avLst/>
            </a:prstGeom>
            <a:grpFill/>
            <a:ln w="38100">
              <a:solidFill>
                <a:srgbClr val="000066"/>
              </a:solidFill>
              <a:round/>
              <a:headEnd/>
              <a:tailEnd/>
            </a:ln>
          </p:spPr>
          <p:txBody>
            <a:bodyPr/>
            <a:lstStyle/>
            <a:p>
              <a:pPr defTabSz="109728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160" dirty="0">
                <a:solidFill>
                  <a:prstClr val="black"/>
                </a:solidFill>
                <a:latin typeface="Arial" charset="0"/>
                <a:ea typeface="ＭＳ Ｐゴシック" pitchFamily="34" charset="-128"/>
              </a:endParaRPr>
            </a:p>
          </p:txBody>
        </p:sp>
        <p:sp>
          <p:nvSpPr>
            <p:cNvPr id="84" name="Freeform 43"/>
            <p:cNvSpPr>
              <a:spLocks/>
            </p:cNvSpPr>
            <p:nvPr/>
          </p:nvSpPr>
          <p:spPr bwMode="auto">
            <a:xfrm>
              <a:off x="3600" y="2624"/>
              <a:ext cx="203" cy="229"/>
            </a:xfrm>
            <a:custGeom>
              <a:avLst/>
              <a:gdLst>
                <a:gd name="T0" fmla="*/ 203 w 203"/>
                <a:gd name="T1" fmla="*/ 229 h 229"/>
                <a:gd name="T2" fmla="*/ 98 w 203"/>
                <a:gd name="T3" fmla="*/ 0 h 229"/>
                <a:gd name="T4" fmla="*/ 0 w 203"/>
                <a:gd name="T5" fmla="*/ 229 h 229"/>
                <a:gd name="T6" fmla="*/ 203 w 203"/>
                <a:gd name="T7" fmla="*/ 229 h 22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03"/>
                <a:gd name="T13" fmla="*/ 0 h 229"/>
                <a:gd name="T14" fmla="*/ 203 w 203"/>
                <a:gd name="T15" fmla="*/ 229 h 22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03" h="229">
                  <a:moveTo>
                    <a:pt x="203" y="229"/>
                  </a:moveTo>
                  <a:lnTo>
                    <a:pt x="98" y="0"/>
                  </a:lnTo>
                  <a:lnTo>
                    <a:pt x="0" y="229"/>
                  </a:lnTo>
                  <a:lnTo>
                    <a:pt x="203" y="229"/>
                  </a:lnTo>
                  <a:close/>
                </a:path>
              </a:pathLst>
            </a:custGeom>
            <a:grpFill/>
            <a:ln w="38100">
              <a:solidFill>
                <a:srgbClr val="000066"/>
              </a:solidFill>
              <a:round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37931725" indent="-37474525">
                <a:defRPr>
                  <a:solidFill>
                    <a:schemeClr val="tx1"/>
                  </a:solidFill>
                  <a:latin typeface="Arial" charset="0"/>
                </a:defRPr>
              </a:lvl2pPr>
              <a:lvl3pPr>
                <a:defRPr>
                  <a:solidFill>
                    <a:schemeClr val="tx1"/>
                  </a:solidFill>
                  <a:latin typeface="Arial" charset="0"/>
                </a:defRPr>
              </a:lvl3pPr>
              <a:lvl4pPr>
                <a:defRPr>
                  <a:solidFill>
                    <a:schemeClr val="tx1"/>
                  </a:solidFill>
                  <a:latin typeface="Arial" charset="0"/>
                </a:defRPr>
              </a:lvl4pPr>
              <a:lvl5pPr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defTabSz="109728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altLang="en-US" sz="2160" dirty="0">
                <a:solidFill>
                  <a:prstClr val="black"/>
                </a:solidFill>
                <a:ea typeface="MS PGothic" pitchFamily="34" charset="-128"/>
              </a:endParaRPr>
            </a:p>
          </p:txBody>
        </p:sp>
      </p:grpSp>
      <p:sp>
        <p:nvSpPr>
          <p:cNvPr id="85" name="Rectangle 8"/>
          <p:cNvSpPr>
            <a:spLocks noChangeArrowheads="1"/>
          </p:cNvSpPr>
          <p:nvPr/>
        </p:nvSpPr>
        <p:spPr bwMode="auto">
          <a:xfrm>
            <a:off x="406400" y="381000"/>
            <a:ext cx="113792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8586" tIns="53340" rIns="108586" bIns="53340" anchor="ctr"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defTabSz="109728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4320" b="1" dirty="0">
                <a:solidFill>
                  <a:srgbClr val="000066"/>
                </a:solidFill>
                <a:latin typeface="Calibri" pitchFamily="34" charset="0"/>
              </a:rPr>
              <a:t>TEDDY STUDY – Methods</a:t>
            </a:r>
          </a:p>
        </p:txBody>
      </p:sp>
      <p:sp>
        <p:nvSpPr>
          <p:cNvPr id="86" name="Freeform 2"/>
          <p:cNvSpPr>
            <a:spLocks/>
          </p:cNvSpPr>
          <p:nvPr userDrawn="1"/>
        </p:nvSpPr>
        <p:spPr bwMode="auto">
          <a:xfrm>
            <a:off x="609600" y="1981200"/>
            <a:ext cx="11379200" cy="1065214"/>
          </a:xfrm>
          <a:custGeom>
            <a:avLst/>
            <a:gdLst>
              <a:gd name="T0" fmla="*/ 2147483647 w 4490"/>
              <a:gd name="T1" fmla="*/ 0 h 671"/>
              <a:gd name="T2" fmla="*/ 2147483647 w 4490"/>
              <a:gd name="T3" fmla="*/ 2147483647 h 671"/>
              <a:gd name="T4" fmla="*/ 0 w 4490"/>
              <a:gd name="T5" fmla="*/ 2147483647 h 671"/>
              <a:gd name="T6" fmla="*/ 0 w 4490"/>
              <a:gd name="T7" fmla="*/ 2147483647 h 671"/>
              <a:gd name="T8" fmla="*/ 2147483647 w 4490"/>
              <a:gd name="T9" fmla="*/ 2147483647 h 671"/>
              <a:gd name="T10" fmla="*/ 2147483647 w 4490"/>
              <a:gd name="T11" fmla="*/ 2147483647 h 671"/>
              <a:gd name="T12" fmla="*/ 2147483647 w 4490"/>
              <a:gd name="T13" fmla="*/ 2147483647 h 671"/>
              <a:gd name="T14" fmla="*/ 2147483647 w 4490"/>
              <a:gd name="T15" fmla="*/ 0 h 671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4490"/>
              <a:gd name="T25" fmla="*/ 0 h 671"/>
              <a:gd name="T26" fmla="*/ 4490 w 4490"/>
              <a:gd name="T27" fmla="*/ 671 h 671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4490" h="671">
                <a:moveTo>
                  <a:pt x="4238" y="0"/>
                </a:moveTo>
                <a:lnTo>
                  <a:pt x="4238" y="181"/>
                </a:lnTo>
                <a:lnTo>
                  <a:pt x="0" y="181"/>
                </a:lnTo>
                <a:lnTo>
                  <a:pt x="0" y="497"/>
                </a:lnTo>
                <a:lnTo>
                  <a:pt x="4238" y="497"/>
                </a:lnTo>
                <a:lnTo>
                  <a:pt x="4238" y="671"/>
                </a:lnTo>
                <a:lnTo>
                  <a:pt x="4490" y="339"/>
                </a:lnTo>
                <a:lnTo>
                  <a:pt x="4238" y="0"/>
                </a:lnTo>
                <a:close/>
              </a:path>
            </a:pathLst>
          </a:custGeom>
          <a:noFill/>
          <a:ln w="33338" cap="rnd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defTabSz="109728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160" dirty="0">
              <a:solidFill>
                <a:prstClr val="black"/>
              </a:solidFill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87" name="Rectangle 86"/>
          <p:cNvSpPr>
            <a:spLocks noChangeArrowheads="1"/>
          </p:cNvSpPr>
          <p:nvPr userDrawn="1"/>
        </p:nvSpPr>
        <p:spPr bwMode="auto">
          <a:xfrm>
            <a:off x="1477435" y="2268539"/>
            <a:ext cx="9014884" cy="401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37931725" indent="-37474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defTabSz="109728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 sz="2160" dirty="0">
              <a:solidFill>
                <a:prstClr val="black"/>
              </a:solidFill>
              <a:ea typeface="ＭＳ Ｐゴシック" pitchFamily="34" charset="-128"/>
            </a:endParaRPr>
          </a:p>
        </p:txBody>
      </p:sp>
      <p:sp>
        <p:nvSpPr>
          <p:cNvPr id="88" name="Rectangle 87"/>
          <p:cNvSpPr>
            <a:spLocks noChangeArrowheads="1"/>
          </p:cNvSpPr>
          <p:nvPr userDrawn="1"/>
        </p:nvSpPr>
        <p:spPr bwMode="auto">
          <a:xfrm>
            <a:off x="914407" y="2362213"/>
            <a:ext cx="9925691" cy="3323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defTabSz="1097280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160" b="1" dirty="0">
                <a:solidFill>
                  <a:srgbClr val="000066"/>
                </a:solidFill>
              </a:rPr>
              <a:t>0    3    6    9   12   ……     48  q6 months (q3 month in Ab+ children)…15 yrs</a:t>
            </a:r>
            <a:endParaRPr lang="en-US" altLang="en-US" sz="2160" dirty="0">
              <a:solidFill>
                <a:srgbClr val="000066"/>
              </a:solidFill>
            </a:endParaRPr>
          </a:p>
        </p:txBody>
      </p:sp>
      <p:grpSp>
        <p:nvGrpSpPr>
          <p:cNvPr id="89" name="Group 88"/>
          <p:cNvGrpSpPr>
            <a:grpSpLocks/>
          </p:cNvGrpSpPr>
          <p:nvPr userDrawn="1"/>
        </p:nvGrpSpPr>
        <p:grpSpPr bwMode="auto">
          <a:xfrm>
            <a:off x="2336807" y="2895657"/>
            <a:ext cx="429684" cy="690563"/>
            <a:chOff x="1635" y="2624"/>
            <a:chExt cx="203" cy="435"/>
          </a:xfrm>
          <a:solidFill>
            <a:srgbClr val="C00000"/>
          </a:solidFill>
        </p:grpSpPr>
        <p:sp>
          <p:nvSpPr>
            <p:cNvPr id="90" name="Line 7"/>
            <p:cNvSpPr>
              <a:spLocks noChangeShapeType="1"/>
            </p:cNvSpPr>
            <p:nvPr/>
          </p:nvSpPr>
          <p:spPr bwMode="auto">
            <a:xfrm flipV="1">
              <a:off x="1733" y="2838"/>
              <a:ext cx="0" cy="221"/>
            </a:xfrm>
            <a:prstGeom prst="line">
              <a:avLst/>
            </a:prstGeom>
            <a:grpFill/>
            <a:ln w="100013">
              <a:solidFill>
                <a:srgbClr val="C00000"/>
              </a:solidFill>
              <a:round/>
              <a:headEnd/>
              <a:tailEnd/>
            </a:ln>
          </p:spPr>
          <p:txBody>
            <a:bodyPr/>
            <a:lstStyle/>
            <a:p>
              <a:pPr defTabSz="109728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160" dirty="0">
                <a:solidFill>
                  <a:prstClr val="black"/>
                </a:solidFill>
                <a:latin typeface="Arial" charset="0"/>
                <a:ea typeface="ＭＳ Ｐゴシック" pitchFamily="34" charset="-128"/>
              </a:endParaRPr>
            </a:p>
          </p:txBody>
        </p:sp>
        <p:sp>
          <p:nvSpPr>
            <p:cNvPr id="91" name="Freeform 90"/>
            <p:cNvSpPr>
              <a:spLocks/>
            </p:cNvSpPr>
            <p:nvPr/>
          </p:nvSpPr>
          <p:spPr bwMode="auto">
            <a:xfrm>
              <a:off x="1635" y="2624"/>
              <a:ext cx="203" cy="229"/>
            </a:xfrm>
            <a:custGeom>
              <a:avLst/>
              <a:gdLst>
                <a:gd name="T0" fmla="*/ 203 w 203"/>
                <a:gd name="T1" fmla="*/ 229 h 229"/>
                <a:gd name="T2" fmla="*/ 98 w 203"/>
                <a:gd name="T3" fmla="*/ 0 h 229"/>
                <a:gd name="T4" fmla="*/ 0 w 203"/>
                <a:gd name="T5" fmla="*/ 229 h 229"/>
                <a:gd name="T6" fmla="*/ 203 w 203"/>
                <a:gd name="T7" fmla="*/ 229 h 22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03"/>
                <a:gd name="T13" fmla="*/ 0 h 229"/>
                <a:gd name="T14" fmla="*/ 203 w 203"/>
                <a:gd name="T15" fmla="*/ 229 h 22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03" h="229">
                  <a:moveTo>
                    <a:pt x="203" y="229"/>
                  </a:moveTo>
                  <a:lnTo>
                    <a:pt x="98" y="0"/>
                  </a:lnTo>
                  <a:lnTo>
                    <a:pt x="0" y="229"/>
                  </a:lnTo>
                  <a:lnTo>
                    <a:pt x="203" y="229"/>
                  </a:lnTo>
                  <a:close/>
                </a:path>
              </a:pathLst>
            </a:custGeom>
            <a:grp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37931725" indent="-37474525">
                <a:defRPr>
                  <a:solidFill>
                    <a:schemeClr val="tx1"/>
                  </a:solidFill>
                  <a:latin typeface="Arial" charset="0"/>
                </a:defRPr>
              </a:lvl2pPr>
              <a:lvl3pPr>
                <a:defRPr>
                  <a:solidFill>
                    <a:schemeClr val="tx1"/>
                  </a:solidFill>
                  <a:latin typeface="Arial" charset="0"/>
                </a:defRPr>
              </a:lvl3pPr>
              <a:lvl4pPr>
                <a:defRPr>
                  <a:solidFill>
                    <a:schemeClr val="tx1"/>
                  </a:solidFill>
                  <a:latin typeface="Arial" charset="0"/>
                </a:defRPr>
              </a:lvl4pPr>
              <a:lvl5pPr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defTabSz="109728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altLang="en-US" sz="2160" dirty="0">
                <a:solidFill>
                  <a:prstClr val="black"/>
                </a:solidFill>
                <a:ea typeface="MS PGothic" pitchFamily="34" charset="-128"/>
              </a:endParaRPr>
            </a:p>
          </p:txBody>
        </p:sp>
      </p:grpSp>
      <p:grpSp>
        <p:nvGrpSpPr>
          <p:cNvPr id="92" name="Group 91"/>
          <p:cNvGrpSpPr>
            <a:grpSpLocks/>
          </p:cNvGrpSpPr>
          <p:nvPr userDrawn="1"/>
        </p:nvGrpSpPr>
        <p:grpSpPr bwMode="auto">
          <a:xfrm>
            <a:off x="3352807" y="2895657"/>
            <a:ext cx="429684" cy="690563"/>
            <a:chOff x="2103" y="2624"/>
            <a:chExt cx="203" cy="435"/>
          </a:xfrm>
          <a:solidFill>
            <a:srgbClr val="C00000"/>
          </a:solidFill>
        </p:grpSpPr>
        <p:sp>
          <p:nvSpPr>
            <p:cNvPr id="93" name="Line 10"/>
            <p:cNvSpPr>
              <a:spLocks noChangeShapeType="1"/>
            </p:cNvSpPr>
            <p:nvPr/>
          </p:nvSpPr>
          <p:spPr bwMode="auto">
            <a:xfrm flipV="1">
              <a:off x="2201" y="2838"/>
              <a:ext cx="0" cy="221"/>
            </a:xfrm>
            <a:prstGeom prst="line">
              <a:avLst/>
            </a:prstGeom>
            <a:grpFill/>
            <a:ln w="100013">
              <a:solidFill>
                <a:srgbClr val="C00000"/>
              </a:solidFill>
              <a:round/>
              <a:headEnd/>
              <a:tailEnd/>
            </a:ln>
          </p:spPr>
          <p:txBody>
            <a:bodyPr/>
            <a:lstStyle/>
            <a:p>
              <a:pPr defTabSz="109728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160" dirty="0">
                <a:solidFill>
                  <a:prstClr val="black"/>
                </a:solidFill>
                <a:latin typeface="Arial" charset="0"/>
                <a:ea typeface="ＭＳ Ｐゴシック" pitchFamily="34" charset="-128"/>
              </a:endParaRPr>
            </a:p>
          </p:txBody>
        </p:sp>
        <p:sp>
          <p:nvSpPr>
            <p:cNvPr id="94" name="Freeform 93"/>
            <p:cNvSpPr>
              <a:spLocks/>
            </p:cNvSpPr>
            <p:nvPr/>
          </p:nvSpPr>
          <p:spPr bwMode="auto">
            <a:xfrm>
              <a:off x="2103" y="2624"/>
              <a:ext cx="203" cy="229"/>
            </a:xfrm>
            <a:custGeom>
              <a:avLst/>
              <a:gdLst>
                <a:gd name="T0" fmla="*/ 203 w 203"/>
                <a:gd name="T1" fmla="*/ 229 h 229"/>
                <a:gd name="T2" fmla="*/ 98 w 203"/>
                <a:gd name="T3" fmla="*/ 0 h 229"/>
                <a:gd name="T4" fmla="*/ 0 w 203"/>
                <a:gd name="T5" fmla="*/ 229 h 229"/>
                <a:gd name="T6" fmla="*/ 203 w 203"/>
                <a:gd name="T7" fmla="*/ 229 h 22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03"/>
                <a:gd name="T13" fmla="*/ 0 h 229"/>
                <a:gd name="T14" fmla="*/ 203 w 203"/>
                <a:gd name="T15" fmla="*/ 229 h 22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03" h="229">
                  <a:moveTo>
                    <a:pt x="203" y="229"/>
                  </a:moveTo>
                  <a:lnTo>
                    <a:pt x="98" y="0"/>
                  </a:lnTo>
                  <a:lnTo>
                    <a:pt x="0" y="229"/>
                  </a:lnTo>
                  <a:lnTo>
                    <a:pt x="203" y="229"/>
                  </a:lnTo>
                  <a:close/>
                </a:path>
              </a:pathLst>
            </a:custGeom>
            <a:grp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37931725" indent="-37474525">
                <a:defRPr>
                  <a:solidFill>
                    <a:schemeClr val="tx1"/>
                  </a:solidFill>
                  <a:latin typeface="Arial" charset="0"/>
                </a:defRPr>
              </a:lvl2pPr>
              <a:lvl3pPr>
                <a:defRPr>
                  <a:solidFill>
                    <a:schemeClr val="tx1"/>
                  </a:solidFill>
                  <a:latin typeface="Arial" charset="0"/>
                </a:defRPr>
              </a:lvl3pPr>
              <a:lvl4pPr>
                <a:defRPr>
                  <a:solidFill>
                    <a:schemeClr val="tx1"/>
                  </a:solidFill>
                  <a:latin typeface="Arial" charset="0"/>
                </a:defRPr>
              </a:lvl4pPr>
              <a:lvl5pPr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defTabSz="109728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altLang="en-US" sz="2160" dirty="0">
                <a:solidFill>
                  <a:prstClr val="black"/>
                </a:solidFill>
                <a:ea typeface="MS PGothic" pitchFamily="34" charset="-128"/>
              </a:endParaRPr>
            </a:p>
          </p:txBody>
        </p:sp>
      </p:grpSp>
      <p:grpSp>
        <p:nvGrpSpPr>
          <p:cNvPr id="95" name="Group 94"/>
          <p:cNvGrpSpPr>
            <a:grpSpLocks/>
          </p:cNvGrpSpPr>
          <p:nvPr userDrawn="1"/>
        </p:nvGrpSpPr>
        <p:grpSpPr bwMode="auto">
          <a:xfrm>
            <a:off x="5154119" y="2895657"/>
            <a:ext cx="427567" cy="690563"/>
            <a:chOff x="2880" y="2624"/>
            <a:chExt cx="202" cy="435"/>
          </a:xfrm>
          <a:solidFill>
            <a:srgbClr val="C00000"/>
          </a:solidFill>
        </p:grpSpPr>
        <p:sp>
          <p:nvSpPr>
            <p:cNvPr id="96" name="Line 13"/>
            <p:cNvSpPr>
              <a:spLocks noChangeShapeType="1"/>
            </p:cNvSpPr>
            <p:nvPr/>
          </p:nvSpPr>
          <p:spPr bwMode="auto">
            <a:xfrm flipV="1">
              <a:off x="2978" y="2838"/>
              <a:ext cx="0" cy="221"/>
            </a:xfrm>
            <a:prstGeom prst="line">
              <a:avLst/>
            </a:prstGeom>
            <a:grpFill/>
            <a:ln w="100013">
              <a:solidFill>
                <a:srgbClr val="C00000"/>
              </a:solidFill>
              <a:round/>
              <a:headEnd/>
              <a:tailEnd/>
            </a:ln>
          </p:spPr>
          <p:txBody>
            <a:bodyPr/>
            <a:lstStyle/>
            <a:p>
              <a:pPr defTabSz="109728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160" dirty="0">
                <a:solidFill>
                  <a:prstClr val="black"/>
                </a:solidFill>
                <a:latin typeface="Arial" charset="0"/>
                <a:ea typeface="ＭＳ Ｐゴシック" pitchFamily="34" charset="-128"/>
              </a:endParaRPr>
            </a:p>
          </p:txBody>
        </p:sp>
        <p:sp>
          <p:nvSpPr>
            <p:cNvPr id="97" name="Freeform 96"/>
            <p:cNvSpPr>
              <a:spLocks/>
            </p:cNvSpPr>
            <p:nvPr/>
          </p:nvSpPr>
          <p:spPr bwMode="auto">
            <a:xfrm>
              <a:off x="2880" y="2624"/>
              <a:ext cx="202" cy="229"/>
            </a:xfrm>
            <a:custGeom>
              <a:avLst/>
              <a:gdLst>
                <a:gd name="T0" fmla="*/ 202 w 202"/>
                <a:gd name="T1" fmla="*/ 229 h 229"/>
                <a:gd name="T2" fmla="*/ 98 w 202"/>
                <a:gd name="T3" fmla="*/ 0 h 229"/>
                <a:gd name="T4" fmla="*/ 0 w 202"/>
                <a:gd name="T5" fmla="*/ 229 h 229"/>
                <a:gd name="T6" fmla="*/ 202 w 202"/>
                <a:gd name="T7" fmla="*/ 229 h 22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02"/>
                <a:gd name="T13" fmla="*/ 0 h 229"/>
                <a:gd name="T14" fmla="*/ 202 w 202"/>
                <a:gd name="T15" fmla="*/ 229 h 22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02" h="229">
                  <a:moveTo>
                    <a:pt x="202" y="229"/>
                  </a:moveTo>
                  <a:lnTo>
                    <a:pt x="98" y="0"/>
                  </a:lnTo>
                  <a:lnTo>
                    <a:pt x="0" y="229"/>
                  </a:lnTo>
                  <a:lnTo>
                    <a:pt x="202" y="229"/>
                  </a:lnTo>
                  <a:close/>
                </a:path>
              </a:pathLst>
            </a:custGeom>
            <a:grp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37931725" indent="-37474525">
                <a:defRPr>
                  <a:solidFill>
                    <a:schemeClr val="tx1"/>
                  </a:solidFill>
                  <a:latin typeface="Arial" charset="0"/>
                </a:defRPr>
              </a:lvl2pPr>
              <a:lvl3pPr>
                <a:defRPr>
                  <a:solidFill>
                    <a:schemeClr val="tx1"/>
                  </a:solidFill>
                  <a:latin typeface="Arial" charset="0"/>
                </a:defRPr>
              </a:lvl3pPr>
              <a:lvl4pPr>
                <a:defRPr>
                  <a:solidFill>
                    <a:schemeClr val="tx1"/>
                  </a:solidFill>
                  <a:latin typeface="Arial" charset="0"/>
                </a:defRPr>
              </a:lvl4pPr>
              <a:lvl5pPr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defTabSz="109728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altLang="en-US" sz="2160" dirty="0">
                <a:solidFill>
                  <a:prstClr val="black"/>
                </a:solidFill>
                <a:ea typeface="MS PGothic" pitchFamily="34" charset="-128"/>
              </a:endParaRPr>
            </a:p>
          </p:txBody>
        </p:sp>
      </p:grpSp>
      <p:grpSp>
        <p:nvGrpSpPr>
          <p:cNvPr id="98" name="Group 97"/>
          <p:cNvGrpSpPr>
            <a:grpSpLocks/>
          </p:cNvGrpSpPr>
          <p:nvPr userDrawn="1"/>
        </p:nvGrpSpPr>
        <p:grpSpPr bwMode="auto">
          <a:xfrm>
            <a:off x="7526871" y="2895657"/>
            <a:ext cx="429684" cy="690563"/>
            <a:chOff x="3859" y="2624"/>
            <a:chExt cx="203" cy="435"/>
          </a:xfrm>
          <a:solidFill>
            <a:srgbClr val="C00000"/>
          </a:solidFill>
        </p:grpSpPr>
        <p:sp>
          <p:nvSpPr>
            <p:cNvPr id="99" name="Line 16"/>
            <p:cNvSpPr>
              <a:spLocks noChangeShapeType="1"/>
            </p:cNvSpPr>
            <p:nvPr/>
          </p:nvSpPr>
          <p:spPr bwMode="auto">
            <a:xfrm flipV="1">
              <a:off x="3957" y="2838"/>
              <a:ext cx="0" cy="221"/>
            </a:xfrm>
            <a:prstGeom prst="line">
              <a:avLst/>
            </a:prstGeom>
            <a:grpFill/>
            <a:ln w="100013">
              <a:solidFill>
                <a:srgbClr val="C00000"/>
              </a:solidFill>
              <a:round/>
              <a:headEnd/>
              <a:tailEnd/>
            </a:ln>
          </p:spPr>
          <p:txBody>
            <a:bodyPr/>
            <a:lstStyle/>
            <a:p>
              <a:pPr defTabSz="109728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160" dirty="0">
                <a:solidFill>
                  <a:prstClr val="black"/>
                </a:solidFill>
                <a:latin typeface="Arial" charset="0"/>
                <a:ea typeface="ＭＳ Ｐゴシック" pitchFamily="34" charset="-128"/>
              </a:endParaRPr>
            </a:p>
          </p:txBody>
        </p:sp>
        <p:sp>
          <p:nvSpPr>
            <p:cNvPr id="100" name="Freeform 99"/>
            <p:cNvSpPr>
              <a:spLocks/>
            </p:cNvSpPr>
            <p:nvPr/>
          </p:nvSpPr>
          <p:spPr bwMode="auto">
            <a:xfrm>
              <a:off x="3859" y="2624"/>
              <a:ext cx="203" cy="229"/>
            </a:xfrm>
            <a:custGeom>
              <a:avLst/>
              <a:gdLst>
                <a:gd name="T0" fmla="*/ 203 w 203"/>
                <a:gd name="T1" fmla="*/ 229 h 229"/>
                <a:gd name="T2" fmla="*/ 98 w 203"/>
                <a:gd name="T3" fmla="*/ 0 h 229"/>
                <a:gd name="T4" fmla="*/ 0 w 203"/>
                <a:gd name="T5" fmla="*/ 229 h 229"/>
                <a:gd name="T6" fmla="*/ 203 w 203"/>
                <a:gd name="T7" fmla="*/ 229 h 22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03"/>
                <a:gd name="T13" fmla="*/ 0 h 229"/>
                <a:gd name="T14" fmla="*/ 203 w 203"/>
                <a:gd name="T15" fmla="*/ 229 h 22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03" h="229">
                  <a:moveTo>
                    <a:pt x="203" y="229"/>
                  </a:moveTo>
                  <a:lnTo>
                    <a:pt x="98" y="0"/>
                  </a:lnTo>
                  <a:lnTo>
                    <a:pt x="0" y="229"/>
                  </a:lnTo>
                  <a:lnTo>
                    <a:pt x="203" y="229"/>
                  </a:lnTo>
                  <a:close/>
                </a:path>
              </a:pathLst>
            </a:custGeom>
            <a:grp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37931725" indent="-37474525">
                <a:defRPr>
                  <a:solidFill>
                    <a:schemeClr val="tx1"/>
                  </a:solidFill>
                  <a:latin typeface="Arial" charset="0"/>
                </a:defRPr>
              </a:lvl2pPr>
              <a:lvl3pPr>
                <a:defRPr>
                  <a:solidFill>
                    <a:schemeClr val="tx1"/>
                  </a:solidFill>
                  <a:latin typeface="Arial" charset="0"/>
                </a:defRPr>
              </a:lvl3pPr>
              <a:lvl4pPr>
                <a:defRPr>
                  <a:solidFill>
                    <a:schemeClr val="tx1"/>
                  </a:solidFill>
                  <a:latin typeface="Arial" charset="0"/>
                </a:defRPr>
              </a:lvl4pPr>
              <a:lvl5pPr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defTabSz="109728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altLang="en-US" sz="2160" dirty="0">
                <a:solidFill>
                  <a:prstClr val="black"/>
                </a:solidFill>
                <a:ea typeface="MS PGothic" pitchFamily="34" charset="-128"/>
              </a:endParaRPr>
            </a:p>
          </p:txBody>
        </p:sp>
      </p:grpSp>
      <p:sp>
        <p:nvSpPr>
          <p:cNvPr id="101" name="Rectangle 100"/>
          <p:cNvSpPr>
            <a:spLocks noChangeArrowheads="1"/>
          </p:cNvSpPr>
          <p:nvPr userDrawn="1"/>
        </p:nvSpPr>
        <p:spPr bwMode="auto">
          <a:xfrm>
            <a:off x="304804" y="1371613"/>
            <a:ext cx="9855200" cy="3323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37931725" indent="-37474525">
              <a:defRPr>
                <a:solidFill>
                  <a:schemeClr val="tx1"/>
                </a:solidFill>
                <a:latin typeface="Arial" charset="0"/>
              </a:defRPr>
            </a:lvl2pPr>
            <a:lvl3pPr>
              <a:defRPr>
                <a:solidFill>
                  <a:schemeClr val="tx1"/>
                </a:solidFill>
                <a:latin typeface="Arial" charset="0"/>
              </a:defRPr>
            </a:lvl3pPr>
            <a:lvl4pPr>
              <a:defRPr>
                <a:solidFill>
                  <a:schemeClr val="tx1"/>
                </a:solidFill>
                <a:latin typeface="Arial" charset="0"/>
              </a:defRPr>
            </a:lvl4pPr>
            <a:lvl5pPr>
              <a:defRPr>
                <a:solidFill>
                  <a:schemeClr val="tx1"/>
                </a:solidFill>
                <a:latin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defTabSz="109728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2160" b="1" dirty="0">
                <a:solidFill>
                  <a:prstClr val="black"/>
                </a:solidFill>
                <a:ea typeface="MS PGothic" pitchFamily="34" charset="-128"/>
              </a:rPr>
              <a:t> </a:t>
            </a:r>
            <a:r>
              <a:rPr lang="en-US" altLang="en-US" sz="2160" b="1" dirty="0">
                <a:solidFill>
                  <a:srgbClr val="000066"/>
                </a:solidFill>
                <a:latin typeface="Calibri"/>
                <a:ea typeface="MS PGothic" pitchFamily="34" charset="-128"/>
              </a:rPr>
              <a:t>Stool samples collected monthly -&gt; </a:t>
            </a:r>
            <a:r>
              <a:rPr lang="en-US" altLang="en-US" sz="2160" b="1" u="sng" dirty="0">
                <a:solidFill>
                  <a:srgbClr val="000066"/>
                </a:solidFill>
                <a:latin typeface="Calibri"/>
                <a:ea typeface="MS PGothic" pitchFamily="34" charset="-128"/>
              </a:rPr>
              <a:t>quarterly</a:t>
            </a:r>
          </a:p>
        </p:txBody>
      </p:sp>
      <p:grpSp>
        <p:nvGrpSpPr>
          <p:cNvPr id="102" name="Group 101"/>
          <p:cNvGrpSpPr>
            <a:grpSpLocks/>
          </p:cNvGrpSpPr>
          <p:nvPr userDrawn="1"/>
        </p:nvGrpSpPr>
        <p:grpSpPr bwMode="auto">
          <a:xfrm>
            <a:off x="4580471" y="2895657"/>
            <a:ext cx="429684" cy="690563"/>
            <a:chOff x="2621" y="2624"/>
            <a:chExt cx="203" cy="435"/>
          </a:xfrm>
          <a:solidFill>
            <a:srgbClr val="C00000"/>
          </a:solidFill>
        </p:grpSpPr>
        <p:sp>
          <p:nvSpPr>
            <p:cNvPr id="103" name="Line 21"/>
            <p:cNvSpPr>
              <a:spLocks noChangeShapeType="1"/>
            </p:cNvSpPr>
            <p:nvPr/>
          </p:nvSpPr>
          <p:spPr bwMode="auto">
            <a:xfrm flipV="1">
              <a:off x="2719" y="2838"/>
              <a:ext cx="0" cy="221"/>
            </a:xfrm>
            <a:prstGeom prst="line">
              <a:avLst/>
            </a:prstGeom>
            <a:grpFill/>
            <a:ln w="100013">
              <a:solidFill>
                <a:srgbClr val="C00000"/>
              </a:solidFill>
              <a:round/>
              <a:headEnd/>
              <a:tailEnd/>
            </a:ln>
          </p:spPr>
          <p:txBody>
            <a:bodyPr/>
            <a:lstStyle/>
            <a:p>
              <a:pPr defTabSz="109728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160" dirty="0">
                <a:solidFill>
                  <a:prstClr val="black"/>
                </a:solidFill>
                <a:latin typeface="Arial" charset="0"/>
                <a:ea typeface="ＭＳ Ｐゴシック" pitchFamily="34" charset="-128"/>
              </a:endParaRPr>
            </a:p>
          </p:txBody>
        </p:sp>
        <p:sp>
          <p:nvSpPr>
            <p:cNvPr id="104" name="Freeform 103"/>
            <p:cNvSpPr>
              <a:spLocks/>
            </p:cNvSpPr>
            <p:nvPr/>
          </p:nvSpPr>
          <p:spPr bwMode="auto">
            <a:xfrm>
              <a:off x="2621" y="2624"/>
              <a:ext cx="203" cy="229"/>
            </a:xfrm>
            <a:custGeom>
              <a:avLst/>
              <a:gdLst>
                <a:gd name="T0" fmla="*/ 203 w 203"/>
                <a:gd name="T1" fmla="*/ 229 h 229"/>
                <a:gd name="T2" fmla="*/ 98 w 203"/>
                <a:gd name="T3" fmla="*/ 0 h 229"/>
                <a:gd name="T4" fmla="*/ 0 w 203"/>
                <a:gd name="T5" fmla="*/ 229 h 229"/>
                <a:gd name="T6" fmla="*/ 203 w 203"/>
                <a:gd name="T7" fmla="*/ 229 h 22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03"/>
                <a:gd name="T13" fmla="*/ 0 h 229"/>
                <a:gd name="T14" fmla="*/ 203 w 203"/>
                <a:gd name="T15" fmla="*/ 229 h 22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03" h="229">
                  <a:moveTo>
                    <a:pt x="203" y="229"/>
                  </a:moveTo>
                  <a:lnTo>
                    <a:pt x="98" y="0"/>
                  </a:lnTo>
                  <a:lnTo>
                    <a:pt x="0" y="229"/>
                  </a:lnTo>
                  <a:lnTo>
                    <a:pt x="203" y="229"/>
                  </a:lnTo>
                  <a:close/>
                </a:path>
              </a:pathLst>
            </a:custGeom>
            <a:grp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37931725" indent="-37474525">
                <a:defRPr>
                  <a:solidFill>
                    <a:schemeClr val="tx1"/>
                  </a:solidFill>
                  <a:latin typeface="Arial" charset="0"/>
                </a:defRPr>
              </a:lvl2pPr>
              <a:lvl3pPr>
                <a:defRPr>
                  <a:solidFill>
                    <a:schemeClr val="tx1"/>
                  </a:solidFill>
                  <a:latin typeface="Arial" charset="0"/>
                </a:defRPr>
              </a:lvl3pPr>
              <a:lvl4pPr>
                <a:defRPr>
                  <a:solidFill>
                    <a:schemeClr val="tx1"/>
                  </a:solidFill>
                  <a:latin typeface="Arial" charset="0"/>
                </a:defRPr>
              </a:lvl4pPr>
              <a:lvl5pPr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defTabSz="109728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altLang="en-US" sz="2160" dirty="0">
                <a:solidFill>
                  <a:prstClr val="black"/>
                </a:solidFill>
                <a:ea typeface="MS PGothic" pitchFamily="34" charset="-128"/>
              </a:endParaRPr>
            </a:p>
          </p:txBody>
        </p:sp>
      </p:grpSp>
      <p:grpSp>
        <p:nvGrpSpPr>
          <p:cNvPr id="105" name="Group 104"/>
          <p:cNvGrpSpPr>
            <a:grpSpLocks/>
          </p:cNvGrpSpPr>
          <p:nvPr userDrawn="1"/>
        </p:nvGrpSpPr>
        <p:grpSpPr bwMode="auto">
          <a:xfrm>
            <a:off x="3962407" y="2895657"/>
            <a:ext cx="429684" cy="690563"/>
            <a:chOff x="2362" y="2624"/>
            <a:chExt cx="203" cy="435"/>
          </a:xfrm>
          <a:solidFill>
            <a:srgbClr val="C00000"/>
          </a:solidFill>
        </p:grpSpPr>
        <p:sp>
          <p:nvSpPr>
            <p:cNvPr id="106" name="Line 24"/>
            <p:cNvSpPr>
              <a:spLocks noChangeShapeType="1"/>
            </p:cNvSpPr>
            <p:nvPr/>
          </p:nvSpPr>
          <p:spPr bwMode="auto">
            <a:xfrm flipV="1">
              <a:off x="2460" y="2838"/>
              <a:ext cx="0" cy="221"/>
            </a:xfrm>
            <a:prstGeom prst="line">
              <a:avLst/>
            </a:prstGeom>
            <a:grpFill/>
            <a:ln w="100013">
              <a:solidFill>
                <a:srgbClr val="C00000"/>
              </a:solidFill>
              <a:round/>
              <a:headEnd/>
              <a:tailEnd/>
            </a:ln>
          </p:spPr>
          <p:txBody>
            <a:bodyPr/>
            <a:lstStyle/>
            <a:p>
              <a:pPr defTabSz="109728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160" dirty="0">
                <a:solidFill>
                  <a:prstClr val="black"/>
                </a:solidFill>
                <a:latin typeface="Arial" charset="0"/>
                <a:ea typeface="ＭＳ Ｐゴシック" pitchFamily="34" charset="-128"/>
              </a:endParaRPr>
            </a:p>
          </p:txBody>
        </p:sp>
        <p:sp>
          <p:nvSpPr>
            <p:cNvPr id="107" name="Freeform 106"/>
            <p:cNvSpPr>
              <a:spLocks/>
            </p:cNvSpPr>
            <p:nvPr/>
          </p:nvSpPr>
          <p:spPr bwMode="auto">
            <a:xfrm>
              <a:off x="2362" y="2624"/>
              <a:ext cx="203" cy="229"/>
            </a:xfrm>
            <a:custGeom>
              <a:avLst/>
              <a:gdLst>
                <a:gd name="T0" fmla="*/ 203 w 203"/>
                <a:gd name="T1" fmla="*/ 229 h 229"/>
                <a:gd name="T2" fmla="*/ 98 w 203"/>
                <a:gd name="T3" fmla="*/ 0 h 229"/>
                <a:gd name="T4" fmla="*/ 0 w 203"/>
                <a:gd name="T5" fmla="*/ 229 h 229"/>
                <a:gd name="T6" fmla="*/ 203 w 203"/>
                <a:gd name="T7" fmla="*/ 229 h 22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03"/>
                <a:gd name="T13" fmla="*/ 0 h 229"/>
                <a:gd name="T14" fmla="*/ 203 w 203"/>
                <a:gd name="T15" fmla="*/ 229 h 22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03" h="229">
                  <a:moveTo>
                    <a:pt x="203" y="229"/>
                  </a:moveTo>
                  <a:lnTo>
                    <a:pt x="98" y="0"/>
                  </a:lnTo>
                  <a:lnTo>
                    <a:pt x="0" y="229"/>
                  </a:lnTo>
                  <a:lnTo>
                    <a:pt x="203" y="229"/>
                  </a:lnTo>
                  <a:close/>
                </a:path>
              </a:pathLst>
            </a:custGeom>
            <a:grp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37931725" indent="-37474525">
                <a:defRPr>
                  <a:solidFill>
                    <a:schemeClr val="tx1"/>
                  </a:solidFill>
                  <a:latin typeface="Arial" charset="0"/>
                </a:defRPr>
              </a:lvl2pPr>
              <a:lvl3pPr>
                <a:defRPr>
                  <a:solidFill>
                    <a:schemeClr val="tx1"/>
                  </a:solidFill>
                  <a:latin typeface="Arial" charset="0"/>
                </a:defRPr>
              </a:lvl3pPr>
              <a:lvl4pPr>
                <a:defRPr>
                  <a:solidFill>
                    <a:schemeClr val="tx1"/>
                  </a:solidFill>
                  <a:latin typeface="Arial" charset="0"/>
                </a:defRPr>
              </a:lvl4pPr>
              <a:lvl5pPr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defTabSz="109728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altLang="en-US" sz="2160" dirty="0">
                <a:solidFill>
                  <a:prstClr val="black"/>
                </a:solidFill>
                <a:ea typeface="MS PGothic" pitchFamily="34" charset="-128"/>
              </a:endParaRPr>
            </a:p>
          </p:txBody>
        </p:sp>
      </p:grpSp>
      <p:grpSp>
        <p:nvGrpSpPr>
          <p:cNvPr id="108" name="Group 107"/>
          <p:cNvGrpSpPr>
            <a:grpSpLocks/>
          </p:cNvGrpSpPr>
          <p:nvPr userDrawn="1"/>
        </p:nvGrpSpPr>
        <p:grpSpPr bwMode="auto">
          <a:xfrm>
            <a:off x="1828807" y="2895657"/>
            <a:ext cx="429684" cy="690563"/>
            <a:chOff x="1334" y="2624"/>
            <a:chExt cx="203" cy="435"/>
          </a:xfrm>
          <a:solidFill>
            <a:srgbClr val="C00000"/>
          </a:solidFill>
        </p:grpSpPr>
        <p:sp>
          <p:nvSpPr>
            <p:cNvPr id="109" name="Line 27"/>
            <p:cNvSpPr>
              <a:spLocks noChangeShapeType="1"/>
            </p:cNvSpPr>
            <p:nvPr/>
          </p:nvSpPr>
          <p:spPr bwMode="auto">
            <a:xfrm flipV="1">
              <a:off x="1432" y="2838"/>
              <a:ext cx="0" cy="221"/>
            </a:xfrm>
            <a:prstGeom prst="line">
              <a:avLst/>
            </a:prstGeom>
            <a:grpFill/>
            <a:ln w="100013">
              <a:solidFill>
                <a:srgbClr val="C00000"/>
              </a:solidFill>
              <a:round/>
              <a:headEnd/>
              <a:tailEnd/>
            </a:ln>
          </p:spPr>
          <p:txBody>
            <a:bodyPr/>
            <a:lstStyle/>
            <a:p>
              <a:pPr defTabSz="109728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160" dirty="0">
                <a:solidFill>
                  <a:prstClr val="black"/>
                </a:solidFill>
                <a:latin typeface="Arial" charset="0"/>
                <a:ea typeface="ＭＳ Ｐゴシック" pitchFamily="34" charset="-128"/>
              </a:endParaRPr>
            </a:p>
          </p:txBody>
        </p:sp>
        <p:sp>
          <p:nvSpPr>
            <p:cNvPr id="110" name="Freeform 109"/>
            <p:cNvSpPr>
              <a:spLocks/>
            </p:cNvSpPr>
            <p:nvPr/>
          </p:nvSpPr>
          <p:spPr bwMode="auto">
            <a:xfrm>
              <a:off x="1334" y="2624"/>
              <a:ext cx="203" cy="229"/>
            </a:xfrm>
            <a:custGeom>
              <a:avLst/>
              <a:gdLst>
                <a:gd name="T0" fmla="*/ 203 w 203"/>
                <a:gd name="T1" fmla="*/ 229 h 229"/>
                <a:gd name="T2" fmla="*/ 98 w 203"/>
                <a:gd name="T3" fmla="*/ 0 h 229"/>
                <a:gd name="T4" fmla="*/ 0 w 203"/>
                <a:gd name="T5" fmla="*/ 229 h 229"/>
                <a:gd name="T6" fmla="*/ 203 w 203"/>
                <a:gd name="T7" fmla="*/ 229 h 22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03"/>
                <a:gd name="T13" fmla="*/ 0 h 229"/>
                <a:gd name="T14" fmla="*/ 203 w 203"/>
                <a:gd name="T15" fmla="*/ 229 h 22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03" h="229">
                  <a:moveTo>
                    <a:pt x="203" y="229"/>
                  </a:moveTo>
                  <a:lnTo>
                    <a:pt x="98" y="0"/>
                  </a:lnTo>
                  <a:lnTo>
                    <a:pt x="0" y="229"/>
                  </a:lnTo>
                  <a:lnTo>
                    <a:pt x="203" y="229"/>
                  </a:lnTo>
                  <a:close/>
                </a:path>
              </a:pathLst>
            </a:custGeom>
            <a:grp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37931725" indent="-37474525">
                <a:defRPr>
                  <a:solidFill>
                    <a:schemeClr val="tx1"/>
                  </a:solidFill>
                  <a:latin typeface="Arial" charset="0"/>
                </a:defRPr>
              </a:lvl2pPr>
              <a:lvl3pPr>
                <a:defRPr>
                  <a:solidFill>
                    <a:schemeClr val="tx1"/>
                  </a:solidFill>
                  <a:latin typeface="Arial" charset="0"/>
                </a:defRPr>
              </a:lvl3pPr>
              <a:lvl4pPr>
                <a:defRPr>
                  <a:solidFill>
                    <a:schemeClr val="tx1"/>
                  </a:solidFill>
                  <a:latin typeface="Arial" charset="0"/>
                </a:defRPr>
              </a:lvl4pPr>
              <a:lvl5pPr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defTabSz="109728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altLang="en-US" sz="2160" dirty="0">
                <a:solidFill>
                  <a:prstClr val="black"/>
                </a:solidFill>
                <a:ea typeface="MS PGothic" pitchFamily="34" charset="-128"/>
              </a:endParaRPr>
            </a:p>
          </p:txBody>
        </p:sp>
      </p:grpSp>
      <p:grpSp>
        <p:nvGrpSpPr>
          <p:cNvPr id="111" name="Group 110"/>
          <p:cNvGrpSpPr>
            <a:grpSpLocks/>
          </p:cNvGrpSpPr>
          <p:nvPr userDrawn="1"/>
        </p:nvGrpSpPr>
        <p:grpSpPr bwMode="auto">
          <a:xfrm>
            <a:off x="1320807" y="2895657"/>
            <a:ext cx="429684" cy="690563"/>
            <a:chOff x="991" y="2624"/>
            <a:chExt cx="203" cy="435"/>
          </a:xfrm>
          <a:solidFill>
            <a:srgbClr val="C00000"/>
          </a:solidFill>
        </p:grpSpPr>
        <p:sp>
          <p:nvSpPr>
            <p:cNvPr id="112" name="Line 30"/>
            <p:cNvSpPr>
              <a:spLocks noChangeShapeType="1"/>
            </p:cNvSpPr>
            <p:nvPr/>
          </p:nvSpPr>
          <p:spPr bwMode="auto">
            <a:xfrm flipV="1">
              <a:off x="1089" y="2838"/>
              <a:ext cx="0" cy="221"/>
            </a:xfrm>
            <a:prstGeom prst="line">
              <a:avLst/>
            </a:prstGeom>
            <a:grpFill/>
            <a:ln w="100013">
              <a:solidFill>
                <a:srgbClr val="C00000"/>
              </a:solidFill>
              <a:round/>
              <a:headEnd/>
              <a:tailEnd/>
            </a:ln>
          </p:spPr>
          <p:txBody>
            <a:bodyPr/>
            <a:lstStyle/>
            <a:p>
              <a:pPr defTabSz="109728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160" dirty="0">
                <a:solidFill>
                  <a:prstClr val="black"/>
                </a:solidFill>
                <a:latin typeface="Arial" charset="0"/>
                <a:ea typeface="ＭＳ Ｐゴシック" pitchFamily="34" charset="-128"/>
              </a:endParaRPr>
            </a:p>
          </p:txBody>
        </p:sp>
        <p:sp>
          <p:nvSpPr>
            <p:cNvPr id="113" name="Freeform 112"/>
            <p:cNvSpPr>
              <a:spLocks/>
            </p:cNvSpPr>
            <p:nvPr/>
          </p:nvSpPr>
          <p:spPr bwMode="auto">
            <a:xfrm>
              <a:off x="991" y="2624"/>
              <a:ext cx="203" cy="229"/>
            </a:xfrm>
            <a:custGeom>
              <a:avLst/>
              <a:gdLst>
                <a:gd name="T0" fmla="*/ 203 w 203"/>
                <a:gd name="T1" fmla="*/ 229 h 229"/>
                <a:gd name="T2" fmla="*/ 98 w 203"/>
                <a:gd name="T3" fmla="*/ 0 h 229"/>
                <a:gd name="T4" fmla="*/ 0 w 203"/>
                <a:gd name="T5" fmla="*/ 229 h 229"/>
                <a:gd name="T6" fmla="*/ 203 w 203"/>
                <a:gd name="T7" fmla="*/ 229 h 22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03"/>
                <a:gd name="T13" fmla="*/ 0 h 229"/>
                <a:gd name="T14" fmla="*/ 203 w 203"/>
                <a:gd name="T15" fmla="*/ 229 h 22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03" h="229">
                  <a:moveTo>
                    <a:pt x="203" y="229"/>
                  </a:moveTo>
                  <a:lnTo>
                    <a:pt x="98" y="0"/>
                  </a:lnTo>
                  <a:lnTo>
                    <a:pt x="0" y="229"/>
                  </a:lnTo>
                  <a:lnTo>
                    <a:pt x="203" y="229"/>
                  </a:lnTo>
                  <a:close/>
                </a:path>
              </a:pathLst>
            </a:custGeom>
            <a:grp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37931725" indent="-37474525">
                <a:defRPr>
                  <a:solidFill>
                    <a:schemeClr val="tx1"/>
                  </a:solidFill>
                  <a:latin typeface="Arial" charset="0"/>
                </a:defRPr>
              </a:lvl2pPr>
              <a:lvl3pPr>
                <a:defRPr>
                  <a:solidFill>
                    <a:schemeClr val="tx1"/>
                  </a:solidFill>
                  <a:latin typeface="Arial" charset="0"/>
                </a:defRPr>
              </a:lvl3pPr>
              <a:lvl4pPr>
                <a:defRPr>
                  <a:solidFill>
                    <a:schemeClr val="tx1"/>
                  </a:solidFill>
                  <a:latin typeface="Arial" charset="0"/>
                </a:defRPr>
              </a:lvl4pPr>
              <a:lvl5pPr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defTabSz="109728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altLang="en-US" sz="2160" dirty="0">
                <a:solidFill>
                  <a:prstClr val="black"/>
                </a:solidFill>
                <a:ea typeface="MS PGothic" pitchFamily="34" charset="-128"/>
              </a:endParaRPr>
            </a:p>
          </p:txBody>
        </p:sp>
      </p:grpSp>
      <p:grpSp>
        <p:nvGrpSpPr>
          <p:cNvPr id="114" name="Group 113"/>
          <p:cNvGrpSpPr>
            <a:grpSpLocks/>
          </p:cNvGrpSpPr>
          <p:nvPr userDrawn="1"/>
        </p:nvGrpSpPr>
        <p:grpSpPr bwMode="auto">
          <a:xfrm>
            <a:off x="2844803" y="2895657"/>
            <a:ext cx="429684" cy="690563"/>
            <a:chOff x="1893" y="2624"/>
            <a:chExt cx="203" cy="435"/>
          </a:xfrm>
          <a:solidFill>
            <a:srgbClr val="C00000"/>
          </a:solidFill>
        </p:grpSpPr>
        <p:sp>
          <p:nvSpPr>
            <p:cNvPr id="115" name="Line 33"/>
            <p:cNvSpPr>
              <a:spLocks noChangeShapeType="1"/>
            </p:cNvSpPr>
            <p:nvPr/>
          </p:nvSpPr>
          <p:spPr bwMode="auto">
            <a:xfrm flipV="1">
              <a:off x="1991" y="2838"/>
              <a:ext cx="0" cy="221"/>
            </a:xfrm>
            <a:prstGeom prst="line">
              <a:avLst/>
            </a:prstGeom>
            <a:grpFill/>
            <a:ln w="100013">
              <a:solidFill>
                <a:srgbClr val="C00000"/>
              </a:solidFill>
              <a:round/>
              <a:headEnd/>
              <a:tailEnd/>
            </a:ln>
          </p:spPr>
          <p:txBody>
            <a:bodyPr/>
            <a:lstStyle/>
            <a:p>
              <a:pPr defTabSz="109728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160" dirty="0">
                <a:solidFill>
                  <a:prstClr val="black"/>
                </a:solidFill>
                <a:latin typeface="Arial" charset="0"/>
                <a:ea typeface="ＭＳ Ｐゴシック" pitchFamily="34" charset="-128"/>
              </a:endParaRPr>
            </a:p>
          </p:txBody>
        </p:sp>
        <p:sp>
          <p:nvSpPr>
            <p:cNvPr id="116" name="Freeform 115"/>
            <p:cNvSpPr>
              <a:spLocks/>
            </p:cNvSpPr>
            <p:nvPr/>
          </p:nvSpPr>
          <p:spPr bwMode="auto">
            <a:xfrm>
              <a:off x="1893" y="2624"/>
              <a:ext cx="203" cy="229"/>
            </a:xfrm>
            <a:custGeom>
              <a:avLst/>
              <a:gdLst>
                <a:gd name="T0" fmla="*/ 203 w 203"/>
                <a:gd name="T1" fmla="*/ 229 h 229"/>
                <a:gd name="T2" fmla="*/ 98 w 203"/>
                <a:gd name="T3" fmla="*/ 0 h 229"/>
                <a:gd name="T4" fmla="*/ 0 w 203"/>
                <a:gd name="T5" fmla="*/ 229 h 229"/>
                <a:gd name="T6" fmla="*/ 203 w 203"/>
                <a:gd name="T7" fmla="*/ 229 h 22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03"/>
                <a:gd name="T13" fmla="*/ 0 h 229"/>
                <a:gd name="T14" fmla="*/ 203 w 203"/>
                <a:gd name="T15" fmla="*/ 229 h 22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03" h="229">
                  <a:moveTo>
                    <a:pt x="203" y="229"/>
                  </a:moveTo>
                  <a:lnTo>
                    <a:pt x="98" y="0"/>
                  </a:lnTo>
                  <a:lnTo>
                    <a:pt x="0" y="229"/>
                  </a:lnTo>
                  <a:lnTo>
                    <a:pt x="203" y="229"/>
                  </a:lnTo>
                  <a:close/>
                </a:path>
              </a:pathLst>
            </a:custGeom>
            <a:grp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37931725" indent="-37474525">
                <a:defRPr>
                  <a:solidFill>
                    <a:schemeClr val="tx1"/>
                  </a:solidFill>
                  <a:latin typeface="Arial" charset="0"/>
                </a:defRPr>
              </a:lvl2pPr>
              <a:lvl3pPr>
                <a:defRPr>
                  <a:solidFill>
                    <a:schemeClr val="tx1"/>
                  </a:solidFill>
                  <a:latin typeface="Arial" charset="0"/>
                </a:defRPr>
              </a:lvl3pPr>
              <a:lvl4pPr>
                <a:defRPr>
                  <a:solidFill>
                    <a:schemeClr val="tx1"/>
                  </a:solidFill>
                  <a:latin typeface="Arial" charset="0"/>
                </a:defRPr>
              </a:lvl4pPr>
              <a:lvl5pPr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defTabSz="109728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altLang="en-US" sz="2160" dirty="0">
                <a:solidFill>
                  <a:prstClr val="black"/>
                </a:solidFill>
                <a:ea typeface="MS PGothic" pitchFamily="34" charset="-128"/>
              </a:endParaRPr>
            </a:p>
          </p:txBody>
        </p:sp>
      </p:grpSp>
      <p:grpSp>
        <p:nvGrpSpPr>
          <p:cNvPr id="117" name="Group 38"/>
          <p:cNvGrpSpPr>
            <a:grpSpLocks/>
          </p:cNvGrpSpPr>
          <p:nvPr userDrawn="1"/>
        </p:nvGrpSpPr>
        <p:grpSpPr bwMode="auto">
          <a:xfrm>
            <a:off x="6307671" y="2895657"/>
            <a:ext cx="429684" cy="690563"/>
            <a:chOff x="3348" y="2624"/>
            <a:chExt cx="203" cy="435"/>
          </a:xfrm>
          <a:solidFill>
            <a:srgbClr val="C00000"/>
          </a:solidFill>
        </p:grpSpPr>
        <p:sp>
          <p:nvSpPr>
            <p:cNvPr id="118" name="Line 39"/>
            <p:cNvSpPr>
              <a:spLocks noChangeShapeType="1"/>
            </p:cNvSpPr>
            <p:nvPr/>
          </p:nvSpPr>
          <p:spPr bwMode="auto">
            <a:xfrm flipV="1">
              <a:off x="3446" y="2838"/>
              <a:ext cx="0" cy="221"/>
            </a:xfrm>
            <a:prstGeom prst="line">
              <a:avLst/>
            </a:prstGeom>
            <a:grpFill/>
            <a:ln w="100013">
              <a:solidFill>
                <a:srgbClr val="C00000"/>
              </a:solidFill>
              <a:round/>
              <a:headEnd/>
              <a:tailEnd/>
            </a:ln>
          </p:spPr>
          <p:txBody>
            <a:bodyPr/>
            <a:lstStyle/>
            <a:p>
              <a:pPr defTabSz="109728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160" dirty="0">
                <a:solidFill>
                  <a:prstClr val="black"/>
                </a:solidFill>
                <a:latin typeface="Arial" charset="0"/>
                <a:ea typeface="ＭＳ Ｐゴシック" pitchFamily="34" charset="-128"/>
              </a:endParaRPr>
            </a:p>
          </p:txBody>
        </p:sp>
        <p:sp>
          <p:nvSpPr>
            <p:cNvPr id="119" name="Freeform 40"/>
            <p:cNvSpPr>
              <a:spLocks/>
            </p:cNvSpPr>
            <p:nvPr/>
          </p:nvSpPr>
          <p:spPr bwMode="auto">
            <a:xfrm>
              <a:off x="3348" y="2624"/>
              <a:ext cx="203" cy="229"/>
            </a:xfrm>
            <a:custGeom>
              <a:avLst/>
              <a:gdLst>
                <a:gd name="T0" fmla="*/ 203 w 203"/>
                <a:gd name="T1" fmla="*/ 229 h 229"/>
                <a:gd name="T2" fmla="*/ 98 w 203"/>
                <a:gd name="T3" fmla="*/ 0 h 229"/>
                <a:gd name="T4" fmla="*/ 0 w 203"/>
                <a:gd name="T5" fmla="*/ 229 h 229"/>
                <a:gd name="T6" fmla="*/ 203 w 203"/>
                <a:gd name="T7" fmla="*/ 229 h 22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03"/>
                <a:gd name="T13" fmla="*/ 0 h 229"/>
                <a:gd name="T14" fmla="*/ 203 w 203"/>
                <a:gd name="T15" fmla="*/ 229 h 22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03" h="229">
                  <a:moveTo>
                    <a:pt x="203" y="229"/>
                  </a:moveTo>
                  <a:lnTo>
                    <a:pt x="98" y="0"/>
                  </a:lnTo>
                  <a:lnTo>
                    <a:pt x="0" y="229"/>
                  </a:lnTo>
                  <a:lnTo>
                    <a:pt x="203" y="229"/>
                  </a:lnTo>
                  <a:close/>
                </a:path>
              </a:pathLst>
            </a:custGeom>
            <a:grp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37931725" indent="-37474525">
                <a:defRPr>
                  <a:solidFill>
                    <a:schemeClr val="tx1"/>
                  </a:solidFill>
                  <a:latin typeface="Arial" charset="0"/>
                </a:defRPr>
              </a:lvl2pPr>
              <a:lvl3pPr>
                <a:defRPr>
                  <a:solidFill>
                    <a:schemeClr val="tx1"/>
                  </a:solidFill>
                  <a:latin typeface="Arial" charset="0"/>
                </a:defRPr>
              </a:lvl3pPr>
              <a:lvl4pPr>
                <a:defRPr>
                  <a:solidFill>
                    <a:schemeClr val="tx1"/>
                  </a:solidFill>
                  <a:latin typeface="Arial" charset="0"/>
                </a:defRPr>
              </a:lvl4pPr>
              <a:lvl5pPr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defTabSz="109728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altLang="en-US" sz="2160" dirty="0">
                <a:solidFill>
                  <a:prstClr val="black"/>
                </a:solidFill>
                <a:ea typeface="MS PGothic" pitchFamily="34" charset="-128"/>
              </a:endParaRPr>
            </a:p>
          </p:txBody>
        </p:sp>
      </p:grpSp>
      <p:grpSp>
        <p:nvGrpSpPr>
          <p:cNvPr id="120" name="Group 41"/>
          <p:cNvGrpSpPr>
            <a:grpSpLocks/>
          </p:cNvGrpSpPr>
          <p:nvPr userDrawn="1"/>
        </p:nvGrpSpPr>
        <p:grpSpPr bwMode="auto">
          <a:xfrm>
            <a:off x="6917271" y="2895657"/>
            <a:ext cx="429684" cy="690563"/>
            <a:chOff x="3600" y="2624"/>
            <a:chExt cx="203" cy="435"/>
          </a:xfrm>
          <a:solidFill>
            <a:srgbClr val="C00000"/>
          </a:solidFill>
        </p:grpSpPr>
        <p:sp>
          <p:nvSpPr>
            <p:cNvPr id="121" name="Line 42"/>
            <p:cNvSpPr>
              <a:spLocks noChangeShapeType="1"/>
            </p:cNvSpPr>
            <p:nvPr/>
          </p:nvSpPr>
          <p:spPr bwMode="auto">
            <a:xfrm flipV="1">
              <a:off x="3698" y="2838"/>
              <a:ext cx="0" cy="221"/>
            </a:xfrm>
            <a:prstGeom prst="line">
              <a:avLst/>
            </a:prstGeom>
            <a:grpFill/>
            <a:ln w="38100">
              <a:solidFill>
                <a:srgbClr val="000066"/>
              </a:solidFill>
              <a:round/>
              <a:headEnd/>
              <a:tailEnd/>
            </a:ln>
          </p:spPr>
          <p:txBody>
            <a:bodyPr/>
            <a:lstStyle/>
            <a:p>
              <a:pPr defTabSz="109728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160" dirty="0">
                <a:solidFill>
                  <a:prstClr val="black"/>
                </a:solidFill>
                <a:latin typeface="Arial" charset="0"/>
                <a:ea typeface="ＭＳ Ｐゴシック" pitchFamily="34" charset="-128"/>
              </a:endParaRPr>
            </a:p>
          </p:txBody>
        </p:sp>
        <p:sp>
          <p:nvSpPr>
            <p:cNvPr id="122" name="Freeform 43"/>
            <p:cNvSpPr>
              <a:spLocks/>
            </p:cNvSpPr>
            <p:nvPr/>
          </p:nvSpPr>
          <p:spPr bwMode="auto">
            <a:xfrm>
              <a:off x="3600" y="2624"/>
              <a:ext cx="203" cy="229"/>
            </a:xfrm>
            <a:custGeom>
              <a:avLst/>
              <a:gdLst>
                <a:gd name="T0" fmla="*/ 203 w 203"/>
                <a:gd name="T1" fmla="*/ 229 h 229"/>
                <a:gd name="T2" fmla="*/ 98 w 203"/>
                <a:gd name="T3" fmla="*/ 0 h 229"/>
                <a:gd name="T4" fmla="*/ 0 w 203"/>
                <a:gd name="T5" fmla="*/ 229 h 229"/>
                <a:gd name="T6" fmla="*/ 203 w 203"/>
                <a:gd name="T7" fmla="*/ 229 h 22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03"/>
                <a:gd name="T13" fmla="*/ 0 h 229"/>
                <a:gd name="T14" fmla="*/ 203 w 203"/>
                <a:gd name="T15" fmla="*/ 229 h 22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03" h="229">
                  <a:moveTo>
                    <a:pt x="203" y="229"/>
                  </a:moveTo>
                  <a:lnTo>
                    <a:pt x="98" y="0"/>
                  </a:lnTo>
                  <a:lnTo>
                    <a:pt x="0" y="229"/>
                  </a:lnTo>
                  <a:lnTo>
                    <a:pt x="203" y="229"/>
                  </a:lnTo>
                  <a:close/>
                </a:path>
              </a:pathLst>
            </a:custGeom>
            <a:grpFill/>
            <a:ln w="38100">
              <a:solidFill>
                <a:srgbClr val="000066"/>
              </a:solidFill>
              <a:round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37931725" indent="-37474525">
                <a:defRPr>
                  <a:solidFill>
                    <a:schemeClr val="tx1"/>
                  </a:solidFill>
                  <a:latin typeface="Arial" charset="0"/>
                </a:defRPr>
              </a:lvl2pPr>
              <a:lvl3pPr>
                <a:defRPr>
                  <a:solidFill>
                    <a:schemeClr val="tx1"/>
                  </a:solidFill>
                  <a:latin typeface="Arial" charset="0"/>
                </a:defRPr>
              </a:lvl3pPr>
              <a:lvl4pPr>
                <a:defRPr>
                  <a:solidFill>
                    <a:schemeClr val="tx1"/>
                  </a:solidFill>
                  <a:latin typeface="Arial" charset="0"/>
                </a:defRPr>
              </a:lvl4pPr>
              <a:lvl5pPr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defTabSz="109728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altLang="en-US" sz="2160" dirty="0">
                <a:solidFill>
                  <a:prstClr val="black"/>
                </a:solidFill>
                <a:ea typeface="MS PGothic" pitchFamily="34" charset="-128"/>
              </a:endParaRPr>
            </a:p>
          </p:txBody>
        </p:sp>
      </p:grpSp>
      <p:grpSp>
        <p:nvGrpSpPr>
          <p:cNvPr id="123" name="Group 44"/>
          <p:cNvGrpSpPr>
            <a:grpSpLocks/>
          </p:cNvGrpSpPr>
          <p:nvPr userDrawn="1"/>
        </p:nvGrpSpPr>
        <p:grpSpPr bwMode="auto">
          <a:xfrm>
            <a:off x="812807" y="2819401"/>
            <a:ext cx="427567" cy="406400"/>
            <a:chOff x="698" y="2624"/>
            <a:chExt cx="202" cy="435"/>
          </a:xfrm>
        </p:grpSpPr>
        <p:sp>
          <p:nvSpPr>
            <p:cNvPr id="124" name="Line 45"/>
            <p:cNvSpPr>
              <a:spLocks noChangeShapeType="1"/>
            </p:cNvSpPr>
            <p:nvPr/>
          </p:nvSpPr>
          <p:spPr bwMode="auto">
            <a:xfrm flipV="1">
              <a:off x="795" y="2838"/>
              <a:ext cx="0" cy="221"/>
            </a:xfrm>
            <a:prstGeom prst="line">
              <a:avLst/>
            </a:prstGeom>
            <a:noFill/>
            <a:ln w="100013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pPr defTabSz="109728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160" dirty="0">
                <a:solidFill>
                  <a:prstClr val="black"/>
                </a:solidFill>
                <a:latin typeface="Arial" pitchFamily="34" charset="0"/>
                <a:ea typeface="ＭＳ Ｐゴシック" pitchFamily="34" charset="-128"/>
              </a:endParaRPr>
            </a:p>
          </p:txBody>
        </p:sp>
        <p:sp>
          <p:nvSpPr>
            <p:cNvPr id="125" name="Freeform 46"/>
            <p:cNvSpPr>
              <a:spLocks/>
            </p:cNvSpPr>
            <p:nvPr/>
          </p:nvSpPr>
          <p:spPr bwMode="auto">
            <a:xfrm>
              <a:off x="698" y="2624"/>
              <a:ext cx="202" cy="229"/>
            </a:xfrm>
            <a:custGeom>
              <a:avLst/>
              <a:gdLst>
                <a:gd name="T0" fmla="*/ 202 w 202"/>
                <a:gd name="T1" fmla="*/ 229 h 229"/>
                <a:gd name="T2" fmla="*/ 97 w 202"/>
                <a:gd name="T3" fmla="*/ 0 h 229"/>
                <a:gd name="T4" fmla="*/ 0 w 202"/>
                <a:gd name="T5" fmla="*/ 229 h 229"/>
                <a:gd name="T6" fmla="*/ 202 w 202"/>
                <a:gd name="T7" fmla="*/ 229 h 22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02"/>
                <a:gd name="T13" fmla="*/ 0 h 229"/>
                <a:gd name="T14" fmla="*/ 202 w 202"/>
                <a:gd name="T15" fmla="*/ 229 h 22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02" h="229">
                  <a:moveTo>
                    <a:pt x="202" y="229"/>
                  </a:moveTo>
                  <a:lnTo>
                    <a:pt x="97" y="0"/>
                  </a:lnTo>
                  <a:lnTo>
                    <a:pt x="0" y="229"/>
                  </a:lnTo>
                  <a:lnTo>
                    <a:pt x="202" y="229"/>
                  </a:lnTo>
                  <a:close/>
                </a:path>
              </a:pathLst>
            </a:cu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defTabSz="109728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160" dirty="0">
                <a:solidFill>
                  <a:prstClr val="black"/>
                </a:solidFill>
                <a:latin typeface="Arial" pitchFamily="34" charset="0"/>
                <a:ea typeface="ＭＳ Ｐゴシック" pitchFamily="34" charset="-128"/>
              </a:endParaRPr>
            </a:p>
          </p:txBody>
        </p:sp>
      </p:grpSp>
      <p:sp>
        <p:nvSpPr>
          <p:cNvPr id="126" name="Rectangle 48"/>
          <p:cNvSpPr>
            <a:spLocks noChangeArrowheads="1"/>
          </p:cNvSpPr>
          <p:nvPr userDrawn="1"/>
        </p:nvSpPr>
        <p:spPr bwMode="auto">
          <a:xfrm>
            <a:off x="304800" y="3276600"/>
            <a:ext cx="78460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37931725" indent="-374745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defTabSz="109728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2160" b="1" dirty="0">
                <a:solidFill>
                  <a:srgbClr val="C00000"/>
                </a:solidFill>
                <a:ea typeface="ＭＳ Ｐゴシック" pitchFamily="34" charset="-128"/>
              </a:rPr>
              <a:t>Blood</a:t>
            </a:r>
            <a:r>
              <a:rPr lang="en-US" altLang="en-US" sz="2400" b="1" dirty="0">
                <a:solidFill>
                  <a:srgbClr val="FF0000"/>
                </a:solidFill>
                <a:ea typeface="ＭＳ Ｐゴシック" pitchFamily="34" charset="-128"/>
              </a:rPr>
              <a:t> </a:t>
            </a:r>
          </a:p>
        </p:txBody>
      </p:sp>
      <p:grpSp>
        <p:nvGrpSpPr>
          <p:cNvPr id="127" name="Group 49"/>
          <p:cNvGrpSpPr>
            <a:grpSpLocks/>
          </p:cNvGrpSpPr>
          <p:nvPr userDrawn="1"/>
        </p:nvGrpSpPr>
        <p:grpSpPr bwMode="auto">
          <a:xfrm>
            <a:off x="9855207" y="2895657"/>
            <a:ext cx="429684" cy="690563"/>
            <a:chOff x="1334" y="2624"/>
            <a:chExt cx="203" cy="435"/>
          </a:xfrm>
          <a:solidFill>
            <a:srgbClr val="C00000"/>
          </a:solidFill>
        </p:grpSpPr>
        <p:sp>
          <p:nvSpPr>
            <p:cNvPr id="128" name="Line 50"/>
            <p:cNvSpPr>
              <a:spLocks noChangeShapeType="1"/>
            </p:cNvSpPr>
            <p:nvPr/>
          </p:nvSpPr>
          <p:spPr bwMode="auto">
            <a:xfrm flipV="1">
              <a:off x="1432" y="2838"/>
              <a:ext cx="0" cy="221"/>
            </a:xfrm>
            <a:prstGeom prst="line">
              <a:avLst/>
            </a:prstGeom>
            <a:grpFill/>
            <a:ln w="100013">
              <a:solidFill>
                <a:srgbClr val="C00000"/>
              </a:solidFill>
              <a:round/>
              <a:headEnd/>
              <a:tailEnd/>
            </a:ln>
          </p:spPr>
          <p:txBody>
            <a:bodyPr/>
            <a:lstStyle/>
            <a:p>
              <a:pPr defTabSz="109728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160" dirty="0">
                <a:solidFill>
                  <a:prstClr val="black"/>
                </a:solidFill>
                <a:latin typeface="Arial" charset="0"/>
                <a:ea typeface="ＭＳ Ｐゴシック" pitchFamily="34" charset="-128"/>
              </a:endParaRPr>
            </a:p>
          </p:txBody>
        </p:sp>
        <p:sp>
          <p:nvSpPr>
            <p:cNvPr id="129" name="Freeform 51"/>
            <p:cNvSpPr>
              <a:spLocks/>
            </p:cNvSpPr>
            <p:nvPr/>
          </p:nvSpPr>
          <p:spPr bwMode="auto">
            <a:xfrm>
              <a:off x="1334" y="2624"/>
              <a:ext cx="203" cy="229"/>
            </a:xfrm>
            <a:custGeom>
              <a:avLst/>
              <a:gdLst>
                <a:gd name="T0" fmla="*/ 203 w 203"/>
                <a:gd name="T1" fmla="*/ 229 h 229"/>
                <a:gd name="T2" fmla="*/ 98 w 203"/>
                <a:gd name="T3" fmla="*/ 0 h 229"/>
                <a:gd name="T4" fmla="*/ 0 w 203"/>
                <a:gd name="T5" fmla="*/ 229 h 229"/>
                <a:gd name="T6" fmla="*/ 203 w 203"/>
                <a:gd name="T7" fmla="*/ 229 h 22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03"/>
                <a:gd name="T13" fmla="*/ 0 h 229"/>
                <a:gd name="T14" fmla="*/ 203 w 203"/>
                <a:gd name="T15" fmla="*/ 229 h 22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03" h="229">
                  <a:moveTo>
                    <a:pt x="203" y="229"/>
                  </a:moveTo>
                  <a:lnTo>
                    <a:pt x="98" y="0"/>
                  </a:lnTo>
                  <a:lnTo>
                    <a:pt x="0" y="229"/>
                  </a:lnTo>
                  <a:lnTo>
                    <a:pt x="203" y="229"/>
                  </a:lnTo>
                  <a:close/>
                </a:path>
              </a:pathLst>
            </a:custGeom>
            <a:grp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37931725" indent="-37474525">
                <a:defRPr>
                  <a:solidFill>
                    <a:schemeClr val="tx1"/>
                  </a:solidFill>
                  <a:latin typeface="Arial" charset="0"/>
                </a:defRPr>
              </a:lvl2pPr>
              <a:lvl3pPr>
                <a:defRPr>
                  <a:solidFill>
                    <a:schemeClr val="tx1"/>
                  </a:solidFill>
                  <a:latin typeface="Arial" charset="0"/>
                </a:defRPr>
              </a:lvl3pPr>
              <a:lvl4pPr>
                <a:defRPr>
                  <a:solidFill>
                    <a:schemeClr val="tx1"/>
                  </a:solidFill>
                  <a:latin typeface="Arial" charset="0"/>
                </a:defRPr>
              </a:lvl4pPr>
              <a:lvl5pPr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defTabSz="109728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altLang="en-US" sz="2160" dirty="0">
                <a:solidFill>
                  <a:prstClr val="black"/>
                </a:solidFill>
                <a:ea typeface="MS PGothic" pitchFamily="34" charset="-128"/>
              </a:endParaRPr>
            </a:p>
          </p:txBody>
        </p:sp>
      </p:grpSp>
      <p:grpSp>
        <p:nvGrpSpPr>
          <p:cNvPr id="130" name="Group 52"/>
          <p:cNvGrpSpPr>
            <a:grpSpLocks/>
          </p:cNvGrpSpPr>
          <p:nvPr userDrawn="1"/>
        </p:nvGrpSpPr>
        <p:grpSpPr bwMode="auto">
          <a:xfrm>
            <a:off x="9245607" y="2895657"/>
            <a:ext cx="429684" cy="690563"/>
            <a:chOff x="3859" y="2624"/>
            <a:chExt cx="203" cy="435"/>
          </a:xfrm>
          <a:solidFill>
            <a:srgbClr val="C00000"/>
          </a:solidFill>
        </p:grpSpPr>
        <p:sp>
          <p:nvSpPr>
            <p:cNvPr id="131" name="Line 53"/>
            <p:cNvSpPr>
              <a:spLocks noChangeShapeType="1"/>
            </p:cNvSpPr>
            <p:nvPr/>
          </p:nvSpPr>
          <p:spPr bwMode="auto">
            <a:xfrm flipV="1">
              <a:off x="3957" y="2838"/>
              <a:ext cx="0" cy="221"/>
            </a:xfrm>
            <a:prstGeom prst="line">
              <a:avLst/>
            </a:prstGeom>
            <a:grpFill/>
            <a:ln w="38100">
              <a:solidFill>
                <a:srgbClr val="000066"/>
              </a:solidFill>
              <a:round/>
              <a:headEnd/>
              <a:tailEnd/>
            </a:ln>
          </p:spPr>
          <p:txBody>
            <a:bodyPr/>
            <a:lstStyle/>
            <a:p>
              <a:pPr defTabSz="109728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160" dirty="0">
                <a:solidFill>
                  <a:prstClr val="black"/>
                </a:solidFill>
                <a:latin typeface="Arial" charset="0"/>
                <a:ea typeface="ＭＳ Ｐゴシック" pitchFamily="34" charset="-128"/>
              </a:endParaRPr>
            </a:p>
          </p:txBody>
        </p:sp>
        <p:sp>
          <p:nvSpPr>
            <p:cNvPr id="132" name="Freeform 54"/>
            <p:cNvSpPr>
              <a:spLocks/>
            </p:cNvSpPr>
            <p:nvPr/>
          </p:nvSpPr>
          <p:spPr bwMode="auto">
            <a:xfrm>
              <a:off x="3859" y="2624"/>
              <a:ext cx="203" cy="229"/>
            </a:xfrm>
            <a:custGeom>
              <a:avLst/>
              <a:gdLst>
                <a:gd name="T0" fmla="*/ 203 w 203"/>
                <a:gd name="T1" fmla="*/ 229 h 229"/>
                <a:gd name="T2" fmla="*/ 98 w 203"/>
                <a:gd name="T3" fmla="*/ 0 h 229"/>
                <a:gd name="T4" fmla="*/ 0 w 203"/>
                <a:gd name="T5" fmla="*/ 229 h 229"/>
                <a:gd name="T6" fmla="*/ 203 w 203"/>
                <a:gd name="T7" fmla="*/ 229 h 22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03"/>
                <a:gd name="T13" fmla="*/ 0 h 229"/>
                <a:gd name="T14" fmla="*/ 203 w 203"/>
                <a:gd name="T15" fmla="*/ 229 h 22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03" h="229">
                  <a:moveTo>
                    <a:pt x="203" y="229"/>
                  </a:moveTo>
                  <a:lnTo>
                    <a:pt x="98" y="0"/>
                  </a:lnTo>
                  <a:lnTo>
                    <a:pt x="0" y="229"/>
                  </a:lnTo>
                  <a:lnTo>
                    <a:pt x="203" y="229"/>
                  </a:lnTo>
                  <a:close/>
                </a:path>
              </a:pathLst>
            </a:custGeom>
            <a:grpFill/>
            <a:ln w="38100">
              <a:solidFill>
                <a:srgbClr val="000066"/>
              </a:solidFill>
              <a:round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37931725" indent="-37474525">
                <a:defRPr>
                  <a:solidFill>
                    <a:schemeClr val="tx1"/>
                  </a:solidFill>
                  <a:latin typeface="Arial" charset="0"/>
                </a:defRPr>
              </a:lvl2pPr>
              <a:lvl3pPr>
                <a:defRPr>
                  <a:solidFill>
                    <a:schemeClr val="tx1"/>
                  </a:solidFill>
                  <a:latin typeface="Arial" charset="0"/>
                </a:defRPr>
              </a:lvl3pPr>
              <a:lvl4pPr>
                <a:defRPr>
                  <a:solidFill>
                    <a:schemeClr val="tx1"/>
                  </a:solidFill>
                  <a:latin typeface="Arial" charset="0"/>
                </a:defRPr>
              </a:lvl4pPr>
              <a:lvl5pPr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defTabSz="109728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altLang="en-US" sz="2160" dirty="0">
                <a:solidFill>
                  <a:prstClr val="black"/>
                </a:solidFill>
                <a:ea typeface="MS PGothic" pitchFamily="34" charset="-128"/>
              </a:endParaRPr>
            </a:p>
          </p:txBody>
        </p:sp>
      </p:grpSp>
      <p:grpSp>
        <p:nvGrpSpPr>
          <p:cNvPr id="133" name="Group 55"/>
          <p:cNvGrpSpPr>
            <a:grpSpLocks/>
          </p:cNvGrpSpPr>
          <p:nvPr userDrawn="1"/>
        </p:nvGrpSpPr>
        <p:grpSpPr bwMode="auto">
          <a:xfrm>
            <a:off x="8034871" y="2895657"/>
            <a:ext cx="429684" cy="690563"/>
            <a:chOff x="3348" y="2624"/>
            <a:chExt cx="203" cy="435"/>
          </a:xfrm>
          <a:solidFill>
            <a:srgbClr val="C00000"/>
          </a:solidFill>
        </p:grpSpPr>
        <p:sp>
          <p:nvSpPr>
            <p:cNvPr id="134" name="Line 56"/>
            <p:cNvSpPr>
              <a:spLocks noChangeShapeType="1"/>
            </p:cNvSpPr>
            <p:nvPr/>
          </p:nvSpPr>
          <p:spPr bwMode="auto">
            <a:xfrm flipV="1">
              <a:off x="3446" y="2838"/>
              <a:ext cx="0" cy="221"/>
            </a:xfrm>
            <a:prstGeom prst="line">
              <a:avLst/>
            </a:prstGeom>
            <a:grpFill/>
            <a:ln w="38100">
              <a:solidFill>
                <a:srgbClr val="000066"/>
              </a:solidFill>
              <a:round/>
              <a:headEnd/>
              <a:tailEnd/>
            </a:ln>
          </p:spPr>
          <p:txBody>
            <a:bodyPr/>
            <a:lstStyle/>
            <a:p>
              <a:pPr defTabSz="109728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160" dirty="0">
                <a:solidFill>
                  <a:prstClr val="black"/>
                </a:solidFill>
                <a:latin typeface="Arial" charset="0"/>
                <a:ea typeface="ＭＳ Ｐゴシック" pitchFamily="34" charset="-128"/>
              </a:endParaRPr>
            </a:p>
          </p:txBody>
        </p:sp>
        <p:sp>
          <p:nvSpPr>
            <p:cNvPr id="135" name="Freeform 57"/>
            <p:cNvSpPr>
              <a:spLocks/>
            </p:cNvSpPr>
            <p:nvPr/>
          </p:nvSpPr>
          <p:spPr bwMode="auto">
            <a:xfrm>
              <a:off x="3348" y="2624"/>
              <a:ext cx="203" cy="229"/>
            </a:xfrm>
            <a:custGeom>
              <a:avLst/>
              <a:gdLst>
                <a:gd name="T0" fmla="*/ 203 w 203"/>
                <a:gd name="T1" fmla="*/ 229 h 229"/>
                <a:gd name="T2" fmla="*/ 98 w 203"/>
                <a:gd name="T3" fmla="*/ 0 h 229"/>
                <a:gd name="T4" fmla="*/ 0 w 203"/>
                <a:gd name="T5" fmla="*/ 229 h 229"/>
                <a:gd name="T6" fmla="*/ 203 w 203"/>
                <a:gd name="T7" fmla="*/ 229 h 22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03"/>
                <a:gd name="T13" fmla="*/ 0 h 229"/>
                <a:gd name="T14" fmla="*/ 203 w 203"/>
                <a:gd name="T15" fmla="*/ 229 h 22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03" h="229">
                  <a:moveTo>
                    <a:pt x="203" y="229"/>
                  </a:moveTo>
                  <a:lnTo>
                    <a:pt x="98" y="0"/>
                  </a:lnTo>
                  <a:lnTo>
                    <a:pt x="0" y="229"/>
                  </a:lnTo>
                  <a:lnTo>
                    <a:pt x="203" y="229"/>
                  </a:lnTo>
                  <a:close/>
                </a:path>
              </a:pathLst>
            </a:custGeom>
            <a:grpFill/>
            <a:ln w="38100">
              <a:solidFill>
                <a:srgbClr val="000066"/>
              </a:solidFill>
              <a:round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37931725" indent="-37474525">
                <a:defRPr>
                  <a:solidFill>
                    <a:schemeClr val="tx1"/>
                  </a:solidFill>
                  <a:latin typeface="Arial" charset="0"/>
                </a:defRPr>
              </a:lvl2pPr>
              <a:lvl3pPr>
                <a:defRPr>
                  <a:solidFill>
                    <a:schemeClr val="tx1"/>
                  </a:solidFill>
                  <a:latin typeface="Arial" charset="0"/>
                </a:defRPr>
              </a:lvl3pPr>
              <a:lvl4pPr>
                <a:defRPr>
                  <a:solidFill>
                    <a:schemeClr val="tx1"/>
                  </a:solidFill>
                  <a:latin typeface="Arial" charset="0"/>
                </a:defRPr>
              </a:lvl4pPr>
              <a:lvl5pPr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defTabSz="109728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altLang="en-US" sz="2160" dirty="0">
                <a:solidFill>
                  <a:prstClr val="black"/>
                </a:solidFill>
                <a:ea typeface="MS PGothic" pitchFamily="34" charset="-128"/>
              </a:endParaRPr>
            </a:p>
          </p:txBody>
        </p:sp>
      </p:grpSp>
      <p:grpSp>
        <p:nvGrpSpPr>
          <p:cNvPr id="136" name="Group 58"/>
          <p:cNvGrpSpPr>
            <a:grpSpLocks/>
          </p:cNvGrpSpPr>
          <p:nvPr userDrawn="1"/>
        </p:nvGrpSpPr>
        <p:grpSpPr bwMode="auto">
          <a:xfrm>
            <a:off x="8636007" y="2895657"/>
            <a:ext cx="429684" cy="690563"/>
            <a:chOff x="3600" y="2624"/>
            <a:chExt cx="203" cy="435"/>
          </a:xfrm>
          <a:solidFill>
            <a:srgbClr val="C00000"/>
          </a:solidFill>
        </p:grpSpPr>
        <p:sp>
          <p:nvSpPr>
            <p:cNvPr id="137" name="Line 59"/>
            <p:cNvSpPr>
              <a:spLocks noChangeShapeType="1"/>
            </p:cNvSpPr>
            <p:nvPr/>
          </p:nvSpPr>
          <p:spPr bwMode="auto">
            <a:xfrm flipV="1">
              <a:off x="3698" y="2838"/>
              <a:ext cx="0" cy="221"/>
            </a:xfrm>
            <a:prstGeom prst="line">
              <a:avLst/>
            </a:prstGeom>
            <a:grpFill/>
            <a:ln w="100013">
              <a:solidFill>
                <a:srgbClr val="C00000"/>
              </a:solidFill>
              <a:round/>
              <a:headEnd/>
              <a:tailEnd/>
            </a:ln>
          </p:spPr>
          <p:txBody>
            <a:bodyPr/>
            <a:lstStyle/>
            <a:p>
              <a:pPr defTabSz="109728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160" dirty="0">
                <a:solidFill>
                  <a:prstClr val="black"/>
                </a:solidFill>
                <a:latin typeface="Arial" charset="0"/>
                <a:ea typeface="ＭＳ Ｐゴシック" pitchFamily="34" charset="-128"/>
              </a:endParaRPr>
            </a:p>
          </p:txBody>
        </p:sp>
        <p:sp>
          <p:nvSpPr>
            <p:cNvPr id="138" name="Freeform 60"/>
            <p:cNvSpPr>
              <a:spLocks/>
            </p:cNvSpPr>
            <p:nvPr/>
          </p:nvSpPr>
          <p:spPr bwMode="auto">
            <a:xfrm>
              <a:off x="3600" y="2624"/>
              <a:ext cx="203" cy="229"/>
            </a:xfrm>
            <a:custGeom>
              <a:avLst/>
              <a:gdLst>
                <a:gd name="T0" fmla="*/ 203 w 203"/>
                <a:gd name="T1" fmla="*/ 229 h 229"/>
                <a:gd name="T2" fmla="*/ 98 w 203"/>
                <a:gd name="T3" fmla="*/ 0 h 229"/>
                <a:gd name="T4" fmla="*/ 0 w 203"/>
                <a:gd name="T5" fmla="*/ 229 h 229"/>
                <a:gd name="T6" fmla="*/ 203 w 203"/>
                <a:gd name="T7" fmla="*/ 229 h 22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03"/>
                <a:gd name="T13" fmla="*/ 0 h 229"/>
                <a:gd name="T14" fmla="*/ 203 w 203"/>
                <a:gd name="T15" fmla="*/ 229 h 22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03" h="229">
                  <a:moveTo>
                    <a:pt x="203" y="229"/>
                  </a:moveTo>
                  <a:lnTo>
                    <a:pt x="98" y="0"/>
                  </a:lnTo>
                  <a:lnTo>
                    <a:pt x="0" y="229"/>
                  </a:lnTo>
                  <a:lnTo>
                    <a:pt x="203" y="2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37931725" indent="-37474525">
                <a:defRPr>
                  <a:solidFill>
                    <a:schemeClr val="tx1"/>
                  </a:solidFill>
                  <a:latin typeface="Arial" charset="0"/>
                </a:defRPr>
              </a:lvl2pPr>
              <a:lvl3pPr>
                <a:defRPr>
                  <a:solidFill>
                    <a:schemeClr val="tx1"/>
                  </a:solidFill>
                  <a:latin typeface="Arial" charset="0"/>
                </a:defRPr>
              </a:lvl3pPr>
              <a:lvl4pPr>
                <a:defRPr>
                  <a:solidFill>
                    <a:schemeClr val="tx1"/>
                  </a:solidFill>
                  <a:latin typeface="Arial" charset="0"/>
                </a:defRPr>
              </a:lvl4pPr>
              <a:lvl5pPr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defTabSz="109728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altLang="en-US" sz="2160" dirty="0">
                <a:solidFill>
                  <a:prstClr val="black"/>
                </a:solidFill>
                <a:ea typeface="MS PGothic" pitchFamily="34" charset="-128"/>
              </a:endParaRPr>
            </a:p>
          </p:txBody>
        </p:sp>
      </p:grpSp>
      <p:sp>
        <p:nvSpPr>
          <p:cNvPr id="139" name="Line 64"/>
          <p:cNvSpPr>
            <a:spLocks noChangeShapeType="1"/>
          </p:cNvSpPr>
          <p:nvPr userDrawn="1"/>
        </p:nvSpPr>
        <p:spPr bwMode="auto">
          <a:xfrm>
            <a:off x="1524000" y="17526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defTabSz="109728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160" dirty="0">
              <a:solidFill>
                <a:prstClr val="black"/>
              </a:solidFill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140" name="Line 65"/>
          <p:cNvSpPr>
            <a:spLocks noChangeShapeType="1"/>
          </p:cNvSpPr>
          <p:nvPr userDrawn="1"/>
        </p:nvSpPr>
        <p:spPr bwMode="auto">
          <a:xfrm>
            <a:off x="1727200" y="17526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defTabSz="109728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160" dirty="0">
              <a:solidFill>
                <a:prstClr val="black"/>
              </a:solidFill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141" name="Line 66"/>
          <p:cNvSpPr>
            <a:spLocks noChangeShapeType="1"/>
          </p:cNvSpPr>
          <p:nvPr userDrawn="1"/>
        </p:nvSpPr>
        <p:spPr bwMode="auto">
          <a:xfrm>
            <a:off x="2336800" y="17526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defTabSz="109728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160" dirty="0">
              <a:solidFill>
                <a:prstClr val="black"/>
              </a:solidFill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142" name="Line 67"/>
          <p:cNvSpPr>
            <a:spLocks noChangeShapeType="1"/>
          </p:cNvSpPr>
          <p:nvPr userDrawn="1"/>
        </p:nvSpPr>
        <p:spPr bwMode="auto">
          <a:xfrm>
            <a:off x="2743200" y="17526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defTabSz="109728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160" dirty="0">
              <a:solidFill>
                <a:prstClr val="black"/>
              </a:solidFill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143" name="Line 68"/>
          <p:cNvSpPr>
            <a:spLocks noChangeShapeType="1"/>
          </p:cNvSpPr>
          <p:nvPr userDrawn="1"/>
        </p:nvSpPr>
        <p:spPr bwMode="auto">
          <a:xfrm>
            <a:off x="1930400" y="17526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defTabSz="109728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160" dirty="0">
              <a:solidFill>
                <a:prstClr val="black"/>
              </a:solidFill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144" name="Line 69"/>
          <p:cNvSpPr>
            <a:spLocks noChangeShapeType="1"/>
          </p:cNvSpPr>
          <p:nvPr userDrawn="1"/>
        </p:nvSpPr>
        <p:spPr bwMode="auto">
          <a:xfrm>
            <a:off x="2133600" y="17526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defTabSz="109728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160" dirty="0">
              <a:solidFill>
                <a:prstClr val="black"/>
              </a:solidFill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145" name="Line 70"/>
          <p:cNvSpPr>
            <a:spLocks noChangeShapeType="1"/>
          </p:cNvSpPr>
          <p:nvPr userDrawn="1"/>
        </p:nvSpPr>
        <p:spPr bwMode="auto">
          <a:xfrm>
            <a:off x="3149600" y="17526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defTabSz="109728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160" dirty="0">
              <a:solidFill>
                <a:prstClr val="black"/>
              </a:solidFill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146" name="Line 71"/>
          <p:cNvSpPr>
            <a:spLocks noChangeShapeType="1"/>
          </p:cNvSpPr>
          <p:nvPr userDrawn="1"/>
        </p:nvSpPr>
        <p:spPr bwMode="auto">
          <a:xfrm>
            <a:off x="3352800" y="17526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defTabSz="109728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160" dirty="0">
              <a:solidFill>
                <a:prstClr val="black"/>
              </a:solidFill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147" name="Line 72"/>
          <p:cNvSpPr>
            <a:spLocks noChangeShapeType="1"/>
          </p:cNvSpPr>
          <p:nvPr userDrawn="1"/>
        </p:nvSpPr>
        <p:spPr bwMode="auto">
          <a:xfrm>
            <a:off x="2540000" y="17526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defTabSz="109728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160" dirty="0">
              <a:solidFill>
                <a:prstClr val="black"/>
              </a:solidFill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148" name="Line 73"/>
          <p:cNvSpPr>
            <a:spLocks noChangeShapeType="1"/>
          </p:cNvSpPr>
          <p:nvPr userDrawn="1"/>
        </p:nvSpPr>
        <p:spPr bwMode="auto">
          <a:xfrm>
            <a:off x="2946400" y="17526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defTabSz="109728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160" dirty="0">
              <a:solidFill>
                <a:prstClr val="black"/>
              </a:solidFill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149" name="Line 74"/>
          <p:cNvSpPr>
            <a:spLocks noChangeShapeType="1"/>
          </p:cNvSpPr>
          <p:nvPr userDrawn="1"/>
        </p:nvSpPr>
        <p:spPr bwMode="auto">
          <a:xfrm>
            <a:off x="3556000" y="17526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defTabSz="109728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160" dirty="0">
              <a:solidFill>
                <a:prstClr val="black"/>
              </a:solidFill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150" name="Line 75"/>
          <p:cNvSpPr>
            <a:spLocks noChangeShapeType="1"/>
          </p:cNvSpPr>
          <p:nvPr userDrawn="1"/>
        </p:nvSpPr>
        <p:spPr bwMode="auto">
          <a:xfrm>
            <a:off x="3759200" y="17526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defTabSz="109728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160" dirty="0">
              <a:solidFill>
                <a:prstClr val="black"/>
              </a:solidFill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151" name="Line 76"/>
          <p:cNvSpPr>
            <a:spLocks noChangeShapeType="1"/>
          </p:cNvSpPr>
          <p:nvPr userDrawn="1"/>
        </p:nvSpPr>
        <p:spPr bwMode="auto">
          <a:xfrm>
            <a:off x="3962400" y="17526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defTabSz="109728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160" dirty="0">
              <a:solidFill>
                <a:prstClr val="black"/>
              </a:solidFill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152" name="Line 77"/>
          <p:cNvSpPr>
            <a:spLocks noChangeShapeType="1"/>
          </p:cNvSpPr>
          <p:nvPr userDrawn="1"/>
        </p:nvSpPr>
        <p:spPr bwMode="auto">
          <a:xfrm>
            <a:off x="4165600" y="17526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defTabSz="109728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160" dirty="0">
              <a:solidFill>
                <a:prstClr val="black"/>
              </a:solidFill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153" name="Line 78"/>
          <p:cNvSpPr>
            <a:spLocks noChangeShapeType="1"/>
          </p:cNvSpPr>
          <p:nvPr userDrawn="1"/>
        </p:nvSpPr>
        <p:spPr bwMode="auto">
          <a:xfrm>
            <a:off x="4792133" y="17526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defTabSz="109728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160" dirty="0">
              <a:solidFill>
                <a:prstClr val="black"/>
              </a:solidFill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154" name="Line 80"/>
          <p:cNvSpPr>
            <a:spLocks noChangeShapeType="1"/>
          </p:cNvSpPr>
          <p:nvPr userDrawn="1"/>
        </p:nvSpPr>
        <p:spPr bwMode="auto">
          <a:xfrm>
            <a:off x="4368800" y="17526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defTabSz="109728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160" dirty="0">
              <a:solidFill>
                <a:prstClr val="black"/>
              </a:solidFill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155" name="Line 81"/>
          <p:cNvSpPr>
            <a:spLocks noChangeShapeType="1"/>
          </p:cNvSpPr>
          <p:nvPr userDrawn="1"/>
        </p:nvSpPr>
        <p:spPr bwMode="auto">
          <a:xfrm>
            <a:off x="4572000" y="17526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defTabSz="109728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160" dirty="0">
              <a:solidFill>
                <a:prstClr val="black"/>
              </a:solidFill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156" name="Line 85"/>
          <p:cNvSpPr>
            <a:spLocks noChangeShapeType="1"/>
          </p:cNvSpPr>
          <p:nvPr userDrawn="1"/>
        </p:nvSpPr>
        <p:spPr bwMode="auto">
          <a:xfrm>
            <a:off x="5367867" y="17526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defTabSz="109728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160" dirty="0">
              <a:solidFill>
                <a:prstClr val="black"/>
              </a:solidFill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157" name="Line 86"/>
          <p:cNvSpPr>
            <a:spLocks noChangeShapeType="1"/>
          </p:cNvSpPr>
          <p:nvPr userDrawn="1"/>
        </p:nvSpPr>
        <p:spPr bwMode="auto">
          <a:xfrm>
            <a:off x="5943601" y="17526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defTabSz="109728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160" dirty="0">
              <a:solidFill>
                <a:prstClr val="black"/>
              </a:solidFill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158" name="Line 89"/>
          <p:cNvSpPr>
            <a:spLocks noChangeShapeType="1"/>
          </p:cNvSpPr>
          <p:nvPr userDrawn="1"/>
        </p:nvSpPr>
        <p:spPr bwMode="auto">
          <a:xfrm>
            <a:off x="7092951" y="17526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defTabSz="109728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160" dirty="0">
              <a:solidFill>
                <a:prstClr val="black"/>
              </a:solidFill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159" name="Line 90"/>
          <p:cNvSpPr>
            <a:spLocks noChangeShapeType="1"/>
          </p:cNvSpPr>
          <p:nvPr userDrawn="1"/>
        </p:nvSpPr>
        <p:spPr bwMode="auto">
          <a:xfrm>
            <a:off x="6517217" y="17526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defTabSz="109728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160" dirty="0">
              <a:solidFill>
                <a:prstClr val="black"/>
              </a:solidFill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160" name="Line 93"/>
          <p:cNvSpPr>
            <a:spLocks noChangeShapeType="1"/>
          </p:cNvSpPr>
          <p:nvPr userDrawn="1"/>
        </p:nvSpPr>
        <p:spPr bwMode="auto">
          <a:xfrm>
            <a:off x="7666567" y="17526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defTabSz="109728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160" dirty="0">
              <a:solidFill>
                <a:prstClr val="black"/>
              </a:solidFill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161" name="Line 98"/>
          <p:cNvSpPr>
            <a:spLocks noChangeShapeType="1"/>
          </p:cNvSpPr>
          <p:nvPr userDrawn="1"/>
        </p:nvSpPr>
        <p:spPr bwMode="auto">
          <a:xfrm>
            <a:off x="8242300" y="17526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defTabSz="109728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160" dirty="0">
              <a:solidFill>
                <a:prstClr val="black"/>
              </a:solidFill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162" name="Line 100"/>
          <p:cNvSpPr>
            <a:spLocks noChangeShapeType="1"/>
          </p:cNvSpPr>
          <p:nvPr userDrawn="1"/>
        </p:nvSpPr>
        <p:spPr bwMode="auto">
          <a:xfrm>
            <a:off x="8818033" y="17526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defTabSz="109728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160" dirty="0">
              <a:solidFill>
                <a:prstClr val="black"/>
              </a:solidFill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163" name="Line 106"/>
          <p:cNvSpPr>
            <a:spLocks noChangeShapeType="1"/>
          </p:cNvSpPr>
          <p:nvPr userDrawn="1"/>
        </p:nvSpPr>
        <p:spPr bwMode="auto">
          <a:xfrm>
            <a:off x="9391652" y="17526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defTabSz="109728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160" dirty="0">
              <a:solidFill>
                <a:prstClr val="black"/>
              </a:solidFill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164" name="Line 107"/>
          <p:cNvSpPr>
            <a:spLocks noChangeShapeType="1"/>
          </p:cNvSpPr>
          <p:nvPr userDrawn="1"/>
        </p:nvSpPr>
        <p:spPr bwMode="auto">
          <a:xfrm>
            <a:off x="9967384" y="17526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defTabSz="109728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160" dirty="0">
              <a:solidFill>
                <a:prstClr val="black"/>
              </a:solidFill>
              <a:latin typeface="Arial" pitchFamily="34" charset="0"/>
              <a:ea typeface="ＭＳ Ｐゴシック" pitchFamily="34" charset="-128"/>
            </a:endParaRPr>
          </a:p>
        </p:txBody>
      </p:sp>
      <p:grpSp>
        <p:nvGrpSpPr>
          <p:cNvPr id="165" name="Group 41"/>
          <p:cNvGrpSpPr>
            <a:grpSpLocks/>
          </p:cNvGrpSpPr>
          <p:nvPr userDrawn="1"/>
        </p:nvGrpSpPr>
        <p:grpSpPr bwMode="auto">
          <a:xfrm>
            <a:off x="5698071" y="2895657"/>
            <a:ext cx="429684" cy="690563"/>
            <a:chOff x="3600" y="2624"/>
            <a:chExt cx="203" cy="435"/>
          </a:xfrm>
          <a:solidFill>
            <a:srgbClr val="C00000"/>
          </a:solidFill>
        </p:grpSpPr>
        <p:sp>
          <p:nvSpPr>
            <p:cNvPr id="166" name="Line 42"/>
            <p:cNvSpPr>
              <a:spLocks noChangeShapeType="1"/>
            </p:cNvSpPr>
            <p:nvPr/>
          </p:nvSpPr>
          <p:spPr bwMode="auto">
            <a:xfrm flipV="1">
              <a:off x="3698" y="2838"/>
              <a:ext cx="0" cy="221"/>
            </a:xfrm>
            <a:prstGeom prst="line">
              <a:avLst/>
            </a:prstGeom>
            <a:grpFill/>
            <a:ln w="38100">
              <a:solidFill>
                <a:srgbClr val="000066"/>
              </a:solidFill>
              <a:round/>
              <a:headEnd/>
              <a:tailEnd/>
            </a:ln>
          </p:spPr>
          <p:txBody>
            <a:bodyPr/>
            <a:lstStyle/>
            <a:p>
              <a:pPr defTabSz="109728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160" dirty="0">
                <a:solidFill>
                  <a:prstClr val="black"/>
                </a:solidFill>
                <a:latin typeface="Arial" charset="0"/>
                <a:ea typeface="ＭＳ Ｐゴシック" pitchFamily="34" charset="-128"/>
              </a:endParaRPr>
            </a:p>
          </p:txBody>
        </p:sp>
        <p:sp>
          <p:nvSpPr>
            <p:cNvPr id="167" name="Freeform 43"/>
            <p:cNvSpPr>
              <a:spLocks/>
            </p:cNvSpPr>
            <p:nvPr/>
          </p:nvSpPr>
          <p:spPr bwMode="auto">
            <a:xfrm>
              <a:off x="3600" y="2624"/>
              <a:ext cx="203" cy="229"/>
            </a:xfrm>
            <a:custGeom>
              <a:avLst/>
              <a:gdLst>
                <a:gd name="T0" fmla="*/ 203 w 203"/>
                <a:gd name="T1" fmla="*/ 229 h 229"/>
                <a:gd name="T2" fmla="*/ 98 w 203"/>
                <a:gd name="T3" fmla="*/ 0 h 229"/>
                <a:gd name="T4" fmla="*/ 0 w 203"/>
                <a:gd name="T5" fmla="*/ 229 h 229"/>
                <a:gd name="T6" fmla="*/ 203 w 203"/>
                <a:gd name="T7" fmla="*/ 229 h 22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03"/>
                <a:gd name="T13" fmla="*/ 0 h 229"/>
                <a:gd name="T14" fmla="*/ 203 w 203"/>
                <a:gd name="T15" fmla="*/ 229 h 22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03" h="229">
                  <a:moveTo>
                    <a:pt x="203" y="229"/>
                  </a:moveTo>
                  <a:lnTo>
                    <a:pt x="98" y="0"/>
                  </a:lnTo>
                  <a:lnTo>
                    <a:pt x="0" y="229"/>
                  </a:lnTo>
                  <a:lnTo>
                    <a:pt x="203" y="229"/>
                  </a:lnTo>
                  <a:close/>
                </a:path>
              </a:pathLst>
            </a:custGeom>
            <a:grpFill/>
            <a:ln w="38100">
              <a:solidFill>
                <a:srgbClr val="000066"/>
              </a:solidFill>
              <a:round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37931725" indent="-37474525">
                <a:defRPr>
                  <a:solidFill>
                    <a:schemeClr val="tx1"/>
                  </a:solidFill>
                  <a:latin typeface="Arial" charset="0"/>
                </a:defRPr>
              </a:lvl2pPr>
              <a:lvl3pPr>
                <a:defRPr>
                  <a:solidFill>
                    <a:schemeClr val="tx1"/>
                  </a:solidFill>
                  <a:latin typeface="Arial" charset="0"/>
                </a:defRPr>
              </a:lvl3pPr>
              <a:lvl4pPr>
                <a:defRPr>
                  <a:solidFill>
                    <a:schemeClr val="tx1"/>
                  </a:solidFill>
                  <a:latin typeface="Arial" charset="0"/>
                </a:defRPr>
              </a:lvl4pPr>
              <a:lvl5pPr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defTabSz="109728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altLang="en-US" sz="2160" dirty="0">
                <a:solidFill>
                  <a:prstClr val="black"/>
                </a:solidFill>
                <a:ea typeface="MS PGothic" pitchFamily="34" charset="-128"/>
              </a:endParaRPr>
            </a:p>
          </p:txBody>
        </p:sp>
      </p:grpSp>
      <p:sp>
        <p:nvSpPr>
          <p:cNvPr id="168" name="Rectangle 8"/>
          <p:cNvSpPr>
            <a:spLocks noChangeArrowheads="1"/>
          </p:cNvSpPr>
          <p:nvPr userDrawn="1"/>
        </p:nvSpPr>
        <p:spPr bwMode="auto">
          <a:xfrm>
            <a:off x="406400" y="381000"/>
            <a:ext cx="113792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8586" tIns="53340" rIns="108586" bIns="53340" anchor="ctr"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defTabSz="109728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4320" b="1" dirty="0">
                <a:solidFill>
                  <a:srgbClr val="000066"/>
                </a:solidFill>
                <a:latin typeface="Calibri" pitchFamily="34" charset="0"/>
              </a:rPr>
              <a:t>TEDDY STUDY – Methods</a:t>
            </a:r>
          </a:p>
        </p:txBody>
      </p:sp>
      <p:sp>
        <p:nvSpPr>
          <p:cNvPr id="169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5689604" y="6553200"/>
            <a:ext cx="1524000" cy="228600"/>
          </a:xfrm>
          <a:prstGeom prst="rect">
            <a:avLst/>
          </a:prstGeom>
        </p:spPr>
        <p:txBody>
          <a:bodyPr vert="horz" wrap="square" lIns="26666" tIns="13333" rIns="26666" bIns="13333" numCol="1" anchor="t" anchorCtr="0" compatLnSpc="1">
            <a:prstTxWarp prst="textNoShape">
              <a:avLst/>
            </a:prstTxWarp>
          </a:bodyPr>
          <a:lstStyle>
            <a:lvl1pPr algn="ctr" defTabSz="546736" eaLnBrk="1" hangingPunct="1">
              <a:defRPr sz="1680">
                <a:solidFill>
                  <a:srgbClr val="000066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 dirty="0">
              <a:latin typeface="Arial" pitchFamily="34" charset="0"/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0032724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EDDY Funding Agenci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teddycmyk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45604" y="5867400"/>
            <a:ext cx="2743200" cy="674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10"/>
          <p:cNvSpPr txBox="1">
            <a:spLocks noChangeArrowheads="1"/>
          </p:cNvSpPr>
          <p:nvPr/>
        </p:nvSpPr>
        <p:spPr bwMode="auto">
          <a:xfrm>
            <a:off x="9556751" y="6351588"/>
            <a:ext cx="2438400" cy="354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defPPr>
              <a:defRPr lang="en-US"/>
            </a:defPPr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8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defTabSz="1097280">
              <a:defRPr/>
            </a:pPr>
            <a:r>
              <a:rPr lang="en-US" sz="960" dirty="0">
                <a:solidFill>
                  <a:srgbClr val="000066"/>
                </a:solidFill>
                <a:latin typeface="Calibri"/>
              </a:rPr>
              <a:t>The Environmental Determinants</a:t>
            </a:r>
          </a:p>
          <a:p>
            <a:pPr defTabSz="1097280">
              <a:defRPr/>
            </a:pPr>
            <a:r>
              <a:rPr lang="en-US" sz="960" dirty="0">
                <a:solidFill>
                  <a:srgbClr val="000066"/>
                </a:solidFill>
                <a:latin typeface="Calibri"/>
              </a:rPr>
              <a:t>of Diabetes in the Young</a:t>
            </a:r>
          </a:p>
        </p:txBody>
      </p:sp>
      <p:pic>
        <p:nvPicPr>
          <p:cNvPr id="4" name="Picture 2" descr="teddycmyk2"/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45604" y="5867400"/>
            <a:ext cx="2743200" cy="674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10"/>
          <p:cNvSpPr txBox="1">
            <a:spLocks noChangeArrowheads="1"/>
          </p:cNvSpPr>
          <p:nvPr userDrawn="1"/>
        </p:nvSpPr>
        <p:spPr bwMode="auto">
          <a:xfrm>
            <a:off x="9556751" y="6351588"/>
            <a:ext cx="2438400" cy="354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defPPr>
              <a:defRPr lang="en-US"/>
            </a:defPPr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8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defTabSz="1097280">
              <a:defRPr/>
            </a:pPr>
            <a:r>
              <a:rPr lang="en-US" sz="960" dirty="0">
                <a:solidFill>
                  <a:srgbClr val="000066"/>
                </a:solidFill>
                <a:latin typeface="Calibri"/>
              </a:rPr>
              <a:t>The Environmental Determinants</a:t>
            </a:r>
          </a:p>
          <a:p>
            <a:pPr defTabSz="1097280">
              <a:defRPr/>
            </a:pPr>
            <a:r>
              <a:rPr lang="en-US" sz="960" dirty="0">
                <a:solidFill>
                  <a:srgbClr val="000066"/>
                </a:solidFill>
                <a:latin typeface="Calibri"/>
              </a:rPr>
              <a:t>of Diabetes in the Young</a:t>
            </a:r>
          </a:p>
        </p:txBody>
      </p:sp>
      <p:sp>
        <p:nvSpPr>
          <p:cNvPr id="6" name="TextBox 5"/>
          <p:cNvSpPr txBox="1">
            <a:spLocks noChangeArrowheads="1"/>
          </p:cNvSpPr>
          <p:nvPr userDrawn="1"/>
        </p:nvSpPr>
        <p:spPr bwMode="auto">
          <a:xfrm>
            <a:off x="632887" y="304810"/>
            <a:ext cx="10949516" cy="54845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defTabSz="109728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3360" b="1" dirty="0">
                <a:solidFill>
                  <a:srgbClr val="000066"/>
                </a:solidFill>
                <a:latin typeface="Calibri"/>
                <a:ea typeface="ＭＳ Ｐゴシック" pitchFamily="34" charset="-128"/>
              </a:rPr>
              <a:t>Funded by:</a:t>
            </a:r>
          </a:p>
          <a:p>
            <a:pPr defTabSz="109728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altLang="en-US" sz="1440" b="1" dirty="0">
              <a:solidFill>
                <a:srgbClr val="000066"/>
              </a:solidFill>
              <a:latin typeface="Calibri"/>
              <a:ea typeface="ＭＳ Ｐゴシック" pitchFamily="34" charset="-128"/>
            </a:endParaRPr>
          </a:p>
          <a:p>
            <a:pPr marL="411480" indent="-411480" defTabSz="109728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en-US" sz="2880" dirty="0">
                <a:solidFill>
                  <a:srgbClr val="000066"/>
                </a:solidFill>
                <a:latin typeface="Calibri"/>
                <a:ea typeface="ＭＳ Ｐゴシック" pitchFamily="34" charset="-128"/>
              </a:rPr>
              <a:t>National Institute of Diabetes and Digestive and Kidney Diseases (NIDDK)</a:t>
            </a:r>
          </a:p>
          <a:p>
            <a:pPr marL="411480" indent="-411480" defTabSz="109728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en-US" sz="2880" dirty="0">
                <a:solidFill>
                  <a:srgbClr val="000066"/>
                </a:solidFill>
                <a:latin typeface="Calibri"/>
                <a:ea typeface="ＭＳ Ｐゴシック" pitchFamily="34" charset="-128"/>
              </a:rPr>
              <a:t>National Institute of Allergy and Infectious Diseases (NIAID)</a:t>
            </a:r>
          </a:p>
          <a:p>
            <a:pPr marL="411480" indent="-411480" defTabSz="109728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en-US" sz="2880" dirty="0">
                <a:solidFill>
                  <a:srgbClr val="000066"/>
                </a:solidFill>
                <a:latin typeface="Calibri"/>
                <a:ea typeface="ＭＳ Ｐゴシック" pitchFamily="34" charset="-128"/>
              </a:rPr>
              <a:t>National Institute of Child Health and Human Development (NICHD)</a:t>
            </a:r>
          </a:p>
          <a:p>
            <a:pPr marL="411480" indent="-411480" defTabSz="109728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en-US" sz="2880" dirty="0">
                <a:solidFill>
                  <a:srgbClr val="000066"/>
                </a:solidFill>
                <a:latin typeface="Calibri"/>
                <a:ea typeface="ＭＳ Ｐゴシック" pitchFamily="34" charset="-128"/>
              </a:rPr>
              <a:t>National Institute of Environmental Health Sciences (NIEHS)</a:t>
            </a:r>
          </a:p>
          <a:p>
            <a:pPr marL="411480" indent="-411480" defTabSz="109728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en-US" sz="2880" dirty="0">
                <a:solidFill>
                  <a:srgbClr val="000066"/>
                </a:solidFill>
                <a:latin typeface="Calibri"/>
                <a:ea typeface="ＭＳ Ｐゴシック" pitchFamily="34" charset="-128"/>
              </a:rPr>
              <a:t>Juvenile Diabetes Research Foundation (JDRF)</a:t>
            </a:r>
          </a:p>
          <a:p>
            <a:pPr marL="411480" indent="-411480" defTabSz="109728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en-US" sz="2880" dirty="0">
                <a:solidFill>
                  <a:srgbClr val="000066"/>
                </a:solidFill>
                <a:latin typeface="Calibri"/>
                <a:ea typeface="ＭＳ Ｐゴシック" pitchFamily="34" charset="-128"/>
              </a:rPr>
              <a:t>Centers for Disease Control and Prevention (CDC)</a:t>
            </a:r>
          </a:p>
          <a:p>
            <a:pPr defTabSz="109728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/>
            </a:pPr>
            <a:endParaRPr lang="en-US" sz="1440" dirty="0">
              <a:solidFill>
                <a:srgbClr val="000066"/>
              </a:solidFill>
              <a:latin typeface="Calibri"/>
              <a:ea typeface="ＭＳ Ｐゴシック" pitchFamily="34" charset="-128"/>
            </a:endParaRPr>
          </a:p>
          <a:p>
            <a:pPr marL="411480" indent="-411480" defTabSz="109728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en-US" sz="2880" dirty="0">
                <a:solidFill>
                  <a:srgbClr val="000066"/>
                </a:solidFill>
                <a:latin typeface="Calibri"/>
                <a:ea typeface="ＭＳ Ｐゴシック" pitchFamily="34" charset="-128"/>
              </a:rPr>
              <a:t>Supported in part by the NIH/NCATS Clinical and Translational Science Awards to the University of Florida and the University of Colorado</a:t>
            </a:r>
            <a:endParaRPr lang="en-US" altLang="en-US" sz="2880" b="1" dirty="0">
              <a:solidFill>
                <a:srgbClr val="000066"/>
              </a:solidFill>
              <a:latin typeface="Calibri"/>
              <a:ea typeface="ＭＳ Ｐゴシック" pitchFamily="34" charset="-128"/>
            </a:endParaRP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5689604" y="6553200"/>
            <a:ext cx="1524000" cy="228600"/>
          </a:xfrm>
          <a:prstGeom prst="rect">
            <a:avLst/>
          </a:prstGeom>
        </p:spPr>
        <p:txBody>
          <a:bodyPr vert="horz" wrap="square" lIns="26666" tIns="13333" rIns="26666" bIns="13333" numCol="1" anchor="t" anchorCtr="0" compatLnSpc="1">
            <a:prstTxWarp prst="textNoShape">
              <a:avLst/>
            </a:prstTxWarp>
          </a:bodyPr>
          <a:lstStyle>
            <a:lvl1pPr algn="ctr" defTabSz="546736" eaLnBrk="1" hangingPunct="1">
              <a:defRPr sz="1680">
                <a:solidFill>
                  <a:srgbClr val="000066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 dirty="0">
              <a:latin typeface="Arial" pitchFamily="34" charset="0"/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828807247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16"/>
          <p:cNvGrpSpPr>
            <a:grpSpLocks/>
          </p:cNvGrpSpPr>
          <p:nvPr/>
        </p:nvGrpSpPr>
        <p:grpSpPr bwMode="auto">
          <a:xfrm>
            <a:off x="366188" y="3665538"/>
            <a:ext cx="11459633" cy="2233612"/>
            <a:chOff x="160" y="2308"/>
            <a:chExt cx="5437" cy="1399"/>
          </a:xfrm>
        </p:grpSpPr>
        <p:sp>
          <p:nvSpPr>
            <p:cNvPr id="6" name="Rectangle 17"/>
            <p:cNvSpPr>
              <a:spLocks noChangeArrowheads="1"/>
            </p:cNvSpPr>
            <p:nvPr/>
          </p:nvSpPr>
          <p:spPr bwMode="auto">
            <a:xfrm>
              <a:off x="160" y="2308"/>
              <a:ext cx="858" cy="288"/>
            </a:xfrm>
            <a:prstGeom prst="rect">
              <a:avLst/>
            </a:prstGeom>
            <a:solidFill>
              <a:srgbClr val="FEFFFE">
                <a:alpha val="4901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1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1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1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1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1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buClr>
                  <a:schemeClr val="accent2"/>
                </a:buClr>
                <a:defRPr sz="1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buClr>
                  <a:schemeClr val="accent2"/>
                </a:buClr>
                <a:defRPr sz="1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buClr>
                  <a:schemeClr val="accent2"/>
                </a:buClr>
                <a:defRPr sz="1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buClr>
                  <a:schemeClr val="accent2"/>
                </a:buClr>
                <a:defRPr sz="1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r" defTabSz="914400" eaLnBrk="1" fontAlgn="base" hangingPunct="1">
                <a:spcBef>
                  <a:spcPct val="0"/>
                </a:spcBef>
                <a:spcAft>
                  <a:spcPct val="0"/>
                </a:spcAft>
                <a:buClr>
                  <a:srgbClr val="2DB6B3"/>
                </a:buClr>
                <a:defRPr/>
              </a:pPr>
              <a:endParaRPr lang="en-US" altLang="en-US" sz="300" dirty="0">
                <a:solidFill>
                  <a:srgbClr val="000000"/>
                </a:solidFill>
                <a:cs typeface="Arial"/>
              </a:endParaRPr>
            </a:p>
          </p:txBody>
        </p:sp>
        <p:sp>
          <p:nvSpPr>
            <p:cNvPr id="7" name="Rectangle 18"/>
            <p:cNvSpPr>
              <a:spLocks noChangeArrowheads="1"/>
            </p:cNvSpPr>
            <p:nvPr/>
          </p:nvSpPr>
          <p:spPr bwMode="auto">
            <a:xfrm>
              <a:off x="160" y="2862"/>
              <a:ext cx="858" cy="289"/>
            </a:xfrm>
            <a:prstGeom prst="rect">
              <a:avLst/>
            </a:prstGeom>
            <a:solidFill>
              <a:srgbClr val="FEFFFE">
                <a:alpha val="4901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1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1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1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1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1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buClr>
                  <a:schemeClr val="accent2"/>
                </a:buClr>
                <a:defRPr sz="1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buClr>
                  <a:schemeClr val="accent2"/>
                </a:buClr>
                <a:defRPr sz="1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buClr>
                  <a:schemeClr val="accent2"/>
                </a:buClr>
                <a:defRPr sz="1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buClr>
                  <a:schemeClr val="accent2"/>
                </a:buClr>
                <a:defRPr sz="1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r" defTabSz="914400" eaLnBrk="1" fontAlgn="base" hangingPunct="1">
                <a:spcBef>
                  <a:spcPct val="0"/>
                </a:spcBef>
                <a:spcAft>
                  <a:spcPct val="0"/>
                </a:spcAft>
                <a:buClr>
                  <a:srgbClr val="2DB6B3"/>
                </a:buClr>
                <a:defRPr/>
              </a:pPr>
              <a:endParaRPr lang="en-US" altLang="en-US" sz="300" dirty="0">
                <a:solidFill>
                  <a:srgbClr val="000000"/>
                </a:solidFill>
                <a:cs typeface="Arial"/>
              </a:endParaRPr>
            </a:p>
          </p:txBody>
        </p:sp>
        <p:sp>
          <p:nvSpPr>
            <p:cNvPr id="8" name="Rectangle 19"/>
            <p:cNvSpPr>
              <a:spLocks noChangeArrowheads="1"/>
            </p:cNvSpPr>
            <p:nvPr/>
          </p:nvSpPr>
          <p:spPr bwMode="auto">
            <a:xfrm>
              <a:off x="160" y="3419"/>
              <a:ext cx="269" cy="288"/>
            </a:xfrm>
            <a:prstGeom prst="rect">
              <a:avLst/>
            </a:prstGeom>
            <a:solidFill>
              <a:srgbClr val="FEFFFE">
                <a:alpha val="4901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1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1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1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1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1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buClr>
                  <a:schemeClr val="accent2"/>
                </a:buClr>
                <a:defRPr sz="1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buClr>
                  <a:schemeClr val="accent2"/>
                </a:buClr>
                <a:defRPr sz="1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buClr>
                  <a:schemeClr val="accent2"/>
                </a:buClr>
                <a:defRPr sz="1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buClr>
                  <a:schemeClr val="accent2"/>
                </a:buClr>
                <a:defRPr sz="1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r" defTabSz="914400" eaLnBrk="1" fontAlgn="base" hangingPunct="1">
                <a:spcBef>
                  <a:spcPct val="0"/>
                </a:spcBef>
                <a:spcAft>
                  <a:spcPct val="0"/>
                </a:spcAft>
                <a:buClr>
                  <a:srgbClr val="2DB6B3"/>
                </a:buClr>
                <a:defRPr/>
              </a:pPr>
              <a:endParaRPr lang="en-US" altLang="en-US" sz="300" dirty="0">
                <a:solidFill>
                  <a:srgbClr val="000000"/>
                </a:solidFill>
                <a:cs typeface="Arial"/>
              </a:endParaRPr>
            </a:p>
          </p:txBody>
        </p:sp>
        <p:sp>
          <p:nvSpPr>
            <p:cNvPr id="9" name="Rectangle 20"/>
            <p:cNvSpPr>
              <a:spLocks noChangeArrowheads="1"/>
            </p:cNvSpPr>
            <p:nvPr/>
          </p:nvSpPr>
          <p:spPr bwMode="auto">
            <a:xfrm>
              <a:off x="4739" y="2308"/>
              <a:ext cx="858" cy="288"/>
            </a:xfrm>
            <a:prstGeom prst="rect">
              <a:avLst/>
            </a:prstGeom>
            <a:solidFill>
              <a:srgbClr val="FEFFFE">
                <a:alpha val="4901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1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1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1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1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1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buClr>
                  <a:schemeClr val="accent2"/>
                </a:buClr>
                <a:defRPr sz="1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buClr>
                  <a:schemeClr val="accent2"/>
                </a:buClr>
                <a:defRPr sz="1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buClr>
                  <a:schemeClr val="accent2"/>
                </a:buClr>
                <a:defRPr sz="1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buClr>
                  <a:schemeClr val="accent2"/>
                </a:buClr>
                <a:defRPr sz="1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r" defTabSz="914400" eaLnBrk="1" fontAlgn="base" hangingPunct="1">
                <a:spcBef>
                  <a:spcPct val="0"/>
                </a:spcBef>
                <a:spcAft>
                  <a:spcPct val="0"/>
                </a:spcAft>
                <a:buClr>
                  <a:srgbClr val="2DB6B3"/>
                </a:buClr>
                <a:defRPr/>
              </a:pPr>
              <a:endParaRPr lang="en-US" altLang="en-US" sz="300" dirty="0">
                <a:solidFill>
                  <a:srgbClr val="000000"/>
                </a:solidFill>
                <a:cs typeface="Arial"/>
              </a:endParaRPr>
            </a:p>
          </p:txBody>
        </p:sp>
        <p:sp>
          <p:nvSpPr>
            <p:cNvPr id="10" name="Rectangle 21"/>
            <p:cNvSpPr>
              <a:spLocks noChangeArrowheads="1"/>
            </p:cNvSpPr>
            <p:nvPr/>
          </p:nvSpPr>
          <p:spPr bwMode="auto">
            <a:xfrm>
              <a:off x="4739" y="2862"/>
              <a:ext cx="858" cy="289"/>
            </a:xfrm>
            <a:prstGeom prst="rect">
              <a:avLst/>
            </a:prstGeom>
            <a:solidFill>
              <a:srgbClr val="FEFFFE">
                <a:alpha val="4901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1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1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1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1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1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buClr>
                  <a:schemeClr val="accent2"/>
                </a:buClr>
                <a:defRPr sz="1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buClr>
                  <a:schemeClr val="accent2"/>
                </a:buClr>
                <a:defRPr sz="1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buClr>
                  <a:schemeClr val="accent2"/>
                </a:buClr>
                <a:defRPr sz="1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buClr>
                  <a:schemeClr val="accent2"/>
                </a:buClr>
                <a:defRPr sz="1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r" defTabSz="914400" eaLnBrk="1" fontAlgn="base" hangingPunct="1">
                <a:spcBef>
                  <a:spcPct val="0"/>
                </a:spcBef>
                <a:spcAft>
                  <a:spcPct val="0"/>
                </a:spcAft>
                <a:buClr>
                  <a:srgbClr val="2DB6B3"/>
                </a:buClr>
                <a:defRPr/>
              </a:pPr>
              <a:endParaRPr lang="en-US" altLang="en-US" sz="300" dirty="0">
                <a:solidFill>
                  <a:srgbClr val="000000"/>
                </a:solidFill>
                <a:cs typeface="Arial"/>
              </a:endParaRPr>
            </a:p>
          </p:txBody>
        </p:sp>
        <p:sp>
          <p:nvSpPr>
            <p:cNvPr id="11" name="Rectangle 22"/>
            <p:cNvSpPr>
              <a:spLocks noChangeArrowheads="1"/>
            </p:cNvSpPr>
            <p:nvPr/>
          </p:nvSpPr>
          <p:spPr bwMode="auto">
            <a:xfrm>
              <a:off x="5328" y="3419"/>
              <a:ext cx="269" cy="288"/>
            </a:xfrm>
            <a:prstGeom prst="rect">
              <a:avLst/>
            </a:prstGeom>
            <a:solidFill>
              <a:srgbClr val="FEFFFE">
                <a:alpha val="4901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1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1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1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1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1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buClr>
                  <a:schemeClr val="accent2"/>
                </a:buClr>
                <a:defRPr sz="1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buClr>
                  <a:schemeClr val="accent2"/>
                </a:buClr>
                <a:defRPr sz="1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buClr>
                  <a:schemeClr val="accent2"/>
                </a:buClr>
                <a:defRPr sz="1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buClr>
                  <a:schemeClr val="accent2"/>
                </a:buClr>
                <a:defRPr sz="1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r" defTabSz="914400" eaLnBrk="1" fontAlgn="base" hangingPunct="1">
                <a:spcBef>
                  <a:spcPct val="0"/>
                </a:spcBef>
                <a:spcAft>
                  <a:spcPct val="0"/>
                </a:spcAft>
                <a:buClr>
                  <a:srgbClr val="2DB6B3"/>
                </a:buClr>
                <a:defRPr/>
              </a:pPr>
              <a:endParaRPr lang="en-US" altLang="en-US" sz="300" dirty="0">
                <a:solidFill>
                  <a:srgbClr val="000000"/>
                </a:solidFill>
                <a:cs typeface="Arial"/>
              </a:endParaRPr>
            </a:p>
          </p:txBody>
        </p:sp>
        <p:sp>
          <p:nvSpPr>
            <p:cNvPr id="12" name="Freeform 23"/>
            <p:cNvSpPr>
              <a:spLocks/>
            </p:cNvSpPr>
            <p:nvPr/>
          </p:nvSpPr>
          <p:spPr bwMode="auto">
            <a:xfrm>
              <a:off x="1305" y="2308"/>
              <a:ext cx="2862" cy="288"/>
            </a:xfrm>
            <a:custGeom>
              <a:avLst/>
              <a:gdLst>
                <a:gd name="T0" fmla="*/ 0 w 2880"/>
                <a:gd name="T1" fmla="*/ 0 h 288"/>
                <a:gd name="T2" fmla="*/ 0 w 2880"/>
                <a:gd name="T3" fmla="*/ 288 h 288"/>
                <a:gd name="T4" fmla="*/ 2589 w 2880"/>
                <a:gd name="T5" fmla="*/ 288 h 288"/>
                <a:gd name="T6" fmla="*/ 2551 w 2880"/>
                <a:gd name="T7" fmla="*/ 256 h 288"/>
                <a:gd name="T8" fmla="*/ 2391 w 2880"/>
                <a:gd name="T9" fmla="*/ 134 h 288"/>
                <a:gd name="T10" fmla="*/ 2184 w 2880"/>
                <a:gd name="T11" fmla="*/ 46 h 288"/>
                <a:gd name="T12" fmla="*/ 2004 w 2880"/>
                <a:gd name="T13" fmla="*/ 10 h 288"/>
                <a:gd name="T14" fmla="*/ 1899 w 2880"/>
                <a:gd name="T15" fmla="*/ 0 h 288"/>
                <a:gd name="T16" fmla="*/ 0 w 2880"/>
                <a:gd name="T17" fmla="*/ 0 h 28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880" h="288">
                  <a:moveTo>
                    <a:pt x="0" y="0"/>
                  </a:moveTo>
                  <a:lnTo>
                    <a:pt x="0" y="288"/>
                  </a:lnTo>
                  <a:lnTo>
                    <a:pt x="2880" y="288"/>
                  </a:lnTo>
                  <a:lnTo>
                    <a:pt x="2838" y="256"/>
                  </a:lnTo>
                  <a:cubicBezTo>
                    <a:pt x="2838" y="256"/>
                    <a:pt x="2728" y="169"/>
                    <a:pt x="2660" y="134"/>
                  </a:cubicBezTo>
                  <a:cubicBezTo>
                    <a:pt x="2592" y="99"/>
                    <a:pt x="2502" y="67"/>
                    <a:pt x="2430" y="46"/>
                  </a:cubicBezTo>
                  <a:cubicBezTo>
                    <a:pt x="2358" y="25"/>
                    <a:pt x="2283" y="18"/>
                    <a:pt x="2230" y="10"/>
                  </a:cubicBezTo>
                  <a:lnTo>
                    <a:pt x="2112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EFFFE">
                <a:alpha val="4901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000" dirty="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/>
              </a:endParaRPr>
            </a:p>
          </p:txBody>
        </p:sp>
        <p:sp>
          <p:nvSpPr>
            <p:cNvPr id="13" name="Freeform 24"/>
            <p:cNvSpPr>
              <a:spLocks/>
            </p:cNvSpPr>
            <p:nvPr/>
          </p:nvSpPr>
          <p:spPr bwMode="auto">
            <a:xfrm>
              <a:off x="1305" y="2862"/>
              <a:ext cx="3174" cy="291"/>
            </a:xfrm>
            <a:custGeom>
              <a:avLst/>
              <a:gdLst>
                <a:gd name="T0" fmla="*/ 0 w 3194"/>
                <a:gd name="T1" fmla="*/ 0 h 290"/>
                <a:gd name="T2" fmla="*/ 0 w 3194"/>
                <a:gd name="T3" fmla="*/ 305 h 290"/>
                <a:gd name="T4" fmla="*/ 2871 w 3194"/>
                <a:gd name="T5" fmla="*/ 307 h 290"/>
                <a:gd name="T6" fmla="*/ 2865 w 3194"/>
                <a:gd name="T7" fmla="*/ 273 h 290"/>
                <a:gd name="T8" fmla="*/ 2840 w 3194"/>
                <a:gd name="T9" fmla="*/ 163 h 290"/>
                <a:gd name="T10" fmla="*/ 2802 w 3194"/>
                <a:gd name="T11" fmla="*/ 34 h 290"/>
                <a:gd name="T12" fmla="*/ 2788 w 3194"/>
                <a:gd name="T13" fmla="*/ 2 h 290"/>
                <a:gd name="T14" fmla="*/ 0 w 3194"/>
                <a:gd name="T15" fmla="*/ 0 h 29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194" h="290">
                  <a:moveTo>
                    <a:pt x="0" y="0"/>
                  </a:moveTo>
                  <a:lnTo>
                    <a:pt x="0" y="288"/>
                  </a:lnTo>
                  <a:lnTo>
                    <a:pt x="3194" y="290"/>
                  </a:lnTo>
                  <a:lnTo>
                    <a:pt x="3188" y="256"/>
                  </a:lnTo>
                  <a:cubicBezTo>
                    <a:pt x="3182" y="232"/>
                    <a:pt x="3172" y="183"/>
                    <a:pt x="3160" y="146"/>
                  </a:cubicBezTo>
                  <a:cubicBezTo>
                    <a:pt x="3146" y="103"/>
                    <a:pt x="3128" y="58"/>
                    <a:pt x="3118" y="34"/>
                  </a:cubicBezTo>
                  <a:lnTo>
                    <a:pt x="3102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EFFFE">
                <a:alpha val="4901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000" dirty="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/>
              </a:endParaRPr>
            </a:p>
          </p:txBody>
        </p:sp>
        <p:sp>
          <p:nvSpPr>
            <p:cNvPr id="14" name="Freeform 25"/>
            <p:cNvSpPr>
              <a:spLocks/>
            </p:cNvSpPr>
            <p:nvPr/>
          </p:nvSpPr>
          <p:spPr bwMode="auto">
            <a:xfrm>
              <a:off x="3595" y="3417"/>
              <a:ext cx="927" cy="290"/>
            </a:xfrm>
            <a:custGeom>
              <a:avLst/>
              <a:gdLst>
                <a:gd name="T0" fmla="*/ 0 w 3194"/>
                <a:gd name="T1" fmla="*/ 290 h 290"/>
                <a:gd name="T2" fmla="*/ 0 w 3194"/>
                <a:gd name="T3" fmla="*/ 2 h 290"/>
                <a:gd name="T4" fmla="*/ 0 w 3194"/>
                <a:gd name="T5" fmla="*/ 0 h 290"/>
                <a:gd name="T6" fmla="*/ 0 w 3194"/>
                <a:gd name="T7" fmla="*/ 156 h 290"/>
                <a:gd name="T8" fmla="*/ 0 w 3194"/>
                <a:gd name="T9" fmla="*/ 254 h 290"/>
                <a:gd name="T10" fmla="*/ 0 w 3194"/>
                <a:gd name="T11" fmla="*/ 290 h 290"/>
                <a:gd name="T12" fmla="*/ 0 w 3194"/>
                <a:gd name="T13" fmla="*/ 290 h 29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194" h="290">
                  <a:moveTo>
                    <a:pt x="0" y="290"/>
                  </a:moveTo>
                  <a:lnTo>
                    <a:pt x="0" y="2"/>
                  </a:lnTo>
                  <a:lnTo>
                    <a:pt x="3194" y="0"/>
                  </a:lnTo>
                  <a:lnTo>
                    <a:pt x="3176" y="156"/>
                  </a:lnTo>
                  <a:cubicBezTo>
                    <a:pt x="3169" y="198"/>
                    <a:pt x="3162" y="232"/>
                    <a:pt x="3150" y="254"/>
                  </a:cubicBezTo>
                  <a:lnTo>
                    <a:pt x="3140" y="290"/>
                  </a:lnTo>
                  <a:lnTo>
                    <a:pt x="0" y="290"/>
                  </a:lnTo>
                  <a:close/>
                </a:path>
              </a:pathLst>
            </a:custGeom>
            <a:solidFill>
              <a:srgbClr val="FEFFFE">
                <a:alpha val="4901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000" dirty="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/>
              </a:endParaRPr>
            </a:p>
          </p:txBody>
        </p:sp>
        <p:sp>
          <p:nvSpPr>
            <p:cNvPr id="15" name="Rectangle 26"/>
            <p:cNvSpPr>
              <a:spLocks noChangeArrowheads="1"/>
            </p:cNvSpPr>
            <p:nvPr/>
          </p:nvSpPr>
          <p:spPr bwMode="auto">
            <a:xfrm>
              <a:off x="1877" y="3419"/>
              <a:ext cx="858" cy="288"/>
            </a:xfrm>
            <a:prstGeom prst="rect">
              <a:avLst/>
            </a:prstGeom>
            <a:solidFill>
              <a:srgbClr val="FEFFFE">
                <a:alpha val="4901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1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 sz="1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 sz="1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 sz="1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 sz="1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buClr>
                  <a:schemeClr val="accent2"/>
                </a:buClr>
                <a:defRPr sz="1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buClr>
                  <a:schemeClr val="accent2"/>
                </a:buClr>
                <a:defRPr sz="1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buClr>
                  <a:schemeClr val="accent2"/>
                </a:buClr>
                <a:defRPr sz="1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buClr>
                  <a:schemeClr val="accent2"/>
                </a:buClr>
                <a:defRPr sz="1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r" defTabSz="914400" eaLnBrk="1" fontAlgn="base" hangingPunct="1">
                <a:spcBef>
                  <a:spcPct val="0"/>
                </a:spcBef>
                <a:spcAft>
                  <a:spcPct val="0"/>
                </a:spcAft>
                <a:buClr>
                  <a:srgbClr val="2DB6B3"/>
                </a:buClr>
                <a:defRPr/>
              </a:pPr>
              <a:endParaRPr lang="en-US" altLang="en-US" sz="300" dirty="0">
                <a:solidFill>
                  <a:srgbClr val="000000"/>
                </a:solidFill>
                <a:cs typeface="Arial"/>
              </a:endParaRPr>
            </a:p>
          </p:txBody>
        </p:sp>
      </p:grpSp>
      <p:sp>
        <p:nvSpPr>
          <p:cNvPr id="362503" name="Rectangle 17"/>
          <p:cNvSpPr>
            <a:spLocks noGrp="1" noChangeArrowheads="1"/>
          </p:cNvSpPr>
          <p:nvPr>
            <p:ph type="ctrTitle"/>
          </p:nvPr>
        </p:nvSpPr>
        <p:spPr>
          <a:xfrm>
            <a:off x="372533" y="1177930"/>
            <a:ext cx="11463867" cy="2206625"/>
          </a:xfrm>
        </p:spPr>
        <p:txBody>
          <a:bodyPr anchor="b"/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05128988"/>
      </p:ext>
    </p:extLst>
  </p:cSld>
  <p:clrMapOvr>
    <a:masterClrMapping/>
  </p:clrMapOvr>
  <p:transition advTm="0"/>
  <p:hf hdr="0" ftr="0" dt="0"/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3270" y="263529"/>
            <a:ext cx="11544300" cy="491519"/>
          </a:xfrm>
        </p:spPr>
        <p:txBody>
          <a:bodyPr/>
          <a:lstStyle>
            <a:lvl1pPr>
              <a:defRPr sz="32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E9C20A-5A4C-4648-B514-5E3DEA3DCF56}" type="slidenum">
              <a:rPr lang="en-US" altLang="en-US">
                <a:solidFill>
                  <a:srgbClr val="000000"/>
                </a:solidFill>
                <a:latin typeface="Arial"/>
                <a:cs typeface="Arial"/>
              </a:rPr>
              <a:pPr>
                <a:defRPr/>
              </a:pPr>
              <a:t>‹#›</a:t>
            </a:fld>
            <a:endParaRPr lang="en-US" altLang="en-US" dirty="0">
              <a:solidFill>
                <a:srgbClr val="00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04242577"/>
      </p:ext>
    </p:extLst>
  </p:cSld>
  <p:clrMapOvr>
    <a:masterClrMapping/>
  </p:clrMapOvr>
  <p:transition advTm="0"/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5"/>
            <a:ext cx="103632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0F2F51-755E-4E70-82EB-3F4039B2BB18}" type="slidenum">
              <a:rPr lang="en-US" altLang="en-US">
                <a:solidFill>
                  <a:srgbClr val="000000"/>
                </a:solidFill>
                <a:latin typeface="Arial"/>
                <a:cs typeface="Arial"/>
              </a:rPr>
              <a:pPr>
                <a:defRPr/>
              </a:pPr>
              <a:t>‹#›</a:t>
            </a:fld>
            <a:endParaRPr lang="en-US" altLang="en-US" dirty="0">
              <a:solidFill>
                <a:srgbClr val="00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98159954"/>
      </p:ext>
    </p:extLst>
  </p:cSld>
  <p:clrMapOvr>
    <a:masterClrMapping/>
  </p:clrMapOvr>
  <p:transition advTm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B33F2C-EB34-4E2E-BF6E-34E8B55E18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A94829-A7CE-445F-9B70-172574EF01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0C60513-4F11-4DD4-BDF4-99882A61848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A04F6C9-284E-4746-8DA1-C4B592C6ED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6DC0CB-21E5-4F07-85A7-9607F1B1F44C}" type="datetimeFigureOut">
              <a:rPr lang="en-GB" smtClean="0"/>
              <a:t>11/11/2022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9411C84-EABC-4CA8-B1C5-34B2B86471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DC5722F-05B1-4504-8BA1-730E80B10B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E22CD-8726-4D5D-A922-F3B050C81D18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7800945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776418"/>
            <a:ext cx="5082117" cy="36337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9718" y="1776418"/>
            <a:ext cx="5082116" cy="36337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2BF14D-AA19-4F03-9B5F-7F1936E30403}" type="slidenum">
              <a:rPr lang="en-US" altLang="en-US">
                <a:solidFill>
                  <a:srgbClr val="000000"/>
                </a:solidFill>
                <a:latin typeface="Arial"/>
                <a:cs typeface="Arial"/>
              </a:rPr>
              <a:pPr>
                <a:defRPr/>
              </a:pPr>
              <a:t>‹#›</a:t>
            </a:fld>
            <a:endParaRPr lang="en-US" altLang="en-US" dirty="0">
              <a:solidFill>
                <a:srgbClr val="00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04372741"/>
      </p:ext>
    </p:extLst>
  </p:cSld>
  <p:clrMapOvr>
    <a:masterClrMapping/>
  </p:clrMapOvr>
  <p:transition advTm="0"/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0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0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1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55706E-4E50-450C-A055-F331CA2AC5AC}" type="slidenum">
              <a:rPr lang="en-US" altLang="en-US">
                <a:solidFill>
                  <a:srgbClr val="000000"/>
                </a:solidFill>
                <a:latin typeface="Arial"/>
                <a:cs typeface="Arial"/>
              </a:rPr>
              <a:pPr>
                <a:defRPr/>
              </a:pPr>
              <a:t>‹#›</a:t>
            </a:fld>
            <a:endParaRPr lang="en-US" altLang="en-US" dirty="0">
              <a:solidFill>
                <a:srgbClr val="00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66970502"/>
      </p:ext>
    </p:extLst>
  </p:cSld>
  <p:clrMapOvr>
    <a:masterClrMapping/>
  </p:clrMapOvr>
  <p:transition advTm="0"/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1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01C5D3-A896-4B27-B1F2-08D184B04946}" type="slidenum">
              <a:rPr lang="en-US" altLang="en-US">
                <a:solidFill>
                  <a:srgbClr val="000000"/>
                </a:solidFill>
                <a:latin typeface="Arial"/>
                <a:cs typeface="Arial"/>
              </a:rPr>
              <a:pPr>
                <a:defRPr/>
              </a:pPr>
              <a:t>‹#›</a:t>
            </a:fld>
            <a:endParaRPr lang="en-US" altLang="en-US" dirty="0">
              <a:solidFill>
                <a:srgbClr val="00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79245636"/>
      </p:ext>
    </p:extLst>
  </p:cSld>
  <p:clrMapOvr>
    <a:masterClrMapping/>
  </p:clrMapOvr>
  <p:transition advTm="0"/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6728BC-4B10-4EFF-9494-4D661402DB25}" type="slidenum">
              <a:rPr lang="en-US" altLang="en-US">
                <a:solidFill>
                  <a:srgbClr val="000000"/>
                </a:solidFill>
                <a:latin typeface="Arial"/>
                <a:cs typeface="Arial"/>
              </a:rPr>
              <a:pPr>
                <a:defRPr/>
              </a:pPr>
              <a:t>‹#›</a:t>
            </a:fld>
            <a:endParaRPr lang="en-US" altLang="en-US" dirty="0">
              <a:solidFill>
                <a:srgbClr val="00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8082243"/>
      </p:ext>
    </p:extLst>
  </p:cSld>
  <p:clrMapOvr>
    <a:masterClrMapping/>
  </p:clrMapOvr>
  <p:transition advTm="0"/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5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1CF9C4-6940-4227-A030-E30B80F84FB9}" type="slidenum">
              <a:rPr lang="en-US" altLang="en-US">
                <a:solidFill>
                  <a:srgbClr val="000000"/>
                </a:solidFill>
                <a:latin typeface="Arial"/>
                <a:cs typeface="Arial"/>
              </a:rPr>
              <a:pPr>
                <a:defRPr/>
              </a:pPr>
              <a:t>‹#›</a:t>
            </a:fld>
            <a:endParaRPr lang="en-US" altLang="en-US" dirty="0">
              <a:solidFill>
                <a:srgbClr val="00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97094702"/>
      </p:ext>
    </p:extLst>
  </p:cSld>
  <p:clrMapOvr>
    <a:masterClrMapping/>
  </p:clrMapOvr>
  <p:transition advTm="0"/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F80A63-0B6B-4A53-91DE-C9A8DF8D3BE7}" type="slidenum">
              <a:rPr lang="en-US" altLang="en-US">
                <a:solidFill>
                  <a:srgbClr val="000000"/>
                </a:solidFill>
                <a:latin typeface="Arial"/>
                <a:cs typeface="Arial"/>
              </a:rPr>
              <a:pPr>
                <a:defRPr/>
              </a:pPr>
              <a:t>‹#›</a:t>
            </a:fld>
            <a:endParaRPr lang="en-US" altLang="en-US" dirty="0">
              <a:solidFill>
                <a:srgbClr val="00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87063550"/>
      </p:ext>
    </p:extLst>
  </p:cSld>
  <p:clrMapOvr>
    <a:masterClrMapping/>
  </p:clrMapOvr>
  <p:transition advTm="0"/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25F050-0840-40B3-8468-A185202F9B98}" type="slidenum">
              <a:rPr lang="en-US" altLang="en-US">
                <a:solidFill>
                  <a:srgbClr val="000000"/>
                </a:solidFill>
                <a:latin typeface="Arial"/>
                <a:cs typeface="Arial"/>
              </a:rPr>
              <a:pPr>
                <a:defRPr/>
              </a:pPr>
              <a:t>‹#›</a:t>
            </a:fld>
            <a:endParaRPr lang="en-US" altLang="en-US" dirty="0">
              <a:solidFill>
                <a:srgbClr val="00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74341144"/>
      </p:ext>
    </p:extLst>
  </p:cSld>
  <p:clrMapOvr>
    <a:masterClrMapping/>
  </p:clrMapOvr>
  <p:transition advTm="0"/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30217" y="593730"/>
            <a:ext cx="2895600" cy="481647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43417" y="593730"/>
            <a:ext cx="8483600" cy="48164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1F931E-1C13-4917-84DD-16FE10CC52FC}" type="slidenum">
              <a:rPr lang="en-US" altLang="en-US">
                <a:solidFill>
                  <a:srgbClr val="000000"/>
                </a:solidFill>
                <a:latin typeface="Arial"/>
                <a:cs typeface="Arial"/>
              </a:rPr>
              <a:pPr>
                <a:defRPr/>
              </a:pPr>
              <a:t>‹#›</a:t>
            </a:fld>
            <a:endParaRPr lang="en-US" altLang="en-US" dirty="0">
              <a:solidFill>
                <a:srgbClr val="00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74683399"/>
      </p:ext>
    </p:extLst>
  </p:cSld>
  <p:clrMapOvr>
    <a:masterClrMapping/>
  </p:clrMapOvr>
  <p:transition advTm="0"/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3417" y="593729"/>
            <a:ext cx="11582400" cy="6397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914404" y="1776418"/>
            <a:ext cx="10367433" cy="3633787"/>
          </a:xfrm>
        </p:spPr>
        <p:txBody>
          <a:bodyPr/>
          <a:lstStyle/>
          <a:p>
            <a:pPr lvl="0"/>
            <a:endParaRPr lang="en-US" noProof="0" dirty="0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00E2D3-CBA8-4B4B-ABA4-ACFAA5F7CE83}" type="slidenum">
              <a:rPr lang="en-US" altLang="en-US">
                <a:solidFill>
                  <a:srgbClr val="000000"/>
                </a:solidFill>
                <a:latin typeface="Arial"/>
                <a:cs typeface="Arial"/>
              </a:rPr>
              <a:pPr>
                <a:defRPr/>
              </a:pPr>
              <a:t>‹#›</a:t>
            </a:fld>
            <a:endParaRPr lang="en-US" altLang="en-US" dirty="0">
              <a:solidFill>
                <a:srgbClr val="00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974668"/>
      </p:ext>
    </p:extLst>
  </p:cSld>
  <p:clrMapOvr>
    <a:masterClrMapping/>
  </p:clrMapOvr>
  <p:transition advTm="0"/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OverChart" preserve="1">
  <p:cSld name="Vertical Title and Text over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30217" y="593730"/>
            <a:ext cx="2895600" cy="481647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sz="half" idx="1"/>
          </p:nvPr>
        </p:nvSpPr>
        <p:spPr>
          <a:xfrm>
            <a:off x="243417" y="593725"/>
            <a:ext cx="8483600" cy="23320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hart Placeholder 3"/>
          <p:cNvSpPr>
            <a:spLocks noGrp="1"/>
          </p:cNvSpPr>
          <p:nvPr>
            <p:ph type="chart" sz="half" idx="2"/>
          </p:nvPr>
        </p:nvSpPr>
        <p:spPr>
          <a:xfrm>
            <a:off x="243417" y="3078168"/>
            <a:ext cx="8483600" cy="2332037"/>
          </a:xfrm>
        </p:spPr>
        <p:txBody>
          <a:bodyPr/>
          <a:lstStyle/>
          <a:p>
            <a:pPr lvl="0"/>
            <a:endParaRPr lang="en-US" noProof="0" dirty="0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410D35-2081-4500-BACC-E7CF95D4FDA8}" type="slidenum">
              <a:rPr lang="en-US" altLang="en-US">
                <a:solidFill>
                  <a:srgbClr val="000000"/>
                </a:solidFill>
                <a:latin typeface="Arial"/>
                <a:cs typeface="Arial"/>
              </a:rPr>
              <a:pPr>
                <a:defRPr/>
              </a:pPr>
              <a:t>‹#›</a:t>
            </a:fld>
            <a:endParaRPr lang="en-US" altLang="en-US" dirty="0">
              <a:solidFill>
                <a:srgbClr val="00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66681557"/>
      </p:ext>
    </p:extLst>
  </p:cSld>
  <p:clrMapOvr>
    <a:masterClrMapping/>
  </p:clrMapOvr>
  <p:transition advTm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65EBDB-140E-4F68-B70D-DD3B98C007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BAC7E39-0B5D-4328-BE36-5E797F9C60C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605EFDB-E0D5-48A9-A3DC-8DB9770DD6D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98F9EA2-2FA4-4056-A67A-B1F24325C0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6DC0CB-21E5-4F07-85A7-9607F1B1F44C}" type="datetimeFigureOut">
              <a:rPr lang="en-GB" smtClean="0"/>
              <a:t>11/11/2022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160259D-4EAA-4503-92FD-3D4D571640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2136653-8AD4-4F8A-A299-9C051AB2F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E22CD-8726-4D5D-A922-F3B050C81D18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3030325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3417" y="593729"/>
            <a:ext cx="11582400" cy="6397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3" y="1306513"/>
            <a:ext cx="11400367" cy="25082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3" y="3967168"/>
            <a:ext cx="11400367" cy="250983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1970EB-ACA2-4E13-AD40-B6B5F9787013}" type="slidenum">
              <a:rPr lang="en-US" altLang="en-US">
                <a:solidFill>
                  <a:srgbClr val="000000"/>
                </a:solidFill>
                <a:latin typeface="Arial"/>
                <a:cs typeface="Arial"/>
              </a:rPr>
              <a:pPr>
                <a:defRPr/>
              </a:pPr>
              <a:t>‹#›</a:t>
            </a:fld>
            <a:endParaRPr lang="en-US" altLang="en-US" dirty="0">
              <a:solidFill>
                <a:srgbClr val="00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25278690"/>
      </p:ext>
    </p:extLst>
  </p:cSld>
  <p:clrMapOvr>
    <a:masterClrMapping/>
  </p:clrMapOvr>
  <p:transition advTm="0"/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3417" y="593729"/>
            <a:ext cx="11582400" cy="6397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306517"/>
            <a:ext cx="5598584" cy="51704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58987" y="1306517"/>
            <a:ext cx="5598583" cy="51704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9375AD-80C0-4730-A1CC-C1E67CB96824}" type="slidenum">
              <a:rPr lang="en-US" altLang="en-US">
                <a:solidFill>
                  <a:srgbClr val="000000"/>
                </a:solidFill>
                <a:latin typeface="Arial"/>
                <a:cs typeface="Arial"/>
              </a:rPr>
              <a:pPr>
                <a:defRPr/>
              </a:pPr>
              <a:t>‹#›</a:t>
            </a:fld>
            <a:endParaRPr lang="en-US" altLang="en-US" dirty="0">
              <a:solidFill>
                <a:srgbClr val="00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10857967"/>
      </p:ext>
    </p:extLst>
  </p:cSld>
  <p:clrMapOvr>
    <a:masterClrMapping/>
  </p:clrMapOvr>
  <p:transition advTm="0"/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1277B-8300-F646-A590-3AC1012C5F23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11/11/22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3E783-C368-E243-AE13-5DD7973CB8EB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34412752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1277B-8300-F646-A590-3AC1012C5F23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11/11/22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3E783-C368-E243-AE13-5DD7973CB8EB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38579104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1277B-8300-F646-A590-3AC1012C5F23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11/11/22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3E783-C368-E243-AE13-5DD7973CB8EB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0830304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1277B-8300-F646-A590-3AC1012C5F23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11/11/22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3E783-C368-E243-AE13-5DD7973CB8EB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6831645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1277B-8300-F646-A590-3AC1012C5F23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11/11/22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3E783-C368-E243-AE13-5DD7973CB8EB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92584846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1277B-8300-F646-A590-3AC1012C5F23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11/11/22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3E783-C368-E243-AE13-5DD7973CB8EB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91121863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1277B-8300-F646-A590-3AC1012C5F23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11/11/22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3E783-C368-E243-AE13-5DD7973CB8EB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7692195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1277B-8300-F646-A590-3AC1012C5F23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11/11/22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3E783-C368-E243-AE13-5DD7973CB8EB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083271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1.xml"/><Relationship Id="rId13" Type="http://schemas.openxmlformats.org/officeDocument/2006/relationships/theme" Target="../theme/theme10.xml"/><Relationship Id="rId3" Type="http://schemas.openxmlformats.org/officeDocument/2006/relationships/slideLayout" Target="../slideLayouts/slideLayout116.xml"/><Relationship Id="rId7" Type="http://schemas.openxmlformats.org/officeDocument/2006/relationships/slideLayout" Target="../slideLayouts/slideLayout120.xml"/><Relationship Id="rId12" Type="http://schemas.openxmlformats.org/officeDocument/2006/relationships/slideLayout" Target="../slideLayouts/slideLayout125.xml"/><Relationship Id="rId2" Type="http://schemas.openxmlformats.org/officeDocument/2006/relationships/slideLayout" Target="../slideLayouts/slideLayout115.xml"/><Relationship Id="rId1" Type="http://schemas.openxmlformats.org/officeDocument/2006/relationships/slideLayout" Target="../slideLayouts/slideLayout114.xml"/><Relationship Id="rId6" Type="http://schemas.openxmlformats.org/officeDocument/2006/relationships/slideLayout" Target="../slideLayouts/slideLayout119.xml"/><Relationship Id="rId11" Type="http://schemas.openxmlformats.org/officeDocument/2006/relationships/slideLayout" Target="../slideLayouts/slideLayout124.xml"/><Relationship Id="rId5" Type="http://schemas.openxmlformats.org/officeDocument/2006/relationships/slideLayout" Target="../slideLayouts/slideLayout118.xml"/><Relationship Id="rId10" Type="http://schemas.openxmlformats.org/officeDocument/2006/relationships/slideLayout" Target="../slideLayouts/slideLayout123.xml"/><Relationship Id="rId4" Type="http://schemas.openxmlformats.org/officeDocument/2006/relationships/slideLayout" Target="../slideLayouts/slideLayout117.xml"/><Relationship Id="rId9" Type="http://schemas.openxmlformats.org/officeDocument/2006/relationships/slideLayout" Target="../slideLayouts/slideLayout122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3.xml"/><Relationship Id="rId3" Type="http://schemas.openxmlformats.org/officeDocument/2006/relationships/slideLayout" Target="../slideLayouts/slideLayout128.xml"/><Relationship Id="rId7" Type="http://schemas.openxmlformats.org/officeDocument/2006/relationships/slideLayout" Target="../slideLayouts/slideLayout132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27.xml"/><Relationship Id="rId1" Type="http://schemas.openxmlformats.org/officeDocument/2006/relationships/slideLayout" Target="../slideLayouts/slideLayout126.xml"/><Relationship Id="rId6" Type="http://schemas.openxmlformats.org/officeDocument/2006/relationships/slideLayout" Target="../slideLayouts/slideLayout131.xml"/><Relationship Id="rId11" Type="http://schemas.openxmlformats.org/officeDocument/2006/relationships/slideLayout" Target="../slideLayouts/slideLayout136.xml"/><Relationship Id="rId5" Type="http://schemas.openxmlformats.org/officeDocument/2006/relationships/slideLayout" Target="../slideLayouts/slideLayout130.xml"/><Relationship Id="rId10" Type="http://schemas.openxmlformats.org/officeDocument/2006/relationships/slideLayout" Target="../slideLayouts/slideLayout135.xml"/><Relationship Id="rId4" Type="http://schemas.openxmlformats.org/officeDocument/2006/relationships/slideLayout" Target="../slideLayouts/slideLayout129.xml"/><Relationship Id="rId9" Type="http://schemas.openxmlformats.org/officeDocument/2006/relationships/slideLayout" Target="../slideLayouts/slideLayout134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4.xml"/><Relationship Id="rId13" Type="http://schemas.openxmlformats.org/officeDocument/2006/relationships/theme" Target="../theme/theme12.xml"/><Relationship Id="rId3" Type="http://schemas.openxmlformats.org/officeDocument/2006/relationships/slideLayout" Target="../slideLayouts/slideLayout139.xml"/><Relationship Id="rId7" Type="http://schemas.openxmlformats.org/officeDocument/2006/relationships/slideLayout" Target="../slideLayouts/slideLayout143.xml"/><Relationship Id="rId12" Type="http://schemas.openxmlformats.org/officeDocument/2006/relationships/slideLayout" Target="../slideLayouts/slideLayout148.xml"/><Relationship Id="rId2" Type="http://schemas.openxmlformats.org/officeDocument/2006/relationships/slideLayout" Target="../slideLayouts/slideLayout138.xml"/><Relationship Id="rId1" Type="http://schemas.openxmlformats.org/officeDocument/2006/relationships/slideLayout" Target="../slideLayouts/slideLayout137.xml"/><Relationship Id="rId6" Type="http://schemas.openxmlformats.org/officeDocument/2006/relationships/slideLayout" Target="../slideLayouts/slideLayout142.xml"/><Relationship Id="rId11" Type="http://schemas.openxmlformats.org/officeDocument/2006/relationships/slideLayout" Target="../slideLayouts/slideLayout147.xml"/><Relationship Id="rId5" Type="http://schemas.openxmlformats.org/officeDocument/2006/relationships/slideLayout" Target="../slideLayouts/slideLayout141.xml"/><Relationship Id="rId10" Type="http://schemas.openxmlformats.org/officeDocument/2006/relationships/slideLayout" Target="../slideLayouts/slideLayout146.xml"/><Relationship Id="rId4" Type="http://schemas.openxmlformats.org/officeDocument/2006/relationships/slideLayout" Target="../slideLayouts/slideLayout140.xml"/><Relationship Id="rId9" Type="http://schemas.openxmlformats.org/officeDocument/2006/relationships/slideLayout" Target="../slideLayouts/slideLayout145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6.xml"/><Relationship Id="rId3" Type="http://schemas.openxmlformats.org/officeDocument/2006/relationships/slideLayout" Target="../slideLayouts/slideLayout151.xml"/><Relationship Id="rId7" Type="http://schemas.openxmlformats.org/officeDocument/2006/relationships/slideLayout" Target="../slideLayouts/slideLayout155.xml"/><Relationship Id="rId12" Type="http://schemas.openxmlformats.org/officeDocument/2006/relationships/theme" Target="../theme/theme13.xml"/><Relationship Id="rId2" Type="http://schemas.openxmlformats.org/officeDocument/2006/relationships/slideLayout" Target="../slideLayouts/slideLayout150.xml"/><Relationship Id="rId1" Type="http://schemas.openxmlformats.org/officeDocument/2006/relationships/slideLayout" Target="../slideLayouts/slideLayout149.xml"/><Relationship Id="rId6" Type="http://schemas.openxmlformats.org/officeDocument/2006/relationships/slideLayout" Target="../slideLayouts/slideLayout154.xml"/><Relationship Id="rId11" Type="http://schemas.openxmlformats.org/officeDocument/2006/relationships/slideLayout" Target="../slideLayouts/slideLayout159.xml"/><Relationship Id="rId5" Type="http://schemas.openxmlformats.org/officeDocument/2006/relationships/slideLayout" Target="../slideLayouts/slideLayout153.xml"/><Relationship Id="rId10" Type="http://schemas.openxmlformats.org/officeDocument/2006/relationships/slideLayout" Target="../slideLayouts/slideLayout158.xml"/><Relationship Id="rId4" Type="http://schemas.openxmlformats.org/officeDocument/2006/relationships/slideLayout" Target="../slideLayouts/slideLayout152.xml"/><Relationship Id="rId9" Type="http://schemas.openxmlformats.org/officeDocument/2006/relationships/slideLayout" Target="../slideLayouts/slideLayout157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slideLayout" Target="../slideLayouts/slideLayout38.xml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slideLayout" Target="../slideLayouts/slideLayout37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Relationship Id="rId14" Type="http://schemas.openxmlformats.org/officeDocument/2006/relationships/slideLayout" Target="../slideLayouts/slideLayout39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7.xml"/><Relationship Id="rId3" Type="http://schemas.openxmlformats.org/officeDocument/2006/relationships/slideLayout" Target="../slideLayouts/slideLayout42.xml"/><Relationship Id="rId7" Type="http://schemas.openxmlformats.org/officeDocument/2006/relationships/slideLayout" Target="../slideLayouts/slideLayout46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41.xml"/><Relationship Id="rId1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5.xml"/><Relationship Id="rId11" Type="http://schemas.openxmlformats.org/officeDocument/2006/relationships/slideLayout" Target="../slideLayouts/slideLayout50.xml"/><Relationship Id="rId5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49.xml"/><Relationship Id="rId4" Type="http://schemas.openxmlformats.org/officeDocument/2006/relationships/slideLayout" Target="../slideLayouts/slideLayout43.xml"/><Relationship Id="rId9" Type="http://schemas.openxmlformats.org/officeDocument/2006/relationships/slideLayout" Target="../slideLayouts/slideLayout48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8.xml"/><Relationship Id="rId13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3.xml"/><Relationship Id="rId7" Type="http://schemas.openxmlformats.org/officeDocument/2006/relationships/slideLayout" Target="../slideLayouts/slideLayout57.xml"/><Relationship Id="rId12" Type="http://schemas.openxmlformats.org/officeDocument/2006/relationships/slideLayout" Target="../slideLayouts/slideLayout62.xml"/><Relationship Id="rId2" Type="http://schemas.openxmlformats.org/officeDocument/2006/relationships/slideLayout" Target="../slideLayouts/slideLayout52.xml"/><Relationship Id="rId1" Type="http://schemas.openxmlformats.org/officeDocument/2006/relationships/slideLayout" Target="../slideLayouts/slideLayout51.xml"/><Relationship Id="rId6" Type="http://schemas.openxmlformats.org/officeDocument/2006/relationships/slideLayout" Target="../slideLayouts/slideLayout56.xml"/><Relationship Id="rId11" Type="http://schemas.openxmlformats.org/officeDocument/2006/relationships/slideLayout" Target="../slideLayouts/slideLayout61.xml"/><Relationship Id="rId5" Type="http://schemas.openxmlformats.org/officeDocument/2006/relationships/slideLayout" Target="../slideLayouts/slideLayout55.xml"/><Relationship Id="rId15" Type="http://schemas.openxmlformats.org/officeDocument/2006/relationships/theme" Target="../theme/theme5.xml"/><Relationship Id="rId10" Type="http://schemas.openxmlformats.org/officeDocument/2006/relationships/slideLayout" Target="../slideLayouts/slideLayout60.xml"/><Relationship Id="rId4" Type="http://schemas.openxmlformats.org/officeDocument/2006/relationships/slideLayout" Target="../slideLayouts/slideLayout54.xml"/><Relationship Id="rId9" Type="http://schemas.openxmlformats.org/officeDocument/2006/relationships/slideLayout" Target="../slideLayouts/slideLayout59.xml"/><Relationship Id="rId14" Type="http://schemas.openxmlformats.org/officeDocument/2006/relationships/slideLayout" Target="../slideLayouts/slideLayout64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2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67.xml"/><Relationship Id="rId7" Type="http://schemas.openxmlformats.org/officeDocument/2006/relationships/slideLayout" Target="../slideLayouts/slideLayout71.xml"/><Relationship Id="rId12" Type="http://schemas.openxmlformats.org/officeDocument/2006/relationships/slideLayout" Target="../slideLayouts/slideLayout76.xml"/><Relationship Id="rId2" Type="http://schemas.openxmlformats.org/officeDocument/2006/relationships/slideLayout" Target="../slideLayouts/slideLayout66.xml"/><Relationship Id="rId1" Type="http://schemas.openxmlformats.org/officeDocument/2006/relationships/slideLayout" Target="../slideLayouts/slideLayout65.xml"/><Relationship Id="rId6" Type="http://schemas.openxmlformats.org/officeDocument/2006/relationships/slideLayout" Target="../slideLayouts/slideLayout70.xml"/><Relationship Id="rId11" Type="http://schemas.openxmlformats.org/officeDocument/2006/relationships/slideLayout" Target="../slideLayouts/slideLayout75.xml"/><Relationship Id="rId5" Type="http://schemas.openxmlformats.org/officeDocument/2006/relationships/slideLayout" Target="../slideLayouts/slideLayout69.xml"/><Relationship Id="rId10" Type="http://schemas.openxmlformats.org/officeDocument/2006/relationships/slideLayout" Target="../slideLayouts/slideLayout74.xml"/><Relationship Id="rId4" Type="http://schemas.openxmlformats.org/officeDocument/2006/relationships/slideLayout" Target="../slideLayouts/slideLayout68.xml"/><Relationship Id="rId9" Type="http://schemas.openxmlformats.org/officeDocument/2006/relationships/slideLayout" Target="../slideLayouts/slideLayout73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4.xml"/><Relationship Id="rId13" Type="http://schemas.openxmlformats.org/officeDocument/2006/relationships/slideLayout" Target="../slideLayouts/slideLayout89.xml"/><Relationship Id="rId18" Type="http://schemas.openxmlformats.org/officeDocument/2006/relationships/image" Target="../media/image9.png"/><Relationship Id="rId3" Type="http://schemas.openxmlformats.org/officeDocument/2006/relationships/slideLayout" Target="../slideLayouts/slideLayout79.xml"/><Relationship Id="rId7" Type="http://schemas.openxmlformats.org/officeDocument/2006/relationships/slideLayout" Target="../slideLayouts/slideLayout83.xml"/><Relationship Id="rId12" Type="http://schemas.openxmlformats.org/officeDocument/2006/relationships/slideLayout" Target="../slideLayouts/slideLayout88.xml"/><Relationship Id="rId17" Type="http://schemas.openxmlformats.org/officeDocument/2006/relationships/image" Target="../media/image8.png"/><Relationship Id="rId2" Type="http://schemas.openxmlformats.org/officeDocument/2006/relationships/slideLayout" Target="../slideLayouts/slideLayout78.xml"/><Relationship Id="rId16" Type="http://schemas.openxmlformats.org/officeDocument/2006/relationships/theme" Target="../theme/theme7.xml"/><Relationship Id="rId1" Type="http://schemas.openxmlformats.org/officeDocument/2006/relationships/slideLayout" Target="../slideLayouts/slideLayout77.xml"/><Relationship Id="rId6" Type="http://schemas.openxmlformats.org/officeDocument/2006/relationships/slideLayout" Target="../slideLayouts/slideLayout82.xml"/><Relationship Id="rId11" Type="http://schemas.openxmlformats.org/officeDocument/2006/relationships/slideLayout" Target="../slideLayouts/slideLayout87.xml"/><Relationship Id="rId5" Type="http://schemas.openxmlformats.org/officeDocument/2006/relationships/slideLayout" Target="../slideLayouts/slideLayout81.xml"/><Relationship Id="rId15" Type="http://schemas.openxmlformats.org/officeDocument/2006/relationships/slideLayout" Target="../slideLayouts/slideLayout91.xml"/><Relationship Id="rId10" Type="http://schemas.openxmlformats.org/officeDocument/2006/relationships/slideLayout" Target="../slideLayouts/slideLayout86.xml"/><Relationship Id="rId19" Type="http://schemas.openxmlformats.org/officeDocument/2006/relationships/image" Target="../media/image10.jpeg"/><Relationship Id="rId4" Type="http://schemas.openxmlformats.org/officeDocument/2006/relationships/slideLayout" Target="../slideLayouts/slideLayout80.xml"/><Relationship Id="rId9" Type="http://schemas.openxmlformats.org/officeDocument/2006/relationships/slideLayout" Target="../slideLayouts/slideLayout85.xml"/><Relationship Id="rId14" Type="http://schemas.openxmlformats.org/officeDocument/2006/relationships/slideLayout" Target="../slideLayouts/slideLayout90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9.xml"/><Relationship Id="rId3" Type="http://schemas.openxmlformats.org/officeDocument/2006/relationships/slideLayout" Target="../slideLayouts/slideLayout94.xml"/><Relationship Id="rId7" Type="http://schemas.openxmlformats.org/officeDocument/2006/relationships/slideLayout" Target="../slideLayouts/slideLayout98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93.xml"/><Relationship Id="rId1" Type="http://schemas.openxmlformats.org/officeDocument/2006/relationships/slideLayout" Target="../slideLayouts/slideLayout92.xml"/><Relationship Id="rId6" Type="http://schemas.openxmlformats.org/officeDocument/2006/relationships/slideLayout" Target="../slideLayouts/slideLayout97.xml"/><Relationship Id="rId11" Type="http://schemas.openxmlformats.org/officeDocument/2006/relationships/slideLayout" Target="../slideLayouts/slideLayout102.xml"/><Relationship Id="rId5" Type="http://schemas.openxmlformats.org/officeDocument/2006/relationships/slideLayout" Target="../slideLayouts/slideLayout96.xml"/><Relationship Id="rId10" Type="http://schemas.openxmlformats.org/officeDocument/2006/relationships/slideLayout" Target="../slideLayouts/slideLayout101.xml"/><Relationship Id="rId4" Type="http://schemas.openxmlformats.org/officeDocument/2006/relationships/slideLayout" Target="../slideLayouts/slideLayout95.xml"/><Relationship Id="rId9" Type="http://schemas.openxmlformats.org/officeDocument/2006/relationships/slideLayout" Target="../slideLayouts/slideLayout100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0.xml"/><Relationship Id="rId13" Type="http://schemas.openxmlformats.org/officeDocument/2006/relationships/image" Target="../media/image11.png"/><Relationship Id="rId3" Type="http://schemas.openxmlformats.org/officeDocument/2006/relationships/slideLayout" Target="../slideLayouts/slideLayout105.xml"/><Relationship Id="rId7" Type="http://schemas.openxmlformats.org/officeDocument/2006/relationships/slideLayout" Target="../slideLayouts/slideLayout109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104.xml"/><Relationship Id="rId1" Type="http://schemas.openxmlformats.org/officeDocument/2006/relationships/slideLayout" Target="../slideLayouts/slideLayout103.xml"/><Relationship Id="rId6" Type="http://schemas.openxmlformats.org/officeDocument/2006/relationships/slideLayout" Target="../slideLayouts/slideLayout108.xml"/><Relationship Id="rId11" Type="http://schemas.openxmlformats.org/officeDocument/2006/relationships/slideLayout" Target="../slideLayouts/slideLayout113.xml"/><Relationship Id="rId5" Type="http://schemas.openxmlformats.org/officeDocument/2006/relationships/slideLayout" Target="../slideLayouts/slideLayout107.xml"/><Relationship Id="rId10" Type="http://schemas.openxmlformats.org/officeDocument/2006/relationships/slideLayout" Target="../slideLayouts/slideLayout112.xml"/><Relationship Id="rId4" Type="http://schemas.openxmlformats.org/officeDocument/2006/relationships/slideLayout" Target="../slideLayouts/slideLayout106.xml"/><Relationship Id="rId9" Type="http://schemas.openxmlformats.org/officeDocument/2006/relationships/slideLayout" Target="../slideLayouts/slideLayout1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FD9BE19-7519-445E-9409-2AE4E494F3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A824A6-BDBC-4B0D-8318-3CFD31079D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EA5393-A604-46D1-BBA1-5873AC65C45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6DC0CB-21E5-4F07-85A7-9607F1B1F44C}" type="datetimeFigureOut">
              <a:rPr lang="en-GB" smtClean="0"/>
              <a:t>11/11/2022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1DE238-AAAE-4E36-9DAE-EDEC915EE81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6CD26B-1F7A-44E3-87F0-49863EA40FF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1E22CD-8726-4D5D-A922-F3B050C81D18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18479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0000"/>
            </a:gs>
            <a:gs pos="100000">
              <a:srgbClr val="0000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09600"/>
            <a:ext cx="103632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1" y="6248400"/>
            <a:ext cx="2540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i="0"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i="0"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1" y="6248400"/>
            <a:ext cx="2540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i="0">
                <a:cs typeface="+mn-cs"/>
              </a:defRPr>
            </a:lvl1pPr>
          </a:lstStyle>
          <a:p>
            <a:pPr>
              <a:defRPr/>
            </a:pPr>
            <a:fld id="{499C794A-95F6-DA4F-A6E7-09717C1B0D7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6576284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4053" r:id="rId1"/>
    <p:sldLayoutId id="2147484054" r:id="rId2"/>
    <p:sldLayoutId id="2147484055" r:id="rId3"/>
    <p:sldLayoutId id="2147484056" r:id="rId4"/>
    <p:sldLayoutId id="2147484057" r:id="rId5"/>
    <p:sldLayoutId id="2147484058" r:id="rId6"/>
    <p:sldLayoutId id="2147484059" r:id="rId7"/>
    <p:sldLayoutId id="2147484060" r:id="rId8"/>
    <p:sldLayoutId id="2147484061" r:id="rId9"/>
    <p:sldLayoutId id="2147484062" r:id="rId10"/>
    <p:sldLayoutId id="2147484063" r:id="rId11"/>
    <p:sldLayoutId id="2147484064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ＭＳ Ｐゴシック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  <a:ea typeface="ＭＳ Ｐゴシック" charset="0"/>
          <a:cs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  <a:ea typeface="ＭＳ Ｐゴシック" charset="0"/>
          <a:cs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  <a:ea typeface="ＭＳ Ｐゴシック" charset="0"/>
          <a:cs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  <a:ea typeface="ＭＳ Ｐゴシック" charset="0"/>
          <a:cs typeface="ＭＳ Ｐゴシック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  <a:ea typeface="ＭＳ Ｐゴシック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  <a:ea typeface="ＭＳ Ｐゴシック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  <a:ea typeface="ＭＳ Ｐゴシック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  <a:ea typeface="ＭＳ Ｐゴシック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2AA9C24-6382-CA19-5FB3-185C79993D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357247A-8E56-467D-248A-D17AE04EF1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783413-A349-F615-EDC1-DA845FDBCA8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6DC0CB-21E5-4F07-85A7-9607F1B1F44C}" type="datetimeFigureOut">
              <a:rPr lang="en-GB" smtClean="0"/>
              <a:t>11/11/2022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579703-73F7-6791-33D4-5666144EB8D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F56311-E1E7-0D06-8BAF-6077FEC807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1E22CD-8726-4D5D-A922-F3B050C81D18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832918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91" r:id="rId1"/>
    <p:sldLayoutId id="2147484092" r:id="rId2"/>
    <p:sldLayoutId id="2147484093" r:id="rId3"/>
    <p:sldLayoutId id="2147484094" r:id="rId4"/>
    <p:sldLayoutId id="2147484095" r:id="rId5"/>
    <p:sldLayoutId id="2147484096" r:id="rId6"/>
    <p:sldLayoutId id="2147484097" r:id="rId7"/>
    <p:sldLayoutId id="2147484098" r:id="rId8"/>
    <p:sldLayoutId id="2147484099" r:id="rId9"/>
    <p:sldLayoutId id="2147484100" r:id="rId10"/>
    <p:sldLayoutId id="214748410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2AA9C24-6382-CA19-5FB3-185C79993D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357247A-8E56-467D-248A-D17AE04EF1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783413-A349-F615-EDC1-DA845FDBCA8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6DC0CB-21E5-4F07-85A7-9607F1B1F44C}" type="datetimeFigureOut">
              <a:rPr lang="en-GB" smtClean="0"/>
              <a:t>11/11/2022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579703-73F7-6791-33D4-5666144EB8D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F56311-E1E7-0D06-8BAF-6077FEC807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1E22CD-8726-4D5D-A922-F3B050C81D18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083071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04" r:id="rId1"/>
    <p:sldLayoutId id="2147484105" r:id="rId2"/>
    <p:sldLayoutId id="2147484106" r:id="rId3"/>
    <p:sldLayoutId id="2147484107" r:id="rId4"/>
    <p:sldLayoutId id="2147484108" r:id="rId5"/>
    <p:sldLayoutId id="2147484109" r:id="rId6"/>
    <p:sldLayoutId id="2147484110" r:id="rId7"/>
    <p:sldLayoutId id="2147484111" r:id="rId8"/>
    <p:sldLayoutId id="2147484112" r:id="rId9"/>
    <p:sldLayoutId id="2147484113" r:id="rId10"/>
    <p:sldLayoutId id="2147484114" r:id="rId11"/>
    <p:sldLayoutId id="2147484115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C837E65-BFFC-F842-AE19-59A1E7A6D9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9B341EF-F166-B841-AC0E-04C2C42DB3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ADF007-B117-8B4D-A552-9F3AF5ACB60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4625FC-42A9-974F-875F-CAE2D26D205F}" type="datetimeFigureOut">
              <a:rPr lang="en-US" smtClean="0"/>
              <a:t>11/11/22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69CAE6-FAA3-E44D-8B46-305D80F87ED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0FACA8-71CB-3843-86EA-E02DF6E336B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11CBA2-A805-7545-A26A-9393015EDDF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29650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17" r:id="rId1"/>
    <p:sldLayoutId id="2147484118" r:id="rId2"/>
    <p:sldLayoutId id="2147484119" r:id="rId3"/>
    <p:sldLayoutId id="2147484120" r:id="rId4"/>
    <p:sldLayoutId id="2147484121" r:id="rId5"/>
    <p:sldLayoutId id="2147484122" r:id="rId6"/>
    <p:sldLayoutId id="2147484123" r:id="rId7"/>
    <p:sldLayoutId id="2147484124" r:id="rId8"/>
    <p:sldLayoutId id="2147484125" r:id="rId9"/>
    <p:sldLayoutId id="2147484126" r:id="rId10"/>
    <p:sldLayoutId id="214748412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00FF">
                <a:gamma/>
                <a:shade val="0"/>
                <a:invGamma/>
              </a:srgbClr>
            </a:gs>
            <a:gs pos="100000">
              <a:srgbClr val="0000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09600"/>
            <a:ext cx="103632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24" tIns="45713" rIns="91424" bIns="45713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24" tIns="45713" rIns="91424" bIns="4571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4" y="6248400"/>
            <a:ext cx="2540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24" tIns="45713" rIns="91424" bIns="45713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24" tIns="45713" rIns="91424" bIns="45713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4" y="6248400"/>
            <a:ext cx="2540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24" tIns="45713" rIns="91424" bIns="45713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AF4FB870-95D1-7B4F-8B71-1F39D927BFDA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1992471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  <p:sldLayoutId id="2147483687" r:id="rId13"/>
    <p:sldLayoutId id="2147483688" r:id="rId14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  <a:ea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  <a:ea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  <a:ea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  <a:ea typeface="ＭＳ Ｐゴシック" charset="0"/>
        </a:defRPr>
      </a:lvl5pPr>
      <a:lvl6pPr marL="457122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  <a:ea typeface="ＭＳ Ｐゴシック" charset="0"/>
        </a:defRPr>
      </a:lvl6pPr>
      <a:lvl7pPr marL="914247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  <a:ea typeface="ＭＳ Ｐゴシック" charset="0"/>
        </a:defRPr>
      </a:lvl7pPr>
      <a:lvl8pPr marL="1371369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  <a:ea typeface="ＭＳ Ｐゴシック" charset="0"/>
        </a:defRPr>
      </a:lvl8pPr>
      <a:lvl9pPr marL="1828493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  <a:ea typeface="ＭＳ Ｐゴシック" charset="0"/>
        </a:defRPr>
      </a:lvl9pPr>
    </p:titleStyle>
    <p:bodyStyle>
      <a:lvl1pPr marL="342842" indent="-342842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824" indent="-285702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2808" indent="-228562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599931" indent="-228562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055" indent="-228562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177" indent="-228562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302" indent="-228562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8424" indent="-228562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5546" indent="-228562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12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22" algn="l" defTabSz="45712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47" algn="l" defTabSz="45712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369" algn="l" defTabSz="45712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493" algn="l" defTabSz="45712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616" algn="l" defTabSz="45712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738" algn="l" defTabSz="45712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862" algn="l" defTabSz="45712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986" algn="l" defTabSz="45712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00FF">
                <a:gamma/>
                <a:shade val="0"/>
                <a:invGamma/>
              </a:srgbClr>
            </a:gs>
            <a:gs pos="100000">
              <a:srgbClr val="0000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09600"/>
            <a:ext cx="103632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4" y="6248400"/>
            <a:ext cx="2540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4" y="6248400"/>
            <a:ext cx="2540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AF4FB870-95D1-7B4F-8B71-1F39D927BFDA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1521908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  <p:sldLayoutId id="2147483703" r:id="rId13"/>
    <p:sldLayoutId id="2147483704" r:id="rId14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  <a:ea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  <a:ea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  <a:ea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  <a:ea typeface="ＭＳ Ｐゴシック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  <a:ea typeface="ＭＳ Ｐゴシック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  <a:ea typeface="ＭＳ Ｐゴシック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  <a:ea typeface="ＭＳ Ｐゴシック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  <a:ea typeface="ＭＳ Ｐゴシック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BE1D3FD-5272-5941-80F5-E168ED59ED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3" y="365129"/>
            <a:ext cx="1051560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24BD09-90A3-2042-9359-6D4051D9B3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3" y="1825625"/>
            <a:ext cx="10515601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2341E6-4434-1A41-9219-E70DFC591E1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1" y="635650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0F5350-D4CB-464F-AB09-7B0BA29DBD80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11/11/2022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36CE1B-9A32-EC4E-9890-BD16EAE726B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85" y="6356504"/>
            <a:ext cx="4114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E0CA5C-BD8A-714C-9428-A89D971061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3" y="635650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0BB314-8F73-FF47-B59D-A773EA5AA6BB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93796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  <p:sldLayoutId id="2147483722" r:id="rId4"/>
    <p:sldLayoutId id="2147483723" r:id="rId5"/>
    <p:sldLayoutId id="2147483724" r:id="rId6"/>
    <p:sldLayoutId id="2147483725" r:id="rId7"/>
    <p:sldLayoutId id="2147483726" r:id="rId8"/>
    <p:sldLayoutId id="2147483727" r:id="rId9"/>
    <p:sldLayoutId id="2147483728" r:id="rId10"/>
    <p:sldLayoutId id="214748372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0000"/>
            </a:gs>
            <a:gs pos="100000">
              <a:srgbClr val="0000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DF6648AF-F29F-AD42-9B3A-00AA31854D3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09600"/>
            <a:ext cx="103632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A0717016-CD8B-A44B-BB8F-FB0C3A47EF4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ED76DA1C-0A3E-2A4E-AD77-E62EE820E1D8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1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" charset="0"/>
                <a:ea typeface="+mn-ea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23EEBFAE-2357-B145-8CDE-83043F495704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Times" charset="0"/>
                <a:ea typeface="+mn-ea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FC7E4A3A-7510-C343-91C9-EA246AA09581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1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E151E31D-040C-AD4E-BF72-8C40720D4A98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815112343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755" r:id="rId1"/>
    <p:sldLayoutId id="2147483756" r:id="rId2"/>
    <p:sldLayoutId id="2147483757" r:id="rId3"/>
    <p:sldLayoutId id="2147483758" r:id="rId4"/>
    <p:sldLayoutId id="2147483759" r:id="rId5"/>
    <p:sldLayoutId id="2147483760" r:id="rId6"/>
    <p:sldLayoutId id="2147483761" r:id="rId7"/>
    <p:sldLayoutId id="2147483762" r:id="rId8"/>
    <p:sldLayoutId id="2147483763" r:id="rId9"/>
    <p:sldLayoutId id="2147483764" r:id="rId10"/>
    <p:sldLayoutId id="2147483765" r:id="rId11"/>
    <p:sldLayoutId id="2147483766" r:id="rId12"/>
    <p:sldLayoutId id="2147483767" r:id="rId13"/>
    <p:sldLayoutId id="2147483768" r:id="rId14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ＭＳ Ｐゴシック" charset="-128"/>
          <a:cs typeface="ＭＳ Ｐゴシック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  <a:ea typeface="ＭＳ Ｐゴシック" charset="-128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  <a:ea typeface="ＭＳ Ｐゴシック" charset="-128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  <a:ea typeface="ＭＳ Ｐゴシック" charset="-128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  <a:ea typeface="ＭＳ Ｐゴシック" charset="-128"/>
          <a:cs typeface="ＭＳ Ｐゴシック" charset="-128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62060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1" r:id="rId1"/>
    <p:sldLayoutId id="2147483922" r:id="rId2"/>
    <p:sldLayoutId id="2147483923" r:id="rId3"/>
    <p:sldLayoutId id="2147483924" r:id="rId4"/>
    <p:sldLayoutId id="2147483925" r:id="rId5"/>
    <p:sldLayoutId id="2147483926" r:id="rId6"/>
    <p:sldLayoutId id="2147483927" r:id="rId7"/>
    <p:sldLayoutId id="2147483928" r:id="rId8"/>
    <p:sldLayoutId id="2147483929" r:id="rId9"/>
    <p:sldLayoutId id="2147483930" r:id="rId10"/>
    <p:sldLayoutId id="2147483931" r:id="rId11"/>
    <p:sldLayoutId id="2147483932" r:id="rId12"/>
  </p:sldLayoutIdLst>
  <p:hf sldNum="0" hdr="0" dt="0"/>
  <p:txStyles>
    <p:titleStyle>
      <a:lvl1pPr algn="ctr" defTabSz="546736" rtl="0" eaLnBrk="0" fontAlgn="base" hangingPunct="0">
        <a:spcBef>
          <a:spcPct val="0"/>
        </a:spcBef>
        <a:spcAft>
          <a:spcPct val="0"/>
        </a:spcAft>
        <a:defRPr sz="5280" kern="1200">
          <a:solidFill>
            <a:schemeClr val="tx1"/>
          </a:solidFill>
          <a:latin typeface="+mj-lt"/>
          <a:ea typeface="ＭＳ Ｐゴシック" charset="-128"/>
          <a:cs typeface="ＭＳ Ｐゴシック" charset="0"/>
        </a:defRPr>
      </a:lvl1pPr>
      <a:lvl2pPr algn="ctr" defTabSz="546736" rtl="0" eaLnBrk="0" fontAlgn="base" hangingPunct="0">
        <a:spcBef>
          <a:spcPct val="0"/>
        </a:spcBef>
        <a:spcAft>
          <a:spcPct val="0"/>
        </a:spcAft>
        <a:defRPr sz="5280">
          <a:solidFill>
            <a:schemeClr val="tx1"/>
          </a:solidFill>
          <a:latin typeface="Calibri" charset="0"/>
          <a:ea typeface="ＭＳ Ｐゴシック" charset="-128"/>
          <a:cs typeface="ＭＳ Ｐゴシック" charset="0"/>
        </a:defRPr>
      </a:lvl2pPr>
      <a:lvl3pPr algn="ctr" defTabSz="546736" rtl="0" eaLnBrk="0" fontAlgn="base" hangingPunct="0">
        <a:spcBef>
          <a:spcPct val="0"/>
        </a:spcBef>
        <a:spcAft>
          <a:spcPct val="0"/>
        </a:spcAft>
        <a:defRPr sz="5280">
          <a:solidFill>
            <a:schemeClr val="tx1"/>
          </a:solidFill>
          <a:latin typeface="Calibri" charset="0"/>
          <a:ea typeface="ＭＳ Ｐゴシック" charset="-128"/>
          <a:cs typeface="ＭＳ Ｐゴシック" charset="0"/>
        </a:defRPr>
      </a:lvl3pPr>
      <a:lvl4pPr algn="ctr" defTabSz="546736" rtl="0" eaLnBrk="0" fontAlgn="base" hangingPunct="0">
        <a:spcBef>
          <a:spcPct val="0"/>
        </a:spcBef>
        <a:spcAft>
          <a:spcPct val="0"/>
        </a:spcAft>
        <a:defRPr sz="5280">
          <a:solidFill>
            <a:schemeClr val="tx1"/>
          </a:solidFill>
          <a:latin typeface="Calibri" charset="0"/>
          <a:ea typeface="ＭＳ Ｐゴシック" charset="-128"/>
          <a:cs typeface="ＭＳ Ｐゴシック" charset="0"/>
        </a:defRPr>
      </a:lvl4pPr>
      <a:lvl5pPr algn="ctr" defTabSz="546736" rtl="0" eaLnBrk="0" fontAlgn="base" hangingPunct="0">
        <a:spcBef>
          <a:spcPct val="0"/>
        </a:spcBef>
        <a:spcAft>
          <a:spcPct val="0"/>
        </a:spcAft>
        <a:defRPr sz="5280">
          <a:solidFill>
            <a:schemeClr val="tx1"/>
          </a:solidFill>
          <a:latin typeface="Calibri" charset="0"/>
          <a:ea typeface="ＭＳ Ｐゴシック" charset="-128"/>
          <a:cs typeface="ＭＳ Ｐゴシック" charset="0"/>
        </a:defRPr>
      </a:lvl5pPr>
      <a:lvl6pPr marL="159989" algn="ctr" defTabSz="548296" rtl="0" eaLnBrk="1" fontAlgn="base" hangingPunct="1">
        <a:spcBef>
          <a:spcPct val="0"/>
        </a:spcBef>
        <a:spcAft>
          <a:spcPct val="0"/>
        </a:spcAft>
        <a:defRPr sz="5280">
          <a:solidFill>
            <a:schemeClr val="tx1"/>
          </a:solidFill>
          <a:latin typeface="Calibri" charset="0"/>
          <a:ea typeface="ＭＳ Ｐゴシック" charset="-128"/>
        </a:defRPr>
      </a:lvl6pPr>
      <a:lvl7pPr marL="319978" algn="ctr" defTabSz="548296" rtl="0" eaLnBrk="1" fontAlgn="base" hangingPunct="1">
        <a:spcBef>
          <a:spcPct val="0"/>
        </a:spcBef>
        <a:spcAft>
          <a:spcPct val="0"/>
        </a:spcAft>
        <a:defRPr sz="5280">
          <a:solidFill>
            <a:schemeClr val="tx1"/>
          </a:solidFill>
          <a:latin typeface="Calibri" charset="0"/>
          <a:ea typeface="ＭＳ Ｐゴシック" charset="-128"/>
        </a:defRPr>
      </a:lvl7pPr>
      <a:lvl8pPr marL="479968" algn="ctr" defTabSz="548296" rtl="0" eaLnBrk="1" fontAlgn="base" hangingPunct="1">
        <a:spcBef>
          <a:spcPct val="0"/>
        </a:spcBef>
        <a:spcAft>
          <a:spcPct val="0"/>
        </a:spcAft>
        <a:defRPr sz="5280">
          <a:solidFill>
            <a:schemeClr val="tx1"/>
          </a:solidFill>
          <a:latin typeface="Calibri" charset="0"/>
          <a:ea typeface="ＭＳ Ｐゴシック" charset="-128"/>
        </a:defRPr>
      </a:lvl8pPr>
      <a:lvl9pPr marL="639956" algn="ctr" defTabSz="548296" rtl="0" eaLnBrk="1" fontAlgn="base" hangingPunct="1">
        <a:spcBef>
          <a:spcPct val="0"/>
        </a:spcBef>
        <a:spcAft>
          <a:spcPct val="0"/>
        </a:spcAft>
        <a:defRPr sz="5280">
          <a:solidFill>
            <a:schemeClr val="tx1"/>
          </a:solidFill>
          <a:latin typeface="Calibri" charset="0"/>
          <a:ea typeface="ＭＳ Ｐゴシック" charset="-128"/>
        </a:defRPr>
      </a:lvl9pPr>
    </p:titleStyle>
    <p:bodyStyle>
      <a:lvl1pPr marL="409576" indent="-409576" algn="l" defTabSz="546736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840" kern="1200">
          <a:solidFill>
            <a:schemeClr val="tx1"/>
          </a:solidFill>
          <a:latin typeface="+mn-lt"/>
          <a:ea typeface="ＭＳ Ｐゴシック" charset="-128"/>
          <a:cs typeface="ＭＳ Ｐゴシック" charset="0"/>
        </a:defRPr>
      </a:lvl1pPr>
      <a:lvl2pPr marL="889636" indent="-340996" algn="l" defTabSz="546736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3360" kern="1200">
          <a:solidFill>
            <a:schemeClr val="tx1"/>
          </a:solidFill>
          <a:latin typeface="+mn-lt"/>
          <a:ea typeface="ＭＳ Ｐゴシック" charset="-128"/>
          <a:cs typeface="+mn-cs"/>
        </a:defRPr>
      </a:lvl2pPr>
      <a:lvl3pPr marL="1369696" indent="-272416" algn="l" defTabSz="546736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880" kern="1200">
          <a:solidFill>
            <a:schemeClr val="tx1"/>
          </a:solidFill>
          <a:latin typeface="+mn-lt"/>
          <a:ea typeface="ＭＳ Ｐゴシック" charset="-128"/>
          <a:cs typeface="+mn-cs"/>
        </a:defRPr>
      </a:lvl3pPr>
      <a:lvl4pPr marL="1918336" indent="-272416" algn="l" defTabSz="546736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ＭＳ Ｐゴシック" charset="-128"/>
          <a:cs typeface="+mn-cs"/>
        </a:defRPr>
      </a:lvl4pPr>
      <a:lvl5pPr marL="2466976" indent="-272416" algn="l" defTabSz="546736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400" kern="120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3016872" indent="-274261" algn="l" defTabSz="548522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565394" indent="-274261" algn="l" defTabSz="548522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113917" indent="-274261" algn="l" defTabSz="548522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662439" indent="-274261" algn="l" defTabSz="548522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48522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1pPr>
      <a:lvl2pPr marL="548522" algn="l" defTabSz="548522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2pPr>
      <a:lvl3pPr marL="1097045" algn="l" defTabSz="548522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3pPr>
      <a:lvl4pPr marL="1645566" algn="l" defTabSz="548522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4pPr>
      <a:lvl5pPr marL="2194090" algn="l" defTabSz="548522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5pPr>
      <a:lvl6pPr marL="2742611" algn="l" defTabSz="548522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6pPr>
      <a:lvl7pPr marL="3291133" algn="l" defTabSz="548522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7pPr>
      <a:lvl8pPr marL="3839656" algn="l" defTabSz="548522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8pPr>
      <a:lvl9pPr marL="4388178" algn="l" defTabSz="548522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3" y="1306517"/>
            <a:ext cx="11400367" cy="5170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7" name="Line 10"/>
          <p:cNvSpPr>
            <a:spLocks noChangeShapeType="1"/>
          </p:cNvSpPr>
          <p:nvPr/>
        </p:nvSpPr>
        <p:spPr bwMode="auto">
          <a:xfrm flipV="1">
            <a:off x="366188" y="907277"/>
            <a:ext cx="1145963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000" dirty="0">
              <a:solidFill>
                <a:srgbClr val="000000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/>
            </a:endParaRPr>
          </a:p>
        </p:txBody>
      </p:sp>
      <p:sp>
        <p:nvSpPr>
          <p:cNvPr id="1564684" name="Rectangle 12"/>
          <p:cNvSpPr>
            <a:spLocks noGrp="1" noChangeArrowheads="1"/>
          </p:cNvSpPr>
          <p:nvPr>
            <p:ph type="sldNum" sz="quarter" idx="4"/>
          </p:nvPr>
        </p:nvSpPr>
        <p:spPr bwMode="black">
          <a:xfrm>
            <a:off x="243420" y="6537325"/>
            <a:ext cx="488949" cy="18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0"/>
              </a:spcBef>
              <a:buClrTx/>
              <a:defRPr sz="800"/>
            </a:lvl1pPr>
          </a:lstStyle>
          <a:p>
            <a:pPr defTabSz="914400" fontAlgn="base">
              <a:spcAft>
                <a:spcPct val="0"/>
              </a:spcAft>
              <a:defRPr/>
            </a:pPr>
            <a:fld id="{BF92EB9D-45AD-4BB3-B3A6-A3AA6A67AB64}" type="slidenum">
              <a:rPr lang="en-US" altLang="en-US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/>
              </a:rPr>
              <a:pPr defTabSz="914400" fontAlgn="base">
                <a:spcAft>
                  <a:spcPct val="0"/>
                </a:spcAft>
                <a:defRPr/>
              </a:pPr>
              <a:t>‹#›</a:t>
            </a:fld>
            <a:endParaRPr lang="en-US" altLang="en-US" dirty="0">
              <a:solidFill>
                <a:srgbClr val="000000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/>
            </a:endParaRPr>
          </a:p>
        </p:txBody>
      </p:sp>
      <p:sp>
        <p:nvSpPr>
          <p:cNvPr id="1031" name="Rectangle 17"/>
          <p:cNvSpPr>
            <a:spLocks noGrp="1" noChangeArrowheads="1"/>
          </p:cNvSpPr>
          <p:nvPr>
            <p:ph type="title"/>
          </p:nvPr>
        </p:nvSpPr>
        <p:spPr bwMode="auto">
          <a:xfrm>
            <a:off x="1173267" y="288763"/>
            <a:ext cx="9322015" cy="5471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title style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5B6B331-8DB0-644D-BD4E-47D37BE50314}"/>
              </a:ext>
            </a:extLst>
          </p:cNvPr>
          <p:cNvPicPr>
            <a:picLocks noChangeAspect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5280" y="36529"/>
            <a:ext cx="1595120" cy="79946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5EAAB68-C508-6A42-9F81-D45C16863A35}"/>
              </a:ext>
            </a:extLst>
          </p:cNvPr>
          <p:cNvPicPr>
            <a:picLocks noChangeAspect="1"/>
          </p:cNvPicPr>
          <p:nvPr userDrawn="1"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061" y="168622"/>
            <a:ext cx="686435" cy="274574"/>
          </a:xfrm>
          <a:prstGeom prst="rect">
            <a:avLst/>
          </a:prstGeom>
        </p:spPr>
      </p:pic>
      <p:pic>
        <p:nvPicPr>
          <p:cNvPr id="8" name="Picture 7" descr="A picture containing clipart&#10;&#10;Description automatically generated">
            <a:extLst>
              <a:ext uri="{FF2B5EF4-FFF2-40B4-BE49-F238E27FC236}">
                <a16:creationId xmlns:a16="http://schemas.microsoft.com/office/drawing/2014/main" id="{C0AC97E0-51A1-EA40-A047-1134DD1E096E}"/>
              </a:ext>
            </a:extLst>
          </p:cNvPr>
          <p:cNvPicPr>
            <a:picLocks noChangeAspect="1"/>
          </p:cNvPicPr>
          <p:nvPr userDrawn="1"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524" y="541175"/>
            <a:ext cx="1036741" cy="211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53763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4" r:id="rId1"/>
    <p:sldLayoutId id="2147483935" r:id="rId2"/>
    <p:sldLayoutId id="2147483936" r:id="rId3"/>
    <p:sldLayoutId id="2147483937" r:id="rId4"/>
    <p:sldLayoutId id="2147483938" r:id="rId5"/>
    <p:sldLayoutId id="2147483939" r:id="rId6"/>
    <p:sldLayoutId id="2147483940" r:id="rId7"/>
    <p:sldLayoutId id="2147483941" r:id="rId8"/>
    <p:sldLayoutId id="2147483942" r:id="rId9"/>
    <p:sldLayoutId id="2147483943" r:id="rId10"/>
    <p:sldLayoutId id="2147483944" r:id="rId11"/>
    <p:sldLayoutId id="2147483945" r:id="rId12"/>
    <p:sldLayoutId id="2147483946" r:id="rId13"/>
    <p:sldLayoutId id="2147483947" r:id="rId14"/>
    <p:sldLayoutId id="2147483948" r:id="rId15"/>
  </p:sldLayoutIdLst>
  <p:transition advTm="0"/>
  <p:hf hdr="0" ftr="0" dt="0"/>
  <p:txStyles>
    <p:titleStyle>
      <a:lvl1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n-lt"/>
          <a:ea typeface="ＭＳ Ｐゴシック" charset="0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200">
          <a:solidFill>
            <a:srgbClr val="7889FB"/>
          </a:solidFill>
          <a:latin typeface="Arial" charset="0"/>
          <a:ea typeface="ＭＳ Ｐゴシック" charset="0"/>
          <a:cs typeface="Arial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200">
          <a:solidFill>
            <a:srgbClr val="7889FB"/>
          </a:solidFill>
          <a:latin typeface="Arial" charset="0"/>
          <a:ea typeface="ＭＳ Ｐゴシック" charset="0"/>
          <a:cs typeface="Arial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200">
          <a:solidFill>
            <a:srgbClr val="7889FB"/>
          </a:solidFill>
          <a:latin typeface="Arial" charset="0"/>
          <a:ea typeface="ＭＳ Ｐゴシック" charset="0"/>
          <a:cs typeface="Arial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200">
          <a:solidFill>
            <a:srgbClr val="7889FB"/>
          </a:solidFill>
          <a:latin typeface="Arial" charset="0"/>
          <a:ea typeface="ＭＳ Ｐゴシック" charset="0"/>
          <a:cs typeface="Arial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200">
          <a:solidFill>
            <a:srgbClr val="7889FB"/>
          </a:solidFill>
          <a:latin typeface="Arial" charset="0"/>
          <a:cs typeface="Arial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200">
          <a:solidFill>
            <a:srgbClr val="7889FB"/>
          </a:solidFill>
          <a:latin typeface="Arial" charset="0"/>
          <a:cs typeface="Arial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200">
          <a:solidFill>
            <a:srgbClr val="7889FB"/>
          </a:solidFill>
          <a:latin typeface="Arial" charset="0"/>
          <a:cs typeface="Arial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200">
          <a:solidFill>
            <a:srgbClr val="7889FB"/>
          </a:solidFill>
          <a:latin typeface="Arial" charset="0"/>
          <a:cs typeface="Arial" charset="0"/>
        </a:defRPr>
      </a:lvl9pPr>
    </p:titleStyle>
    <p:bodyStyle>
      <a:lvl1pPr marL="230188" indent="-230188" algn="l" rtl="0" eaLnBrk="0" fontAlgn="base" hangingPunct="0">
        <a:spcBef>
          <a:spcPct val="30000"/>
        </a:spcBef>
        <a:spcAft>
          <a:spcPct val="30000"/>
        </a:spcAft>
        <a:buClr>
          <a:schemeClr val="tx1"/>
        </a:buClr>
        <a:buFont typeface="Wingdings" panose="05000000000000000000" pitchFamily="2" charset="2"/>
        <a:buChar char="§"/>
        <a:defRPr sz="2000">
          <a:solidFill>
            <a:schemeClr val="tx1"/>
          </a:solidFill>
          <a:latin typeface="+mn-lt"/>
          <a:ea typeface="ＭＳ Ｐゴシック" charset="0"/>
          <a:cs typeface="+mn-cs"/>
        </a:defRPr>
      </a:lvl1pPr>
      <a:lvl2pPr marL="571500" indent="-227013" algn="l" rtl="0" eaLnBrk="0" fontAlgn="base" hangingPunct="0">
        <a:spcBef>
          <a:spcPct val="0"/>
        </a:spcBef>
        <a:spcAft>
          <a:spcPct val="30000"/>
        </a:spcAft>
        <a:buClr>
          <a:schemeClr val="tx1"/>
        </a:buClr>
        <a:buFont typeface="Arial" panose="020B0604020202020204" pitchFamily="34" charset="0"/>
        <a:buChar char="–"/>
        <a:defRPr>
          <a:solidFill>
            <a:schemeClr val="tx1"/>
          </a:solidFill>
          <a:latin typeface="+mn-lt"/>
          <a:ea typeface="Arial" charset="0"/>
          <a:cs typeface="+mn-cs"/>
        </a:defRPr>
      </a:lvl2pPr>
      <a:lvl3pPr marL="909638" indent="-223838" algn="l" rtl="0" eaLnBrk="0" fontAlgn="base" hangingPunct="0">
        <a:spcBef>
          <a:spcPct val="0"/>
        </a:spcBef>
        <a:spcAft>
          <a:spcPct val="30000"/>
        </a:spcAft>
        <a:buClr>
          <a:schemeClr val="tx1"/>
        </a:buClr>
        <a:buChar char="•"/>
        <a:defRPr sz="1600">
          <a:solidFill>
            <a:schemeClr val="tx1"/>
          </a:solidFill>
          <a:latin typeface="+mn-lt"/>
          <a:ea typeface="Arial" charset="0"/>
          <a:cs typeface="+mn-cs"/>
        </a:defRPr>
      </a:lvl3pPr>
      <a:lvl4pPr marL="1252538" indent="-228600" algn="l" rtl="0" eaLnBrk="0" fontAlgn="base" hangingPunct="0">
        <a:spcBef>
          <a:spcPct val="0"/>
        </a:spcBef>
        <a:spcAft>
          <a:spcPct val="30000"/>
        </a:spcAft>
        <a:buClr>
          <a:schemeClr val="tx1"/>
        </a:buClr>
        <a:buFont typeface="Arial" panose="020B0604020202020204" pitchFamily="34" charset="0"/>
        <a:buChar char="–"/>
        <a:defRPr sz="1400">
          <a:solidFill>
            <a:schemeClr val="tx1"/>
          </a:solidFill>
          <a:latin typeface="+mn-lt"/>
          <a:ea typeface="Arial" charset="0"/>
          <a:cs typeface="+mn-cs"/>
        </a:defRPr>
      </a:lvl4pPr>
      <a:lvl5pPr marL="1595438" indent="-228600" algn="l" rtl="0" eaLnBrk="0" fontAlgn="base" hangingPunct="0">
        <a:spcBef>
          <a:spcPct val="0"/>
        </a:spcBef>
        <a:spcAft>
          <a:spcPct val="30000"/>
        </a:spcAft>
        <a:buClr>
          <a:schemeClr val="tx1"/>
        </a:buClr>
        <a:buFont typeface="Arial" panose="020B0604020202020204" pitchFamily="34" charset="0"/>
        <a:buChar char="&gt;"/>
        <a:defRPr sz="1200">
          <a:solidFill>
            <a:schemeClr val="tx1"/>
          </a:solidFill>
          <a:latin typeface="+mn-lt"/>
          <a:ea typeface="Arial" charset="0"/>
          <a:cs typeface="+mn-cs"/>
        </a:defRPr>
      </a:lvl5pPr>
      <a:lvl6pPr marL="1600200" indent="-228600" algn="l" rtl="0" fontAlgn="base">
        <a:lnSpc>
          <a:spcPct val="95000"/>
        </a:lnSpc>
        <a:spcBef>
          <a:spcPct val="0"/>
        </a:spcBef>
        <a:spcAft>
          <a:spcPct val="50000"/>
        </a:spcAft>
        <a:buClr>
          <a:schemeClr val="accent2"/>
        </a:buClr>
        <a:buFont typeface="Arial" charset="0"/>
        <a:buChar char="&gt;"/>
        <a:defRPr sz="1600">
          <a:solidFill>
            <a:schemeClr val="tx1"/>
          </a:solidFill>
          <a:latin typeface="+mn-lt"/>
          <a:cs typeface="+mn-cs"/>
        </a:defRPr>
      </a:lvl6pPr>
      <a:lvl7pPr marL="2057400" indent="-228600" algn="l" rtl="0" fontAlgn="base">
        <a:lnSpc>
          <a:spcPct val="95000"/>
        </a:lnSpc>
        <a:spcBef>
          <a:spcPct val="0"/>
        </a:spcBef>
        <a:spcAft>
          <a:spcPct val="50000"/>
        </a:spcAft>
        <a:buClr>
          <a:schemeClr val="accent2"/>
        </a:buClr>
        <a:buFont typeface="Arial" charset="0"/>
        <a:buChar char="&gt;"/>
        <a:defRPr sz="1600">
          <a:solidFill>
            <a:schemeClr val="tx1"/>
          </a:solidFill>
          <a:latin typeface="+mn-lt"/>
          <a:cs typeface="+mn-cs"/>
        </a:defRPr>
      </a:lvl7pPr>
      <a:lvl8pPr marL="2514600" indent="-228600" algn="l" rtl="0" fontAlgn="base">
        <a:lnSpc>
          <a:spcPct val="95000"/>
        </a:lnSpc>
        <a:spcBef>
          <a:spcPct val="0"/>
        </a:spcBef>
        <a:spcAft>
          <a:spcPct val="50000"/>
        </a:spcAft>
        <a:buClr>
          <a:schemeClr val="accent2"/>
        </a:buClr>
        <a:buFont typeface="Arial" charset="0"/>
        <a:buChar char="&gt;"/>
        <a:defRPr sz="1600">
          <a:solidFill>
            <a:schemeClr val="tx1"/>
          </a:solidFill>
          <a:latin typeface="+mn-lt"/>
          <a:cs typeface="+mn-cs"/>
        </a:defRPr>
      </a:lvl8pPr>
      <a:lvl9pPr marL="2971800" indent="-228600" algn="l" rtl="0" fontAlgn="base">
        <a:lnSpc>
          <a:spcPct val="95000"/>
        </a:lnSpc>
        <a:spcBef>
          <a:spcPct val="0"/>
        </a:spcBef>
        <a:spcAft>
          <a:spcPct val="50000"/>
        </a:spcAft>
        <a:buClr>
          <a:schemeClr val="accent2"/>
        </a:buClr>
        <a:buFont typeface="Arial" charset="0"/>
        <a:buChar char="&gt;"/>
        <a:defRPr sz="16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C1277B-8300-F646-A590-3AC1012C5F23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11/11/22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43E783-C368-E243-AE13-5DD7973CB8EB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97548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0" r:id="rId1"/>
    <p:sldLayoutId id="2147483951" r:id="rId2"/>
    <p:sldLayoutId id="2147483952" r:id="rId3"/>
    <p:sldLayoutId id="2147483953" r:id="rId4"/>
    <p:sldLayoutId id="2147483954" r:id="rId5"/>
    <p:sldLayoutId id="2147483955" r:id="rId6"/>
    <p:sldLayoutId id="2147483956" r:id="rId7"/>
    <p:sldLayoutId id="2147483957" r:id="rId8"/>
    <p:sldLayoutId id="2147483958" r:id="rId9"/>
    <p:sldLayoutId id="2147483959" r:id="rId10"/>
    <p:sldLayoutId id="2147483960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36000">
                <a:srgbClr val="DDF5FF"/>
              </a:gs>
              <a:gs pos="84000">
                <a:srgbClr val="C5EEFF"/>
              </a:gs>
            </a:gsLst>
            <a:path path="circle">
              <a:fillToRect t="100000" r="100000"/>
            </a:path>
            <a:tileRect l="-100000" b="-100000"/>
          </a:gradFill>
          <a:ln>
            <a:solidFill>
              <a:srgbClr val="0095D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6665" tIns="13332" rIns="26665" bIns="13332" anchor="ctr"/>
          <a:lstStyle/>
          <a:p>
            <a:pPr algn="ctr" defTabSz="456913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>
              <a:solidFill>
                <a:prstClr val="white"/>
              </a:solidFill>
              <a:latin typeface="Calibri"/>
              <a:ea typeface="ＭＳ Ｐゴシック"/>
            </a:endParaRPr>
          </a:p>
        </p:txBody>
      </p:sp>
      <p:pic>
        <p:nvPicPr>
          <p:cNvPr id="11269" name="Picture 2" descr="teddycmyk2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45604" y="5867400"/>
            <a:ext cx="2743200" cy="674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10"/>
          <p:cNvSpPr txBox="1">
            <a:spLocks noChangeArrowheads="1"/>
          </p:cNvSpPr>
          <p:nvPr/>
        </p:nvSpPr>
        <p:spPr bwMode="auto">
          <a:xfrm>
            <a:off x="9556753" y="6351588"/>
            <a:ext cx="2438400" cy="354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defPPr>
              <a:defRPr lang="en-US"/>
            </a:defPPr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8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defTabSz="457200">
              <a:defRPr/>
            </a:pPr>
            <a:r>
              <a:rPr lang="en-US" sz="800" dirty="0">
                <a:solidFill>
                  <a:srgbClr val="000066"/>
                </a:solidFill>
                <a:latin typeface="Calibri"/>
                <a:ea typeface="ＭＳ Ｐゴシック"/>
              </a:rPr>
              <a:t>The Environmental Determinants</a:t>
            </a:r>
          </a:p>
          <a:p>
            <a:pPr defTabSz="457200">
              <a:defRPr/>
            </a:pPr>
            <a:r>
              <a:rPr lang="en-US" sz="800" dirty="0">
                <a:solidFill>
                  <a:srgbClr val="000066"/>
                </a:solidFill>
                <a:latin typeface="Calibri"/>
                <a:ea typeface="ＭＳ Ｐゴシック"/>
              </a:rPr>
              <a:t>of Diabetes in the Young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1219200" cy="273050"/>
          </a:xfrm>
          <a:prstGeom prst="rect">
            <a:avLst/>
          </a:prstGeom>
        </p:spPr>
        <p:txBody>
          <a:bodyPr vert="horz" wrap="square" lIns="26666" tIns="13333" rIns="26666" bIns="13333" numCol="1" anchor="t" anchorCtr="0" compatLnSpc="1">
            <a:prstTxWarp prst="textNoShape">
              <a:avLst/>
            </a:prstTxWarp>
          </a:bodyPr>
          <a:lstStyle>
            <a:lvl1pPr defTabSz="455613" eaLnBrk="1" hangingPunct="1">
              <a:defRPr sz="1400" u="none">
                <a:solidFill>
                  <a:srgbClr val="000066"/>
                </a:solidFill>
                <a:latin typeface="Arial" pitchFamily="34" charset="0"/>
                <a:ea typeface="+mn-ea"/>
              </a:defRPr>
            </a:lvl1pPr>
          </a:lstStyle>
          <a:p>
            <a:pPr>
              <a:defRPr/>
            </a:pPr>
            <a:fld id="{27B735D2-2A31-47E0-8F81-786CD7E9B56A}" type="datetime1">
              <a:rPr lang="en-US" altLang="en-US" smtClean="0"/>
              <a:pPr>
                <a:defRPr/>
              </a:pPr>
              <a:t>11/11/22</a:t>
            </a:fld>
            <a:endParaRPr lang="en-US" alt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89604" y="6359652"/>
            <a:ext cx="1524000" cy="365125"/>
          </a:xfrm>
          <a:prstGeom prst="rect">
            <a:avLst/>
          </a:prstGeom>
        </p:spPr>
        <p:txBody>
          <a:bodyPr vert="horz" wrap="square" lIns="26666" tIns="13333" rIns="26666" bIns="13333" numCol="1" anchor="t" anchorCtr="0" compatLnSpc="1">
            <a:prstTxWarp prst="textNoShape">
              <a:avLst/>
            </a:prstTxWarp>
          </a:bodyPr>
          <a:lstStyle>
            <a:lvl1pPr algn="ctr" defTabSz="455613" eaLnBrk="1" hangingPunct="1">
              <a:defRPr sz="1400" u="none">
                <a:solidFill>
                  <a:srgbClr val="000066"/>
                </a:solidFill>
              </a:defRPr>
            </a:lvl1pPr>
          </a:lstStyle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6064749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74" r:id="rId1"/>
    <p:sldLayoutId id="2147483975" r:id="rId2"/>
    <p:sldLayoutId id="2147483976" r:id="rId3"/>
    <p:sldLayoutId id="2147483977" r:id="rId4"/>
    <p:sldLayoutId id="2147483978" r:id="rId5"/>
    <p:sldLayoutId id="2147483979" r:id="rId6"/>
    <p:sldLayoutId id="2147483980" r:id="rId7"/>
    <p:sldLayoutId id="2147483981" r:id="rId8"/>
    <p:sldLayoutId id="2147483982" r:id="rId9"/>
    <p:sldLayoutId id="2147483983" r:id="rId10"/>
    <p:sldLayoutId id="2147483984" r:id="rId11"/>
  </p:sldLayoutIdLst>
  <p:hf sldNum="0" hdr="0" dt="0"/>
  <p:txStyles>
    <p:titleStyle>
      <a:lvl1pPr algn="ctr" defTabSz="455613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55613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2pPr>
      <a:lvl3pPr algn="ctr" defTabSz="455613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3pPr>
      <a:lvl4pPr algn="ctr" defTabSz="455613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4pPr>
      <a:lvl5pPr algn="ctr" defTabSz="455613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5pPr>
      <a:lvl6pPr marL="457200" algn="ctr" defTabSz="455613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6pPr>
      <a:lvl7pPr marL="914400" algn="ctr" defTabSz="455613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7pPr>
      <a:lvl8pPr marL="1371600" algn="ctr" defTabSz="455613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8pPr>
      <a:lvl9pPr marL="1828800" algn="ctr" defTabSz="455613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9pPr>
    </p:titleStyle>
    <p:bodyStyle>
      <a:lvl1pPr marL="341313" indent="-341313" algn="l" defTabSz="4556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1363" indent="-284163" algn="l" defTabSz="4556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1413" indent="-227013" algn="l" defTabSz="4556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598613" indent="-227013" algn="l" defTabSz="4556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5813" indent="-227013" algn="l" defTabSz="4556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3013" indent="-227013" algn="l" defTabSz="455613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0213" indent="-227013" algn="l" defTabSz="455613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7413" indent="-227013" algn="l" defTabSz="455613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4613" indent="-227013" algn="l" defTabSz="455613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13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3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27.xml"/><Relationship Id="rId4" Type="http://schemas.openxmlformats.org/officeDocument/2006/relationships/image" Target="../media/image30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12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2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50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4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9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3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0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0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3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38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2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2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2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81" name="Picture 3" descr="buildi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012" b="7071"/>
          <a:stretch>
            <a:fillRect/>
          </a:stretch>
        </p:blipFill>
        <p:spPr bwMode="auto">
          <a:xfrm>
            <a:off x="718934" y="473286"/>
            <a:ext cx="3857625" cy="54106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3028" name="Rectangle 4"/>
          <p:cNvSpPr>
            <a:spLocks noChangeArrowheads="1"/>
          </p:cNvSpPr>
          <p:nvPr/>
        </p:nvSpPr>
        <p:spPr bwMode="auto">
          <a:xfrm>
            <a:off x="5039162" y="1032896"/>
            <a:ext cx="6609475" cy="25545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lIns="91424" tIns="45713" rIns="91424" bIns="45713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200" dirty="0">
                <a:solidFill>
                  <a:schemeClr val="tx2"/>
                </a:solidFill>
                <a:effectLst/>
                <a:latin typeface="Helvetica" pitchFamily="2" charset="0"/>
              </a:rPr>
              <a:t>Staged Newborn Screening for Common Childhood Diseases –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200" dirty="0">
                <a:solidFill>
                  <a:schemeClr val="tx2"/>
                </a:solidFill>
                <a:effectLst/>
                <a:latin typeface="Helvetica" pitchFamily="2" charset="0"/>
              </a:rPr>
              <a:t>the Combined Antibody Study for Celiac And Diabetes Evaluation (CASCADE) Study </a:t>
            </a:r>
          </a:p>
        </p:txBody>
      </p:sp>
      <p:sp>
        <p:nvSpPr>
          <p:cNvPr id="513029" name="Line 5"/>
          <p:cNvSpPr>
            <a:spLocks noChangeShapeType="1"/>
          </p:cNvSpPr>
          <p:nvPr/>
        </p:nvSpPr>
        <p:spPr bwMode="auto">
          <a:xfrm flipV="1">
            <a:off x="5418834" y="3935809"/>
            <a:ext cx="5602334" cy="9939"/>
          </a:xfrm>
          <a:prstGeom prst="line">
            <a:avLst/>
          </a:prstGeom>
          <a:noFill/>
          <a:ln w="9525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1424" tIns="45713" rIns="91424" bIns="45713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400" dirty="0">
              <a:solidFill>
                <a:srgbClr val="FFFFFF"/>
              </a:solidFill>
              <a:latin typeface="Times" charset="0"/>
              <a:ea typeface="ＭＳ Ｐゴシック" charset="0"/>
            </a:endParaRPr>
          </a:p>
        </p:txBody>
      </p:sp>
      <p:sp>
        <p:nvSpPr>
          <p:cNvPr id="513030" name="Rectangle 6"/>
          <p:cNvSpPr>
            <a:spLocks noChangeArrowheads="1"/>
          </p:cNvSpPr>
          <p:nvPr/>
        </p:nvSpPr>
        <p:spPr bwMode="auto">
          <a:xfrm>
            <a:off x="5624436" y="4294130"/>
            <a:ext cx="5438925" cy="12003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lIns="91424" tIns="45713" rIns="91424" bIns="45713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Hagopian W, Oram R, Killian M, Crouch C, 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Meyer J, Roy S, Llewellyn M, Bender T, 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McCall C, A Singh, Thompson J</a:t>
            </a:r>
          </a:p>
        </p:txBody>
      </p:sp>
      <p:sp>
        <p:nvSpPr>
          <p:cNvPr id="513031" name="Rectangle 7"/>
          <p:cNvSpPr>
            <a:spLocks noChangeArrowheads="1"/>
          </p:cNvSpPr>
          <p:nvPr/>
        </p:nvSpPr>
        <p:spPr bwMode="auto">
          <a:xfrm>
            <a:off x="-307975" y="352515"/>
            <a:ext cx="184634" cy="4616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1424" tIns="45713" rIns="91424" bIns="45713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400" dirty="0">
              <a:solidFill>
                <a:srgbClr val="FFFFFF"/>
              </a:solidFill>
              <a:latin typeface="Times" charset="0"/>
              <a:ea typeface="ＭＳ Ｐゴシック" charset="0"/>
            </a:endParaRPr>
          </a:p>
        </p:txBody>
      </p:sp>
      <p:pic>
        <p:nvPicPr>
          <p:cNvPr id="3" name="Picture 2" descr="Screen Shot 2019-03-05 at 11.42.43 PM.png"/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934" y="216083"/>
            <a:ext cx="3840480" cy="157567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09717D8-2BFC-684E-BFA4-AAEEEEDE5F2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0786" y="5936692"/>
            <a:ext cx="944709" cy="86715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7162938-022A-6841-885C-1817EBFB304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9584" y="6216920"/>
            <a:ext cx="1624454" cy="33558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DEC14F1-7284-6B40-9C5E-D95163A6238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134600" y="5706277"/>
            <a:ext cx="2057400" cy="114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71307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9B9BED1-EC78-F044-BB9D-D30CBC2003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9132"/>
            <a:ext cx="12192000" cy="6799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76650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 preview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838203"/>
            <a:ext cx="6858000" cy="547433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9296402" y="3200403"/>
            <a:ext cx="960219" cy="83099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>
                <a:solidFill>
                  <a:prstClr val="black"/>
                </a:solidFill>
                <a:latin typeface="Arial"/>
                <a:ea typeface="ＭＳ Ｐゴシック" charset="0"/>
                <a:cs typeface="Arial"/>
              </a:rPr>
              <a:t>Medians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>
                <a:solidFill>
                  <a:prstClr val="black"/>
                </a:solidFill>
                <a:latin typeface="Arial"/>
                <a:ea typeface="ＭＳ Ｐゴシック" charset="0"/>
                <a:cs typeface="Arial"/>
              </a:rPr>
              <a:t>Fourths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>
                <a:solidFill>
                  <a:prstClr val="black"/>
                </a:solidFill>
                <a:latin typeface="Arial"/>
                <a:ea typeface="ＭＳ Ｐゴシック" charset="0"/>
                <a:cs typeface="Arial"/>
              </a:rPr>
              <a:t>Eighths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35179" y="6312538"/>
            <a:ext cx="3505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b="1" dirty="0" err="1">
                <a:solidFill>
                  <a:prstClr val="black"/>
                </a:solidFill>
                <a:latin typeface="Calibri"/>
                <a:ea typeface="ＭＳ Ｐゴシック" charset="0"/>
              </a:rPr>
              <a:t>Oram</a:t>
            </a:r>
            <a:r>
              <a:rPr lang="en-US" sz="2000" b="1" dirty="0">
                <a:solidFill>
                  <a:prstClr val="black"/>
                </a:solidFill>
                <a:latin typeface="Calibri"/>
                <a:ea typeface="ＭＳ Ｐゴシック" charset="0"/>
              </a:rPr>
              <a:t> et al 2022 Diabetes Care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619960" y="376538"/>
            <a:ext cx="87557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dirty="0">
                <a:solidFill>
                  <a:prstClr val="black"/>
                </a:solidFill>
                <a:latin typeface="Calibri"/>
                <a:ea typeface="ＭＳ Ｐゴシック" charset="0"/>
              </a:rPr>
              <a:t>T1D GRS2 robustly detects T1D risk in US children of many ancestries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F90959D-5CC1-5C4D-9634-25AEB70FCA2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6675" y="5404207"/>
            <a:ext cx="1615325" cy="145379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2525C9B-7DAC-894C-8891-1F86951A91F0}"/>
              </a:ext>
            </a:extLst>
          </p:cNvPr>
          <p:cNvSpPr txBox="1"/>
          <p:nvPr/>
        </p:nvSpPr>
        <p:spPr>
          <a:xfrm>
            <a:off x="10684600" y="5106256"/>
            <a:ext cx="15074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SEARCH Study</a:t>
            </a:r>
          </a:p>
        </p:txBody>
      </p:sp>
    </p:spTree>
    <p:extLst>
      <p:ext uri="{BB962C8B-B14F-4D97-AF65-F5344CB8AC3E}">
        <p14:creationId xmlns:p14="http://schemas.microsoft.com/office/powerpoint/2010/main" val="26333821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C4FC82FF-049C-4E41-8EE1-1191E130FB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098"/>
            <a:ext cx="12192000" cy="6823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26971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DF807C2-E978-0F4A-A49E-83E6DA36C0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94" y="0"/>
            <a:ext cx="12119212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971C02E-71E9-864B-89EE-1B7702B980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3600" y="1477736"/>
            <a:ext cx="2743200" cy="16383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9BDD6C7-8339-0847-BEB9-93688F589C5C}"/>
              </a:ext>
            </a:extLst>
          </p:cNvPr>
          <p:cNvSpPr txBox="1"/>
          <p:nvPr/>
        </p:nvSpPr>
        <p:spPr>
          <a:xfrm>
            <a:off x="6270171" y="1741714"/>
            <a:ext cx="135806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High risk</a:t>
            </a:r>
          </a:p>
          <a:p>
            <a:r>
              <a:rPr lang="en-US" dirty="0">
                <a:solidFill>
                  <a:schemeClr val="accent2"/>
                </a:solidFill>
              </a:rPr>
              <a:t>Medium risk</a:t>
            </a:r>
          </a:p>
          <a:p>
            <a:r>
              <a:rPr lang="en-US" dirty="0">
                <a:solidFill>
                  <a:srgbClr val="0000FF"/>
                </a:solidFill>
              </a:rPr>
              <a:t>Low risk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6117108-6DEE-EE4E-BE6A-8A104EF4869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5416" y="6134100"/>
            <a:ext cx="2908300" cy="723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48756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07E0CC3-A84A-7A41-8542-439E3528BE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715"/>
            <a:ext cx="12192000" cy="6850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52122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FD5980B-D032-A347-8194-B6C5CFE328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04" y="0"/>
            <a:ext cx="1212159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896910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04FEE2C-AE9F-0447-AFCA-913479EB3C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545"/>
            <a:ext cx="12192000" cy="6834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158693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74E0FB9-E5C8-9549-8C36-0C5F8EEA65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20" y="0"/>
            <a:ext cx="1204976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973B065-3F01-CD40-B299-DE215874DFB5}"/>
              </a:ext>
            </a:extLst>
          </p:cNvPr>
          <p:cNvSpPr txBox="1"/>
          <p:nvPr/>
        </p:nvSpPr>
        <p:spPr>
          <a:xfrm>
            <a:off x="1900685" y="3329795"/>
            <a:ext cx="878767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>
                <a:cs typeface="Al Bayan Plain" pitchFamily="2" charset="-78"/>
              </a:rPr>
              <a:t>2 and 6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3EB163F-51D1-864C-BB3D-6A9E2F14431E}"/>
              </a:ext>
            </a:extLst>
          </p:cNvPr>
          <p:cNvSpPr txBox="1"/>
          <p:nvPr/>
        </p:nvSpPr>
        <p:spPr>
          <a:xfrm>
            <a:off x="1920814" y="2886974"/>
            <a:ext cx="878767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>
                <a:cs typeface="Al Bayan Plain" pitchFamily="2" charset="-78"/>
              </a:rPr>
              <a:t>2 and 6</a:t>
            </a:r>
          </a:p>
        </p:txBody>
      </p:sp>
    </p:spTree>
    <p:extLst>
      <p:ext uri="{BB962C8B-B14F-4D97-AF65-F5344CB8AC3E}">
        <p14:creationId xmlns:p14="http://schemas.microsoft.com/office/powerpoint/2010/main" val="14538161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D266CEC-8E26-E949-84DD-8B469E84E87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51" b="743"/>
          <a:stretch/>
        </p:blipFill>
        <p:spPr>
          <a:xfrm>
            <a:off x="64924" y="886968"/>
            <a:ext cx="12127076" cy="572414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AC4D094-A5A4-804B-B161-62FA58A83FF0}"/>
              </a:ext>
            </a:extLst>
          </p:cNvPr>
          <p:cNvSpPr txBox="1"/>
          <p:nvPr/>
        </p:nvSpPr>
        <p:spPr>
          <a:xfrm>
            <a:off x="634474" y="363748"/>
            <a:ext cx="1074935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002060"/>
                </a:solidFill>
              </a:rPr>
              <a:t>Simple Scheme for Public Health Screening of Childhood Type 1 Diabetes</a:t>
            </a:r>
          </a:p>
        </p:txBody>
      </p:sp>
    </p:spTree>
    <p:extLst>
      <p:ext uri="{BB962C8B-B14F-4D97-AF65-F5344CB8AC3E}">
        <p14:creationId xmlns:p14="http://schemas.microsoft.com/office/powerpoint/2010/main" val="401506879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00053AF-7455-414C-A7D9-CD6965B642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9072"/>
            <a:ext cx="12192000" cy="6839415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E18C0F52-55C5-7847-A8CD-6E5381BE0BAC}"/>
              </a:ext>
            </a:extLst>
          </p:cNvPr>
          <p:cNvGrpSpPr/>
          <p:nvPr/>
        </p:nvGrpSpPr>
        <p:grpSpPr>
          <a:xfrm>
            <a:off x="773366" y="5771072"/>
            <a:ext cx="9764136" cy="632589"/>
            <a:chOff x="829524" y="5712472"/>
            <a:chExt cx="9764136" cy="646331"/>
          </a:xfrm>
        </p:grpSpPr>
        <p:sp>
          <p:nvSpPr>
            <p:cNvPr id="4" name="Rounded Rectangle 3">
              <a:extLst>
                <a:ext uri="{FF2B5EF4-FFF2-40B4-BE49-F238E27FC236}">
                  <a16:creationId xmlns:a16="http://schemas.microsoft.com/office/drawing/2014/main" id="{D3BC5718-6D62-0D40-AE9C-AF7AB5978E0B}"/>
                </a:ext>
              </a:extLst>
            </p:cNvPr>
            <p:cNvSpPr/>
            <p:nvPr/>
          </p:nvSpPr>
          <p:spPr>
            <a:xfrm>
              <a:off x="829524" y="5746863"/>
              <a:ext cx="9764136" cy="589201"/>
            </a:xfrm>
            <a:prstGeom prst="roundRect">
              <a:avLst>
                <a:gd name="adj" fmla="val 0"/>
              </a:avLst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5845768C-A03C-E648-BB60-FB10FF27EDB2}"/>
                </a:ext>
              </a:extLst>
            </p:cNvPr>
            <p:cNvSpPr txBox="1"/>
            <p:nvPr/>
          </p:nvSpPr>
          <p:spPr>
            <a:xfrm>
              <a:off x="878529" y="5712472"/>
              <a:ext cx="1659163" cy="64633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% of All Newborns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88F9660E-151D-DA40-A2A4-D509A7F5DEDA}"/>
                </a:ext>
              </a:extLst>
            </p:cNvPr>
            <p:cNvSpPr txBox="1"/>
            <p:nvPr/>
          </p:nvSpPr>
          <p:spPr>
            <a:xfrm>
              <a:off x="2991183" y="5841714"/>
              <a:ext cx="89429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100%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EF9B73C0-DCED-1946-8D48-3482F1B9AF7C}"/>
                </a:ext>
              </a:extLst>
            </p:cNvPr>
            <p:cNvSpPr txBox="1"/>
            <p:nvPr/>
          </p:nvSpPr>
          <p:spPr>
            <a:xfrm>
              <a:off x="6641114" y="5841714"/>
              <a:ext cx="63927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21%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AEB038B-2DED-494A-972B-70BF561FBAA8}"/>
                </a:ext>
              </a:extLst>
            </p:cNvPr>
            <p:cNvSpPr txBox="1"/>
            <p:nvPr/>
          </p:nvSpPr>
          <p:spPr>
            <a:xfrm>
              <a:off x="8262851" y="5817004"/>
              <a:ext cx="69626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0.6%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F8EF03EA-FBDF-B347-B4EE-E5D25A35E8E1}"/>
                </a:ext>
              </a:extLst>
            </p:cNvPr>
            <p:cNvSpPr txBox="1"/>
            <p:nvPr/>
          </p:nvSpPr>
          <p:spPr>
            <a:xfrm>
              <a:off x="9524372" y="5817004"/>
              <a:ext cx="69626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0.3%</a:t>
              </a: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D65C41B5-AB61-C748-8F05-D6B4BE177EF0}"/>
              </a:ext>
            </a:extLst>
          </p:cNvPr>
          <p:cNvGrpSpPr/>
          <p:nvPr/>
        </p:nvGrpSpPr>
        <p:grpSpPr>
          <a:xfrm>
            <a:off x="660146" y="1007929"/>
            <a:ext cx="9764136" cy="610644"/>
            <a:chOff x="829524" y="5712472"/>
            <a:chExt cx="9764136" cy="646331"/>
          </a:xfrm>
        </p:grpSpPr>
        <p:sp>
          <p:nvSpPr>
            <p:cNvPr id="12" name="Rounded Rectangle 11">
              <a:extLst>
                <a:ext uri="{FF2B5EF4-FFF2-40B4-BE49-F238E27FC236}">
                  <a16:creationId xmlns:a16="http://schemas.microsoft.com/office/drawing/2014/main" id="{968F42DE-C3CA-6A46-9533-EC1FA0750377}"/>
                </a:ext>
              </a:extLst>
            </p:cNvPr>
            <p:cNvSpPr/>
            <p:nvPr/>
          </p:nvSpPr>
          <p:spPr>
            <a:xfrm>
              <a:off x="829524" y="5746863"/>
              <a:ext cx="9764136" cy="589201"/>
            </a:xfrm>
            <a:prstGeom prst="roundRect">
              <a:avLst>
                <a:gd name="adj" fmla="val 0"/>
              </a:avLst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8697CD0F-32B1-064C-B5D0-79CDEF4B06C7}"/>
                </a:ext>
              </a:extLst>
            </p:cNvPr>
            <p:cNvSpPr txBox="1"/>
            <p:nvPr/>
          </p:nvSpPr>
          <p:spPr>
            <a:xfrm>
              <a:off x="878529" y="5712472"/>
              <a:ext cx="1659163" cy="64633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% of All Newborns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039B88C1-7972-0C4B-A6ED-B0B4D7A32F40}"/>
                </a:ext>
              </a:extLst>
            </p:cNvPr>
            <p:cNvSpPr txBox="1"/>
            <p:nvPr/>
          </p:nvSpPr>
          <p:spPr>
            <a:xfrm>
              <a:off x="2991183" y="5841714"/>
              <a:ext cx="89429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100%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20137D80-B54D-B342-8AAF-425A36FCFA50}"/>
                </a:ext>
              </a:extLst>
            </p:cNvPr>
            <p:cNvSpPr txBox="1"/>
            <p:nvPr/>
          </p:nvSpPr>
          <p:spPr>
            <a:xfrm>
              <a:off x="6641114" y="5841714"/>
              <a:ext cx="63927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24%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BE1577E0-2E9F-434C-8CB5-96E4D024439E}"/>
                </a:ext>
              </a:extLst>
            </p:cNvPr>
            <p:cNvSpPr txBox="1"/>
            <p:nvPr/>
          </p:nvSpPr>
          <p:spPr>
            <a:xfrm>
              <a:off x="8388432" y="5835583"/>
              <a:ext cx="69626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1.5%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D745B129-9155-6246-9B12-FD29284600F7}"/>
                </a:ext>
              </a:extLst>
            </p:cNvPr>
            <p:cNvSpPr txBox="1"/>
            <p:nvPr/>
          </p:nvSpPr>
          <p:spPr>
            <a:xfrm>
              <a:off x="9496478" y="5821756"/>
              <a:ext cx="69626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1.0%</a:t>
              </a: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784CF11D-70CB-4348-A47B-15CB33268570}"/>
              </a:ext>
            </a:extLst>
          </p:cNvPr>
          <p:cNvSpPr txBox="1"/>
          <p:nvPr/>
        </p:nvSpPr>
        <p:spPr>
          <a:xfrm>
            <a:off x="10227076" y="2069106"/>
            <a:ext cx="17361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Celiac Disease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27A8307-07CD-7445-8F37-04C9F75C5C59}"/>
              </a:ext>
            </a:extLst>
          </p:cNvPr>
          <p:cNvSpPr txBox="1"/>
          <p:nvPr/>
        </p:nvSpPr>
        <p:spPr>
          <a:xfrm>
            <a:off x="10227077" y="4778717"/>
            <a:ext cx="18554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Type 1 diabetes</a:t>
            </a:r>
          </a:p>
        </p:txBody>
      </p:sp>
    </p:spTree>
    <p:extLst>
      <p:ext uri="{BB962C8B-B14F-4D97-AF65-F5344CB8AC3E}">
        <p14:creationId xmlns:p14="http://schemas.microsoft.com/office/powerpoint/2010/main" val="31243516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27AFA5-A15D-7844-A84D-440AE69A64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5556" y="1225825"/>
            <a:ext cx="10363200" cy="1143000"/>
          </a:xfrm>
        </p:spPr>
        <p:txBody>
          <a:bodyPr/>
          <a:lstStyle/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Disclosures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143BFBD-6B7F-3042-B6F7-C9FF6D47CB95}"/>
              </a:ext>
            </a:extLst>
          </p:cNvPr>
          <p:cNvSpPr txBox="1"/>
          <p:nvPr/>
        </p:nvSpPr>
        <p:spPr>
          <a:xfrm>
            <a:off x="338353" y="2536448"/>
            <a:ext cx="12004568" cy="178510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CASCADE is funded by an unrestricted grant from Janssen Pharmaceuticals to my Institute</a:t>
            </a:r>
          </a:p>
          <a:p>
            <a:endParaRPr lang="en-US" sz="2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/>
                <a:cs typeface="Calibri" panose="020F0502020204030204" pitchFamily="34" charset="0"/>
              </a:rPr>
              <a:t>Dr. Hagopian receives no equity, honoraria, fees nor salary directly from Janssen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ea typeface="ＭＳ Ｐゴシック"/>
              <a:cs typeface="Calibri" panose="020F0502020204030204" pitchFamily="34" charset="0"/>
            </a:endParaRPr>
          </a:p>
          <a:p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Neither Janssen nor Dr. Hagopian own any Intellectual Property used in CASCADE prediction strategies</a:t>
            </a:r>
          </a:p>
        </p:txBody>
      </p:sp>
    </p:spTree>
    <p:extLst>
      <p:ext uri="{BB962C8B-B14F-4D97-AF65-F5344CB8AC3E}">
        <p14:creationId xmlns:p14="http://schemas.microsoft.com/office/powerpoint/2010/main" val="617589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DC4CD7A-A42C-0E47-BCAF-5A94F49D79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741282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 Shot 2021-06-10 at 3.51.17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800" y="1143001"/>
            <a:ext cx="9067800" cy="4334475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545858" y="410423"/>
            <a:ext cx="1142973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/>
                <a:ea typeface="ＭＳ Ｐゴシック" charset="0"/>
                <a:cs typeface="Arial"/>
              </a:rPr>
              <a:t>Educating parents and providers of kids with islet aab is the key to preventing DKA</a:t>
            </a:r>
          </a:p>
        </p:txBody>
      </p:sp>
      <p:pic>
        <p:nvPicPr>
          <p:cNvPr id="5" name="Picture 4" descr="Screen Shot 2021-10-17 at 2.38.16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4600" y="5716877"/>
            <a:ext cx="2057400" cy="114112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3D874E4-7967-4543-9A1F-516D1CB662CC}"/>
              </a:ext>
            </a:extLst>
          </p:cNvPr>
          <p:cNvSpPr txBox="1"/>
          <p:nvPr/>
        </p:nvSpPr>
        <p:spPr>
          <a:xfrm>
            <a:off x="167671" y="5748389"/>
            <a:ext cx="979841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900" dirty="0">
                <a:solidFill>
                  <a:srgbClr val="FFFFFF"/>
                </a:solidFill>
                <a:latin typeface="Arial" panose="020B0604020202020204" pitchFamily="34" charset="0"/>
                <a:ea typeface="ＭＳ Ｐゴシック"/>
                <a:cs typeface="Arial" panose="020B0604020202020204" pitchFamily="34" charset="0"/>
              </a:rPr>
              <a:t>W</a:t>
            </a:r>
            <a:r>
              <a:rPr kumimoji="0" lang="en-US" sz="19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/>
                <a:cs typeface="Arial" panose="020B0604020202020204" pitchFamily="34" charset="0"/>
              </a:rPr>
              <a:t>hen child is islet aab positive, educate parents to </a:t>
            </a:r>
            <a:r>
              <a:rPr lang="en-US" sz="1900" dirty="0">
                <a:solidFill>
                  <a:srgbClr val="FFFFFF"/>
                </a:solidFill>
                <a:latin typeface="Arial" panose="020B0604020202020204" pitchFamily="34" charset="0"/>
                <a:ea typeface="ＭＳ Ｐゴシック"/>
                <a:cs typeface="Arial" panose="020B0604020202020204" pitchFamily="34" charset="0"/>
              </a:rPr>
              <a:t>address</a:t>
            </a:r>
            <a:r>
              <a:rPr kumimoji="0" lang="en-US" sz="19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/>
                <a:cs typeface="Arial" panose="020B0604020202020204" pitchFamily="34" charset="0"/>
              </a:rPr>
              <a:t> illnesses or symptoms early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ＭＳ Ｐゴシック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9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/>
                <a:cs typeface="Arial" panose="020B0604020202020204" pitchFamily="34" charset="0"/>
              </a:rPr>
              <a:t>Educate providers (or parents) to check blood glucose with any illness to detect T1D early</a:t>
            </a:r>
          </a:p>
        </p:txBody>
      </p:sp>
    </p:spTree>
    <p:extLst>
      <p:ext uri="{BB962C8B-B14F-4D97-AF65-F5344CB8AC3E}">
        <p14:creationId xmlns:p14="http://schemas.microsoft.com/office/powerpoint/2010/main" val="53349301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5F345C6E-7B2A-D64B-8561-300C1557CC9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539"/>
          <a:stretch/>
        </p:blipFill>
        <p:spPr>
          <a:xfrm>
            <a:off x="12114" y="2162908"/>
            <a:ext cx="12167771" cy="469509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5892304-9F57-814D-A6B8-AF71555B7695}"/>
              </a:ext>
            </a:extLst>
          </p:cNvPr>
          <p:cNvSpPr txBox="1"/>
          <p:nvPr/>
        </p:nvSpPr>
        <p:spPr>
          <a:xfrm>
            <a:off x="97626" y="1208801"/>
            <a:ext cx="11996746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/>
              <a:t>In addition to effectively treating celiac disease with a gluten-free diet, a</a:t>
            </a:r>
          </a:p>
          <a:p>
            <a:pPr algn="ctr"/>
            <a:r>
              <a:rPr lang="en-US" sz="2800" dirty="0"/>
              <a:t>low-gluten diet in those with genetic risk might avoid future celiac autoimmunity</a:t>
            </a:r>
          </a:p>
        </p:txBody>
      </p:sp>
    </p:spTree>
    <p:extLst>
      <p:ext uri="{BB962C8B-B14F-4D97-AF65-F5344CB8AC3E}">
        <p14:creationId xmlns:p14="http://schemas.microsoft.com/office/powerpoint/2010/main" val="108360995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819BC6C-D6DB-CC4D-AEFD-702C93C3DC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25"/>
            <a:ext cx="12192000" cy="6855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868359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6257FA2-5D76-3647-926D-BDC6AF4417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3499"/>
            <a:ext cx="12192000" cy="6840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931614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74AFA8-0D9A-5146-A7F3-7C0B4B6FDF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26" y="365125"/>
            <a:ext cx="10515600" cy="848485"/>
          </a:xfrm>
        </p:spPr>
        <p:txBody>
          <a:bodyPr/>
          <a:lstStyle/>
          <a:p>
            <a:r>
              <a:rPr lang="en-US" b="1" u="sng" dirty="0"/>
              <a:t>Conclusions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1F15D1-4054-8842-AB10-BF0A39CE00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4321" y="1381544"/>
            <a:ext cx="11163358" cy="4690234"/>
          </a:xfrm>
        </p:spPr>
        <p:txBody>
          <a:bodyPr>
            <a:noAutofit/>
          </a:bodyPr>
          <a:lstStyle/>
          <a:p>
            <a:r>
              <a:rPr lang="en-US" sz="2400" dirty="0"/>
              <a:t>Newborn screening via genetic risk scores followed later by islet autoantibody testing detects most childhood type 1 diabetes</a:t>
            </a:r>
          </a:p>
          <a:p>
            <a:pPr marL="0" indent="0">
              <a:buNone/>
            </a:pPr>
            <a:endParaRPr lang="en-US" sz="2000" dirty="0"/>
          </a:p>
          <a:p>
            <a:r>
              <a:rPr lang="en-US" sz="2400" dirty="0"/>
              <a:t>Efficient combined prediction of T1D and Celiac Disease</a:t>
            </a:r>
          </a:p>
          <a:p>
            <a:pPr marL="0" indent="0">
              <a:buNone/>
            </a:pPr>
            <a:endParaRPr lang="en-US" sz="2000" dirty="0"/>
          </a:p>
          <a:p>
            <a:r>
              <a:rPr lang="en-US" sz="2400" dirty="0"/>
              <a:t>Cost-effective at 73% sensitivity for T1D by age 15</a:t>
            </a:r>
          </a:p>
          <a:p>
            <a:pPr marL="0" indent="0">
              <a:buNone/>
            </a:pPr>
            <a:endParaRPr lang="en-US" sz="2200" dirty="0"/>
          </a:p>
          <a:p>
            <a:r>
              <a:rPr lang="en-US" sz="2400" dirty="0"/>
              <a:t>Requires sampling 20% of children at ages 2 and 6, which is logistically challenging</a:t>
            </a:r>
          </a:p>
          <a:p>
            <a:pPr marL="0" indent="0">
              <a:buNone/>
            </a:pPr>
            <a:endParaRPr lang="en-US" sz="2200" dirty="0"/>
          </a:p>
          <a:p>
            <a:r>
              <a:rPr lang="en-US" sz="2400" dirty="0"/>
              <a:t>Effective T1D interventions available now, with prevention potential in the near future</a:t>
            </a:r>
          </a:p>
        </p:txBody>
      </p:sp>
      <p:pic>
        <p:nvPicPr>
          <p:cNvPr id="4" name="Picture 3" descr="Screen Shot 2021-10-17 at 2.38.16 PM.png">
            <a:extLst>
              <a:ext uri="{FF2B5EF4-FFF2-40B4-BE49-F238E27FC236}">
                <a16:creationId xmlns:a16="http://schemas.microsoft.com/office/drawing/2014/main" id="{7240C0D2-C2D0-F74F-A5F8-1C78721435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4600" y="5716877"/>
            <a:ext cx="2057400" cy="1141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880520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Screen Shot 2019-08-22 at 12.33.05 AM.png">
            <a:extLst>
              <a:ext uri="{FF2B5EF4-FFF2-40B4-BE49-F238E27FC236}">
                <a16:creationId xmlns:a16="http://schemas.microsoft.com/office/drawing/2014/main" id="{E0826615-1746-214C-ADBE-A099448A1E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422" y="236485"/>
            <a:ext cx="3780740" cy="89208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397F67E-D0D1-834A-A334-F80B34C6FD8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5575" y="372833"/>
            <a:ext cx="7953003" cy="6264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74894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F91683F-2017-B045-91D6-AE7CBE0723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69" y="0"/>
            <a:ext cx="1212866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79731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126A9F3-C3F0-A542-B65A-36E1D35EB3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2542"/>
            <a:ext cx="12192000" cy="6812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34632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5EEF289D-527A-A245-990A-8C1165A69B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8273" y="279272"/>
            <a:ext cx="6942132" cy="619053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CD6D57F-F4C0-FE44-A709-8FC7155B1F24}"/>
              </a:ext>
            </a:extLst>
          </p:cNvPr>
          <p:cNvSpPr txBox="1"/>
          <p:nvPr/>
        </p:nvSpPr>
        <p:spPr>
          <a:xfrm>
            <a:off x="119265" y="1438859"/>
            <a:ext cx="5039008" cy="45858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/>
                <a:cs typeface="Calibri" panose="020F0502020204030204" pitchFamily="34" charset="0"/>
              </a:rPr>
              <a:t>DKA sequelae avoided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/>
                <a:cs typeface="Calibri" panose="020F0502020204030204" pitchFamily="34" charset="0"/>
              </a:rPr>
              <a:t>Severe illness and rare deaths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/>
                <a:cs typeface="Calibri" panose="020F0502020204030204" pitchFamily="34" charset="0"/>
              </a:rPr>
              <a:t>Cost of DKA treatment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/>
                <a:cs typeface="Calibri" panose="020F0502020204030204" pitchFamily="34" charset="0"/>
              </a:rPr>
              <a:t>Possible decreased cognition</a:t>
            </a:r>
          </a:p>
          <a:p>
            <a:pPr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/>
                <a:cs typeface="Calibri" panose="020F0502020204030204" pitchFamily="34" charset="0"/>
              </a:rPr>
              <a:t>Long-term worsened glycemia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ea typeface="ＭＳ Ｐゴシック"/>
              <a:cs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/>
                <a:cs typeface="Calibri" panose="020F0502020204030204" pitchFamily="34" charset="0"/>
              </a:rPr>
              <a:t>Cost-benefit ratio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highlight>
                  <a:srgbClr val="FFFF00"/>
                </a:highlight>
                <a:uLnTx/>
                <a:uFillTx/>
                <a:latin typeface="Calibri" panose="020F0502020204030204" pitchFamily="34" charset="0"/>
                <a:ea typeface="ＭＳ Ｐゴシック"/>
                <a:cs typeface="Calibri" panose="020F0502020204030204" pitchFamily="34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/>
                <a:cs typeface="Calibri" panose="020F0502020204030204" pitchFamily="34" charset="0"/>
              </a:rPr>
              <a:t>positive when DKA treatment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/>
                <a:cs typeface="Calibri" panose="020F0502020204030204" pitchFamily="34" charset="0"/>
              </a:rPr>
              <a:t>and dysglycemia both considered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/>
                <a:cs typeface="Calibri" panose="020F0502020204030204" pitchFamily="34" charset="0"/>
              </a:rPr>
              <a:t> 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FFFF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/>
                <a:cs typeface="Calibri" panose="020F0502020204030204" pitchFamily="34" charset="0"/>
              </a:rPr>
              <a:t>McQueen et al Diab Care 2020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F1052A3-A75D-CA41-8C52-43AAFCA53FD1}"/>
              </a:ext>
            </a:extLst>
          </p:cNvPr>
          <p:cNvSpPr txBox="1"/>
          <p:nvPr/>
        </p:nvSpPr>
        <p:spPr>
          <a:xfrm>
            <a:off x="214371" y="279272"/>
            <a:ext cx="395319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FFFF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/>
                <a:cs typeface="Calibri" panose="020F0502020204030204" pitchFamily="34" charset="0"/>
              </a:rPr>
              <a:t>Building an evidence base</a:t>
            </a:r>
          </a:p>
        </p:txBody>
      </p:sp>
    </p:spTree>
    <p:extLst>
      <p:ext uri="{BB962C8B-B14F-4D97-AF65-F5344CB8AC3E}">
        <p14:creationId xmlns:p14="http://schemas.microsoft.com/office/powerpoint/2010/main" val="22741946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1A44C5C-29E5-654F-B36F-3B8CD53738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824"/>
            <a:ext cx="12192000" cy="6830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64760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B2D1F1E-81A1-BF4E-B6FF-E70AAFFAC5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892"/>
            <a:ext cx="12192000" cy="6840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93448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023F2BB-FB5D-EA47-B35E-C64F9C47C7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74"/>
            <a:ext cx="12192000" cy="6850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08257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951BF97-073C-2647-914D-523682F3DA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77" y="17584"/>
            <a:ext cx="12176030" cy="6858000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B6F946C-AAE7-F549-90DF-D89EC133DB19}"/>
              </a:ext>
            </a:extLst>
          </p:cNvPr>
          <p:cNvSpPr txBox="1"/>
          <p:nvPr/>
        </p:nvSpPr>
        <p:spPr>
          <a:xfrm>
            <a:off x="9136870" y="2351782"/>
            <a:ext cx="3054096" cy="107721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sz="1600" dirty="0"/>
          </a:p>
          <a:p>
            <a:r>
              <a:rPr lang="en-US" sz="1600" dirty="0"/>
              <a:t>Direct assays like KASP (now)</a:t>
            </a:r>
          </a:p>
          <a:p>
            <a:r>
              <a:rPr lang="en-US" sz="1600" dirty="0"/>
              <a:t>Whole genome sequence (future)</a:t>
            </a:r>
          </a:p>
          <a:p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4655520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4_Blank Presentation">
  <a:themeElements>
    <a:clrScheme name="">
      <a:dk1>
        <a:srgbClr val="FFFFFF"/>
      </a:dk1>
      <a:lt1>
        <a:srgbClr val="FFFFFF"/>
      </a:lt1>
      <a:dk2>
        <a:srgbClr val="0000FF"/>
      </a:dk2>
      <a:lt2>
        <a:srgbClr val="FFFF00"/>
      </a:lt2>
      <a:accent1>
        <a:srgbClr val="FFFFFF"/>
      </a:accent1>
      <a:accent2>
        <a:srgbClr val="00FFFF"/>
      </a:accent2>
      <a:accent3>
        <a:srgbClr val="AAAAFF"/>
      </a:accent3>
      <a:accent4>
        <a:srgbClr val="DADADA"/>
      </a:accent4>
      <a:accent5>
        <a:srgbClr val="FFFFFF"/>
      </a:accent5>
      <a:accent6>
        <a:srgbClr val="00E7E7"/>
      </a:accent6>
      <a:hlink>
        <a:srgbClr val="FF0000"/>
      </a:hlink>
      <a:folHlink>
        <a:srgbClr val="969696"/>
      </a:folHlink>
    </a:clrScheme>
    <a:fontScheme name="Blank Presentation">
      <a:majorFont>
        <a:latin typeface="Times"/>
        <a:ea typeface="ＭＳ Ｐゴシック"/>
        <a:cs typeface=""/>
      </a:majorFont>
      <a:minorFont>
        <a:latin typeface="Times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Times" charset="0"/>
            <a:ea typeface="ＭＳ Ｐゴシック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Times" charset="0"/>
            <a:ea typeface="ＭＳ Ｐゴシック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1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2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3.xml><?xml version="1.0" encoding="utf-8"?>
<a:theme xmlns:a="http://schemas.openxmlformats.org/drawingml/2006/main" name="8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Blank Presentation">
  <a:themeElements>
    <a:clrScheme name="">
      <a:dk1>
        <a:srgbClr val="FFFFFF"/>
      </a:dk1>
      <a:lt1>
        <a:srgbClr val="FFFFFF"/>
      </a:lt1>
      <a:dk2>
        <a:srgbClr val="0000FF"/>
      </a:dk2>
      <a:lt2>
        <a:srgbClr val="FFFF00"/>
      </a:lt2>
      <a:accent1>
        <a:srgbClr val="FFFFFF"/>
      </a:accent1>
      <a:accent2>
        <a:srgbClr val="00FFFF"/>
      </a:accent2>
      <a:accent3>
        <a:srgbClr val="AAAAFF"/>
      </a:accent3>
      <a:accent4>
        <a:srgbClr val="DADADA"/>
      </a:accent4>
      <a:accent5>
        <a:srgbClr val="FFFFFF"/>
      </a:accent5>
      <a:accent6>
        <a:srgbClr val="00E7E7"/>
      </a:accent6>
      <a:hlink>
        <a:srgbClr val="FF0000"/>
      </a:hlink>
      <a:folHlink>
        <a:srgbClr val="969696"/>
      </a:folHlink>
    </a:clrScheme>
    <a:fontScheme name="Blank Presentation">
      <a:majorFont>
        <a:latin typeface="Times"/>
        <a:ea typeface="ＭＳ Ｐゴシック"/>
        <a:cs typeface=""/>
      </a:majorFont>
      <a:minorFont>
        <a:latin typeface="Times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Times" charset="0"/>
            <a:ea typeface="ＭＳ Ｐゴシック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Times" charset="0"/>
            <a:ea typeface="ＭＳ Ｐゴシック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5_Blank Presentation">
  <a:themeElements>
    <a:clrScheme name="">
      <a:dk1>
        <a:srgbClr val="FFFFFF"/>
      </a:dk1>
      <a:lt1>
        <a:srgbClr val="FFFFFF"/>
      </a:lt1>
      <a:dk2>
        <a:srgbClr val="0000FF"/>
      </a:dk2>
      <a:lt2>
        <a:srgbClr val="FFFF00"/>
      </a:lt2>
      <a:accent1>
        <a:srgbClr val="FFFFFF"/>
      </a:accent1>
      <a:accent2>
        <a:srgbClr val="00FFFF"/>
      </a:accent2>
      <a:accent3>
        <a:srgbClr val="AAAAFF"/>
      </a:accent3>
      <a:accent4>
        <a:srgbClr val="DADADA"/>
      </a:accent4>
      <a:accent5>
        <a:srgbClr val="FFFFFF"/>
      </a:accent5>
      <a:accent6>
        <a:srgbClr val="00E7E7"/>
      </a:accent6>
      <a:hlink>
        <a:srgbClr val="FF0000"/>
      </a:hlink>
      <a:folHlink>
        <a:srgbClr val="969696"/>
      </a:folHlink>
    </a:clrScheme>
    <a:fontScheme name="Blank Presentation">
      <a:majorFont>
        <a:latin typeface="Times"/>
        <a:ea typeface="ＭＳ Ｐゴシック"/>
        <a:cs typeface=""/>
      </a:majorFont>
      <a:minorFont>
        <a:latin typeface="Times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Times" charset="0"/>
            <a:ea typeface="ＭＳ Ｐゴシック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Times" charset="0"/>
            <a:ea typeface="ＭＳ Ｐゴシック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1_Blank Presentation">
  <a:themeElements>
    <a:clrScheme name="">
      <a:dk1>
        <a:srgbClr val="FFFFFF"/>
      </a:dk1>
      <a:lt1>
        <a:srgbClr val="FFFFFF"/>
      </a:lt1>
      <a:dk2>
        <a:srgbClr val="0000FF"/>
      </a:dk2>
      <a:lt2>
        <a:srgbClr val="FFFF00"/>
      </a:lt2>
      <a:accent1>
        <a:srgbClr val="FFFFFF"/>
      </a:accent1>
      <a:accent2>
        <a:srgbClr val="00FFFF"/>
      </a:accent2>
      <a:accent3>
        <a:srgbClr val="AAAAFF"/>
      </a:accent3>
      <a:accent4>
        <a:srgbClr val="DADADA"/>
      </a:accent4>
      <a:accent5>
        <a:srgbClr val="FFFFFF"/>
      </a:accent5>
      <a:accent6>
        <a:srgbClr val="00E7E7"/>
      </a:accent6>
      <a:hlink>
        <a:srgbClr val="FF0000"/>
      </a:hlink>
      <a:folHlink>
        <a:srgbClr val="969696"/>
      </a:folHlink>
    </a:clrScheme>
    <a:fontScheme name="Blank Presentation">
      <a:majorFont>
        <a:latin typeface="Times"/>
        <a:ea typeface=""/>
        <a:cs typeface=""/>
      </a:majorFont>
      <a:minorFont>
        <a:latin typeface="Time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1_TEDDY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7.xml><?xml version="1.0" encoding="utf-8"?>
<a:theme xmlns:a="http://schemas.openxmlformats.org/drawingml/2006/main" name="1_ICDA_ReviewSWG_GBS_20120124">
  <a:themeElements>
    <a:clrScheme name="Asterisk_WhiteTemp 1">
      <a:dk1>
        <a:srgbClr val="000000"/>
      </a:dk1>
      <a:lt1>
        <a:srgbClr val="FFFFFF"/>
      </a:lt1>
      <a:dk2>
        <a:srgbClr val="7889FB"/>
      </a:dk2>
      <a:lt2>
        <a:srgbClr val="808080"/>
      </a:lt2>
      <a:accent1>
        <a:srgbClr val="7889FB"/>
      </a:accent1>
      <a:accent2>
        <a:srgbClr val="2DB6B3"/>
      </a:accent2>
      <a:accent3>
        <a:srgbClr val="FFFFFF"/>
      </a:accent3>
      <a:accent4>
        <a:srgbClr val="000000"/>
      </a:accent4>
      <a:accent5>
        <a:srgbClr val="BEC4FD"/>
      </a:accent5>
      <a:accent6>
        <a:srgbClr val="28A5A2"/>
      </a:accent6>
      <a:hlink>
        <a:srgbClr val="C0C0C0"/>
      </a:hlink>
      <a:folHlink>
        <a:srgbClr val="D18213"/>
      </a:folHlink>
    </a:clrScheme>
    <a:fontScheme name="Asterisk_WhiteTemp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chemeClr val="accent2"/>
          </a:buClr>
          <a:buSzTx/>
          <a:buFontTx/>
          <a:buNone/>
          <a:tabLst/>
          <a:defRPr kumimoji="0" lang="en-US" sz="3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chemeClr val="accent2"/>
          </a:buClr>
          <a:buSzTx/>
          <a:buFontTx/>
          <a:buNone/>
          <a:tabLst/>
          <a:defRPr kumimoji="0" lang="en-US" sz="3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Asterisk_WhiteTemp 1">
        <a:dk1>
          <a:srgbClr val="000000"/>
        </a:dk1>
        <a:lt1>
          <a:srgbClr val="FFFFFF"/>
        </a:lt1>
        <a:dk2>
          <a:srgbClr val="7889FB"/>
        </a:dk2>
        <a:lt2>
          <a:srgbClr val="808080"/>
        </a:lt2>
        <a:accent1>
          <a:srgbClr val="7889FB"/>
        </a:accent1>
        <a:accent2>
          <a:srgbClr val="2DB6B3"/>
        </a:accent2>
        <a:accent3>
          <a:srgbClr val="FFFFFF"/>
        </a:accent3>
        <a:accent4>
          <a:srgbClr val="000000"/>
        </a:accent4>
        <a:accent5>
          <a:srgbClr val="BEC4FD"/>
        </a:accent5>
        <a:accent6>
          <a:srgbClr val="28A5A2"/>
        </a:accent6>
        <a:hlink>
          <a:srgbClr val="C0C0C0"/>
        </a:hlink>
        <a:folHlink>
          <a:srgbClr val="D1821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sterisk_WhiteTemp 2">
        <a:dk1>
          <a:srgbClr val="808080"/>
        </a:dk1>
        <a:lt1>
          <a:srgbClr val="FFFFFF"/>
        </a:lt1>
        <a:dk2>
          <a:srgbClr val="000000"/>
        </a:dk2>
        <a:lt2>
          <a:srgbClr val="CCCCFF"/>
        </a:lt2>
        <a:accent1>
          <a:srgbClr val="7889FB"/>
        </a:accent1>
        <a:accent2>
          <a:srgbClr val="DFFF66"/>
        </a:accent2>
        <a:accent3>
          <a:srgbClr val="AAAAAA"/>
        </a:accent3>
        <a:accent4>
          <a:srgbClr val="DADADA"/>
        </a:accent4>
        <a:accent5>
          <a:srgbClr val="BEC4FD"/>
        </a:accent5>
        <a:accent6>
          <a:srgbClr val="CAE75C"/>
        </a:accent6>
        <a:hlink>
          <a:srgbClr val="C0C0C0"/>
        </a:hlink>
        <a:folHlink>
          <a:srgbClr val="D18213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9.xml><?xml version="1.0" encoding="utf-8"?>
<a:theme xmlns:a="http://schemas.openxmlformats.org/drawingml/2006/main" name="9_Office Theme">
  <a:themeElements>
    <a:clrScheme name="4_Office Theme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4_Office Theme">
      <a:majorFont>
        <a:latin typeface="Calibri"/>
        <a:ea typeface="ＭＳ Ｐゴシック"/>
        <a:cs typeface=""/>
      </a:majorFont>
      <a:minorFont>
        <a:latin typeface="Calibri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4_Office Theme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46AFB0EF40E5A46802255A465F5B9AB" ma:contentTypeVersion="14" ma:contentTypeDescription="Create a new document." ma:contentTypeScope="" ma:versionID="7e53baa5e7fbaac47a7ab7f5f23112ef">
  <xsd:schema xmlns:xsd="http://www.w3.org/2001/XMLSchema" xmlns:xs="http://www.w3.org/2001/XMLSchema" xmlns:p="http://schemas.microsoft.com/office/2006/metadata/properties" xmlns:ns3="79369b3a-1b7f-431b-8dd4-4019c35a058a" xmlns:ns4="2510e3d4-a247-4f98-bac3-01940a724ae8" targetNamespace="http://schemas.microsoft.com/office/2006/metadata/properties" ma:root="true" ma:fieldsID="6f858176dc592f92d7946b3a421f41a8" ns3:_="" ns4:_="">
    <xsd:import namespace="79369b3a-1b7f-431b-8dd4-4019c35a058a"/>
    <xsd:import namespace="2510e3d4-a247-4f98-bac3-01940a724ae8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AutoTags" minOccurs="0"/>
                <xsd:element ref="ns4:MediaServiceOCR" minOccurs="0"/>
                <xsd:element ref="ns4:MediaServiceDateTaken" minOccurs="0"/>
                <xsd:element ref="ns4:MediaServiceGenerationTime" minOccurs="0"/>
                <xsd:element ref="ns4:MediaServiceEventHashCode" minOccurs="0"/>
                <xsd:element ref="ns4:MediaServiceAutoKeyPoints" minOccurs="0"/>
                <xsd:element ref="ns4:MediaServiceKeyPoints" minOccurs="0"/>
                <xsd:element ref="ns4:MediaServiceLocation" minOccurs="0"/>
                <xsd:element ref="ns4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9369b3a-1b7f-431b-8dd4-4019c35a058a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Sharing Hint Hash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10e3d4-a247-4f98-bac3-01940a724ae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3" nillable="true" ma:displayName="MediaServiceAutoTags" ma:internalName="MediaServiceAutoTags" ma:readOnly="true">
      <xsd:simpleType>
        <xsd:restriction base="dms:Text"/>
      </xsd:simpleType>
    </xsd:element>
    <xsd:element name="MediaServiceOCR" ma:index="14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11F4B58-767F-4B67-8430-EF87D450144D}">
  <ds:schemaRefs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schemas.microsoft.com/office/2006/documentManagement/types"/>
    <ds:schemaRef ds:uri="2510e3d4-a247-4f98-bac3-01940a724ae8"/>
    <ds:schemaRef ds:uri="79369b3a-1b7f-431b-8dd4-4019c35a058a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46ECB792-8678-421C-BE5E-BB106DB6D49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9369b3a-1b7f-431b-8dd4-4019c35a058a"/>
    <ds:schemaRef ds:uri="2510e3d4-a247-4f98-bac3-01940a724ae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5B708025-C17E-423A-B834-DAA9B3A6419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16155</TotalTime>
  <Words>363</Words>
  <Application>Microsoft Macintosh PowerPoint</Application>
  <PresentationFormat>Widescreen</PresentationFormat>
  <Paragraphs>66</Paragraphs>
  <Slides>26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13</vt:i4>
      </vt:variant>
      <vt:variant>
        <vt:lpstr>Slide Titles</vt:lpstr>
      </vt:variant>
      <vt:variant>
        <vt:i4>26</vt:i4>
      </vt:variant>
    </vt:vector>
  </HeadingPairs>
  <TitlesOfParts>
    <vt:vector size="45" baseType="lpstr">
      <vt:lpstr>Arial</vt:lpstr>
      <vt:lpstr>Calibri</vt:lpstr>
      <vt:lpstr>Calibri Light</vt:lpstr>
      <vt:lpstr>Helvetica</vt:lpstr>
      <vt:lpstr>Times</vt:lpstr>
      <vt:lpstr>Wingdings</vt:lpstr>
      <vt:lpstr>Office Theme</vt:lpstr>
      <vt:lpstr>Blank Presentation</vt:lpstr>
      <vt:lpstr>5_Blank Presentation</vt:lpstr>
      <vt:lpstr>2_Office Theme</vt:lpstr>
      <vt:lpstr>1_Blank Presentation</vt:lpstr>
      <vt:lpstr>1_TEDDYtheme</vt:lpstr>
      <vt:lpstr>1_ICDA_ReviewSWG_GBS_20120124</vt:lpstr>
      <vt:lpstr>6_Office Theme</vt:lpstr>
      <vt:lpstr>9_Office Theme</vt:lpstr>
      <vt:lpstr>4_Blank Presentation</vt:lpstr>
      <vt:lpstr>11_Office Theme</vt:lpstr>
      <vt:lpstr>4_Office Theme</vt:lpstr>
      <vt:lpstr>8_Office Theme</vt:lpstr>
      <vt:lpstr>PowerPoint Presentation</vt:lpstr>
      <vt:lpstr>Disclosures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Conclusions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Willliam Hagopian</cp:lastModifiedBy>
  <cp:revision>564</cp:revision>
  <dcterms:created xsi:type="dcterms:W3CDTF">2022-06-03T22:34:20Z</dcterms:created>
  <dcterms:modified xsi:type="dcterms:W3CDTF">2022-11-11T20:47:03Z</dcterms:modified>
</cp:coreProperties>
</file>