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75" r:id="rId4"/>
    <p:sldId id="261" r:id="rId5"/>
    <p:sldId id="280" r:id="rId6"/>
    <p:sldId id="288" r:id="rId7"/>
    <p:sldId id="289" r:id="rId8"/>
    <p:sldId id="290" r:id="rId9"/>
    <p:sldId id="306" r:id="rId10"/>
    <p:sldId id="291" r:id="rId11"/>
    <p:sldId id="303" r:id="rId12"/>
    <p:sldId id="304" r:id="rId13"/>
    <p:sldId id="292" r:id="rId14"/>
    <p:sldId id="273" r:id="rId15"/>
    <p:sldId id="293" r:id="rId16"/>
    <p:sldId id="294" r:id="rId17"/>
    <p:sldId id="295" r:id="rId18"/>
    <p:sldId id="296" r:id="rId19"/>
    <p:sldId id="301" r:id="rId20"/>
    <p:sldId id="302" r:id="rId21"/>
    <p:sldId id="299" r:id="rId22"/>
    <p:sldId id="259" r:id="rId23"/>
    <p:sldId id="284" r:id="rId24"/>
    <p:sldId id="307" r:id="rId25"/>
    <p:sldId id="308" r:id="rId26"/>
    <p:sldId id="311" r:id="rId27"/>
    <p:sldId id="309" r:id="rId28"/>
    <p:sldId id="31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6C15"/>
    <a:srgbClr val="222222"/>
    <a:srgbClr val="EF8D4B"/>
    <a:srgbClr val="7086A4"/>
    <a:srgbClr val="F1995D"/>
    <a:srgbClr val="EF8A45"/>
    <a:srgbClr val="627A9A"/>
    <a:srgbClr val="FCE9DC"/>
    <a:srgbClr val="FBE4D5"/>
    <a:srgbClr val="FDF3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782" autoAdjust="0"/>
  </p:normalViewPr>
  <p:slideViewPr>
    <p:cSldViewPr snapToGrid="0">
      <p:cViewPr varScale="1">
        <p:scale>
          <a:sx n="144" d="100"/>
          <a:sy n="144" d="100"/>
        </p:scale>
        <p:origin x="90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4" d="100"/>
          <a:sy n="74" d="100"/>
        </p:scale>
        <p:origin x="1824" y="5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dra, Pratyaydipta" userId="ea1ed62d-3150-4dfc-8def-91135d592d67" providerId="ADAL" clId="{CC7C9BB5-D7FB-48D2-A006-F769FE3EE44B}"/>
    <pc:docChg chg="undo custSel addSld delSld modSld">
      <pc:chgData name="Rudra, Pratyaydipta" userId="ea1ed62d-3150-4dfc-8def-91135d592d67" providerId="ADAL" clId="{CC7C9BB5-D7FB-48D2-A006-F769FE3EE44B}" dt="2021-06-16T16:15:06.064" v="1116"/>
      <pc:docMkLst>
        <pc:docMk/>
      </pc:docMkLst>
      <pc:sldChg chg="addSp modSp modAnim">
        <pc:chgData name="Rudra, Pratyaydipta" userId="ea1ed62d-3150-4dfc-8def-91135d592d67" providerId="ADAL" clId="{CC7C9BB5-D7FB-48D2-A006-F769FE3EE44B}" dt="2021-06-16T15:24:25.963" v="132"/>
        <pc:sldMkLst>
          <pc:docMk/>
          <pc:sldMk cId="2782760036" sldId="261"/>
        </pc:sldMkLst>
        <pc:spChg chg="add mod">
          <ac:chgData name="Rudra, Pratyaydipta" userId="ea1ed62d-3150-4dfc-8def-91135d592d67" providerId="ADAL" clId="{CC7C9BB5-D7FB-48D2-A006-F769FE3EE44B}" dt="2021-06-16T15:24:17.743" v="131" actId="1076"/>
          <ac:spMkLst>
            <pc:docMk/>
            <pc:sldMk cId="2782760036" sldId="261"/>
            <ac:spMk id="10" creationId="{A8B259E2-B48B-4C21-84EE-97A4EA1150CE}"/>
          </ac:spMkLst>
        </pc:spChg>
        <pc:picChg chg="add mod">
          <ac:chgData name="Rudra, Pratyaydipta" userId="ea1ed62d-3150-4dfc-8def-91135d592d67" providerId="ADAL" clId="{CC7C9BB5-D7FB-48D2-A006-F769FE3EE44B}" dt="2021-06-16T15:16:14.038" v="27" actId="1076"/>
          <ac:picMkLst>
            <pc:docMk/>
            <pc:sldMk cId="2782760036" sldId="261"/>
            <ac:picMk id="7" creationId="{77241B86-9EF4-4AF6-960B-E422E88AFD5A}"/>
          </ac:picMkLst>
        </pc:picChg>
      </pc:sldChg>
      <pc:sldChg chg="addSp delSp modSp">
        <pc:chgData name="Rudra, Pratyaydipta" userId="ea1ed62d-3150-4dfc-8def-91135d592d67" providerId="ADAL" clId="{CC7C9BB5-D7FB-48D2-A006-F769FE3EE44B}" dt="2021-06-16T16:15:06.064" v="1116"/>
        <pc:sldMkLst>
          <pc:docMk/>
          <pc:sldMk cId="1087916709" sldId="273"/>
        </pc:sldMkLst>
        <pc:spChg chg="mod">
          <ac:chgData name="Rudra, Pratyaydipta" userId="ea1ed62d-3150-4dfc-8def-91135d592d67" providerId="ADAL" clId="{CC7C9BB5-D7FB-48D2-A006-F769FE3EE44B}" dt="2021-06-16T15:35:55.870" v="686" actId="20577"/>
          <ac:spMkLst>
            <pc:docMk/>
            <pc:sldMk cId="1087916709" sldId="273"/>
            <ac:spMk id="2" creationId="{00000000-0000-0000-0000-000000000000}"/>
          </ac:spMkLst>
        </pc:spChg>
        <pc:spChg chg="add del mod">
          <ac:chgData name="Rudra, Pratyaydipta" userId="ea1ed62d-3150-4dfc-8def-91135d592d67" providerId="ADAL" clId="{CC7C9BB5-D7FB-48D2-A006-F769FE3EE44B}" dt="2021-06-16T16:15:06.064" v="1116"/>
          <ac:spMkLst>
            <pc:docMk/>
            <pc:sldMk cId="1087916709" sldId="273"/>
            <ac:spMk id="7" creationId="{582A97E9-2794-4649-A974-AB032D059EBB}"/>
          </ac:spMkLst>
        </pc:spChg>
        <pc:picChg chg="del">
          <ac:chgData name="Rudra, Pratyaydipta" userId="ea1ed62d-3150-4dfc-8def-91135d592d67" providerId="ADAL" clId="{CC7C9BB5-D7FB-48D2-A006-F769FE3EE44B}" dt="2021-06-16T16:14:58.998" v="1112" actId="478"/>
          <ac:picMkLst>
            <pc:docMk/>
            <pc:sldMk cId="1087916709" sldId="273"/>
            <ac:picMk id="6" creationId="{00000000-0000-0000-0000-000000000000}"/>
          </ac:picMkLst>
        </pc:picChg>
        <pc:picChg chg="add del mod">
          <ac:chgData name="Rudra, Pratyaydipta" userId="ea1ed62d-3150-4dfc-8def-91135d592d67" providerId="ADAL" clId="{CC7C9BB5-D7FB-48D2-A006-F769FE3EE44B}" dt="2021-06-16T16:15:04.763" v="1115"/>
          <ac:picMkLst>
            <pc:docMk/>
            <pc:sldMk cId="1087916709" sldId="273"/>
            <ac:picMk id="8" creationId="{312AD7B8-2A13-475B-9244-E2D421259273}"/>
          </ac:picMkLst>
        </pc:picChg>
        <pc:picChg chg="add mod">
          <ac:chgData name="Rudra, Pratyaydipta" userId="ea1ed62d-3150-4dfc-8def-91135d592d67" providerId="ADAL" clId="{CC7C9BB5-D7FB-48D2-A006-F769FE3EE44B}" dt="2021-06-16T16:15:06.064" v="1116"/>
          <ac:picMkLst>
            <pc:docMk/>
            <pc:sldMk cId="1087916709" sldId="273"/>
            <ac:picMk id="9" creationId="{A8B1F56A-92CF-4CE4-8980-03420A2CB874}"/>
          </ac:picMkLst>
        </pc:picChg>
      </pc:sldChg>
      <pc:sldChg chg="modSp modAnim">
        <pc:chgData name="Rudra, Pratyaydipta" userId="ea1ed62d-3150-4dfc-8def-91135d592d67" providerId="ADAL" clId="{CC7C9BB5-D7FB-48D2-A006-F769FE3EE44B}" dt="2021-06-16T16:02:31.426" v="1052"/>
        <pc:sldMkLst>
          <pc:docMk/>
          <pc:sldMk cId="2037860885" sldId="289"/>
        </pc:sldMkLst>
        <pc:spChg chg="mod">
          <ac:chgData name="Rudra, Pratyaydipta" userId="ea1ed62d-3150-4dfc-8def-91135d592d67" providerId="ADAL" clId="{CC7C9BB5-D7FB-48D2-A006-F769FE3EE44B}" dt="2021-06-16T16:02:31.426" v="1052"/>
          <ac:spMkLst>
            <pc:docMk/>
            <pc:sldMk cId="2037860885" sldId="289"/>
            <ac:spMk id="3" creationId="{00000000-0000-0000-0000-000000000000}"/>
          </ac:spMkLst>
        </pc:spChg>
      </pc:sldChg>
      <pc:sldChg chg="modAnim">
        <pc:chgData name="Rudra, Pratyaydipta" userId="ea1ed62d-3150-4dfc-8def-91135d592d67" providerId="ADAL" clId="{CC7C9BB5-D7FB-48D2-A006-F769FE3EE44B}" dt="2021-06-16T15:25:32.754" v="135"/>
        <pc:sldMkLst>
          <pc:docMk/>
          <pc:sldMk cId="1621898035" sldId="290"/>
        </pc:sldMkLst>
      </pc:sldChg>
      <pc:sldChg chg="modSp modAnim">
        <pc:chgData name="Rudra, Pratyaydipta" userId="ea1ed62d-3150-4dfc-8def-91135d592d67" providerId="ADAL" clId="{CC7C9BB5-D7FB-48D2-A006-F769FE3EE44B}" dt="2021-06-16T16:03:34.706" v="1057"/>
        <pc:sldMkLst>
          <pc:docMk/>
          <pc:sldMk cId="1376953698" sldId="291"/>
        </pc:sldMkLst>
        <pc:spChg chg="mod">
          <ac:chgData name="Rudra, Pratyaydipta" userId="ea1ed62d-3150-4dfc-8def-91135d592d67" providerId="ADAL" clId="{CC7C9BB5-D7FB-48D2-A006-F769FE3EE44B}" dt="2021-06-16T16:03:34.706" v="1057"/>
          <ac:spMkLst>
            <pc:docMk/>
            <pc:sldMk cId="1376953698" sldId="291"/>
            <ac:spMk id="3" creationId="{00000000-0000-0000-0000-000000000000}"/>
          </ac:spMkLst>
        </pc:spChg>
      </pc:sldChg>
      <pc:sldChg chg="modSp modAnim">
        <pc:chgData name="Rudra, Pratyaydipta" userId="ea1ed62d-3150-4dfc-8def-91135d592d67" providerId="ADAL" clId="{CC7C9BB5-D7FB-48D2-A006-F769FE3EE44B}" dt="2021-06-16T16:01:17.775" v="1033" actId="20577"/>
        <pc:sldMkLst>
          <pc:docMk/>
          <pc:sldMk cId="3145237011" sldId="292"/>
        </pc:sldMkLst>
        <pc:spChg chg="mod">
          <ac:chgData name="Rudra, Pratyaydipta" userId="ea1ed62d-3150-4dfc-8def-91135d592d67" providerId="ADAL" clId="{CC7C9BB5-D7FB-48D2-A006-F769FE3EE44B}" dt="2021-06-16T16:01:17.775" v="1033" actId="20577"/>
          <ac:spMkLst>
            <pc:docMk/>
            <pc:sldMk cId="3145237011" sldId="292"/>
            <ac:spMk id="3" creationId="{00000000-0000-0000-0000-000000000000}"/>
          </ac:spMkLst>
        </pc:spChg>
      </pc:sldChg>
      <pc:sldChg chg="modSp modAnim">
        <pc:chgData name="Rudra, Pratyaydipta" userId="ea1ed62d-3150-4dfc-8def-91135d592d67" providerId="ADAL" clId="{CC7C9BB5-D7FB-48D2-A006-F769FE3EE44B}" dt="2021-06-16T15:37:20.081" v="699"/>
        <pc:sldMkLst>
          <pc:docMk/>
          <pc:sldMk cId="1698933363" sldId="293"/>
        </pc:sldMkLst>
        <pc:spChg chg="mod">
          <ac:chgData name="Rudra, Pratyaydipta" userId="ea1ed62d-3150-4dfc-8def-91135d592d67" providerId="ADAL" clId="{CC7C9BB5-D7FB-48D2-A006-F769FE3EE44B}" dt="2021-06-16T15:36:53.371" v="698" actId="27636"/>
          <ac:spMkLst>
            <pc:docMk/>
            <pc:sldMk cId="1698933363" sldId="293"/>
            <ac:spMk id="3" creationId="{00000000-0000-0000-0000-000000000000}"/>
          </ac:spMkLst>
        </pc:spChg>
      </pc:sldChg>
      <pc:sldChg chg="modAnim">
        <pc:chgData name="Rudra, Pratyaydipta" userId="ea1ed62d-3150-4dfc-8def-91135d592d67" providerId="ADAL" clId="{CC7C9BB5-D7FB-48D2-A006-F769FE3EE44B}" dt="2021-06-16T15:38:31.997" v="703"/>
        <pc:sldMkLst>
          <pc:docMk/>
          <pc:sldMk cId="1887723965" sldId="296"/>
        </pc:sldMkLst>
      </pc:sldChg>
      <pc:sldChg chg="del">
        <pc:chgData name="Rudra, Pratyaydipta" userId="ea1ed62d-3150-4dfc-8def-91135d592d67" providerId="ADAL" clId="{CC7C9BB5-D7FB-48D2-A006-F769FE3EE44B}" dt="2021-06-16T15:35:23.410" v="663" actId="2696"/>
        <pc:sldMkLst>
          <pc:docMk/>
          <pc:sldMk cId="2788700985" sldId="300"/>
        </pc:sldMkLst>
      </pc:sldChg>
      <pc:sldChg chg="modSp">
        <pc:chgData name="Rudra, Pratyaydipta" userId="ea1ed62d-3150-4dfc-8def-91135d592d67" providerId="ADAL" clId="{CC7C9BB5-D7FB-48D2-A006-F769FE3EE44B}" dt="2021-06-16T15:39:58.243" v="721" actId="404"/>
        <pc:sldMkLst>
          <pc:docMk/>
          <pc:sldMk cId="2524440669" sldId="302"/>
        </pc:sldMkLst>
        <pc:spChg chg="mod">
          <ac:chgData name="Rudra, Pratyaydipta" userId="ea1ed62d-3150-4dfc-8def-91135d592d67" providerId="ADAL" clId="{CC7C9BB5-D7FB-48D2-A006-F769FE3EE44B}" dt="2021-06-16T15:39:58.243" v="721" actId="404"/>
          <ac:spMkLst>
            <pc:docMk/>
            <pc:sldMk cId="2524440669" sldId="302"/>
            <ac:spMk id="3" creationId="{00000000-0000-0000-0000-000000000000}"/>
          </ac:spMkLst>
        </pc:spChg>
      </pc:sldChg>
      <pc:sldChg chg="modSp modAnim">
        <pc:chgData name="Rudra, Pratyaydipta" userId="ea1ed62d-3150-4dfc-8def-91135d592d67" providerId="ADAL" clId="{CC7C9BB5-D7FB-48D2-A006-F769FE3EE44B}" dt="2021-06-16T16:04:23.597" v="1111" actId="20577"/>
        <pc:sldMkLst>
          <pc:docMk/>
          <pc:sldMk cId="1603631894" sldId="304"/>
        </pc:sldMkLst>
        <pc:spChg chg="mod">
          <ac:chgData name="Rudra, Pratyaydipta" userId="ea1ed62d-3150-4dfc-8def-91135d592d67" providerId="ADAL" clId="{CC7C9BB5-D7FB-48D2-A006-F769FE3EE44B}" dt="2021-06-16T15:32:59.318" v="657" actId="27636"/>
          <ac:spMkLst>
            <pc:docMk/>
            <pc:sldMk cId="1603631894" sldId="304"/>
            <ac:spMk id="2" creationId="{00000000-0000-0000-0000-000000000000}"/>
          </ac:spMkLst>
        </pc:spChg>
        <pc:spChg chg="mod">
          <ac:chgData name="Rudra, Pratyaydipta" userId="ea1ed62d-3150-4dfc-8def-91135d592d67" providerId="ADAL" clId="{CC7C9BB5-D7FB-48D2-A006-F769FE3EE44B}" dt="2021-06-16T16:04:23.597" v="1111" actId="20577"/>
          <ac:spMkLst>
            <pc:docMk/>
            <pc:sldMk cId="1603631894" sldId="304"/>
            <ac:spMk id="3" creationId="{00000000-0000-0000-0000-000000000000}"/>
          </ac:spMkLst>
        </pc:spChg>
      </pc:sldChg>
      <pc:sldChg chg="del">
        <pc:chgData name="Rudra, Pratyaydipta" userId="ea1ed62d-3150-4dfc-8def-91135d592d67" providerId="ADAL" clId="{CC7C9BB5-D7FB-48D2-A006-F769FE3EE44B}" dt="2021-06-16T15:50:09.529" v="830" actId="2696"/>
        <pc:sldMkLst>
          <pc:docMk/>
          <pc:sldMk cId="4264740477" sldId="305"/>
        </pc:sldMkLst>
      </pc:sldChg>
      <pc:sldChg chg="modSp add del modAnim">
        <pc:chgData name="Rudra, Pratyaydipta" userId="ea1ed62d-3150-4dfc-8def-91135d592d67" providerId="ADAL" clId="{CC7C9BB5-D7FB-48D2-A006-F769FE3EE44B}" dt="2021-06-16T16:03:20.847" v="1055"/>
        <pc:sldMkLst>
          <pc:docMk/>
          <pc:sldMk cId="2953611589" sldId="306"/>
        </pc:sldMkLst>
        <pc:spChg chg="mod">
          <ac:chgData name="Rudra, Pratyaydipta" userId="ea1ed62d-3150-4dfc-8def-91135d592d67" providerId="ADAL" clId="{CC7C9BB5-D7FB-48D2-A006-F769FE3EE44B}" dt="2021-06-16T16:03:20.847" v="1055"/>
          <ac:spMkLst>
            <pc:docMk/>
            <pc:sldMk cId="2953611589" sldId="306"/>
            <ac:spMk id="3" creationId="{C8C25A80-CA21-41D7-86F4-D3FBFA89F811}"/>
          </ac:spMkLst>
        </pc:spChg>
      </pc:sldChg>
      <pc:sldChg chg="addSp delSp modSp add">
        <pc:chgData name="Rudra, Pratyaydipta" userId="ea1ed62d-3150-4dfc-8def-91135d592d67" providerId="ADAL" clId="{CC7C9BB5-D7FB-48D2-A006-F769FE3EE44B}" dt="2021-06-16T15:09:05.884" v="24" actId="14100"/>
        <pc:sldMkLst>
          <pc:docMk/>
          <pc:sldMk cId="4132815186" sldId="307"/>
        </pc:sldMkLst>
        <pc:spChg chg="mod">
          <ac:chgData name="Rudra, Pratyaydipta" userId="ea1ed62d-3150-4dfc-8def-91135d592d67" providerId="ADAL" clId="{CC7C9BB5-D7FB-48D2-A006-F769FE3EE44B}" dt="2021-06-16T15:08:56.834" v="21" actId="20577"/>
          <ac:spMkLst>
            <pc:docMk/>
            <pc:sldMk cId="4132815186" sldId="307"/>
            <ac:spMk id="2" creationId="{22326313-8295-40CD-8AEE-4CDA154BE6E2}"/>
          </ac:spMkLst>
        </pc:spChg>
        <pc:spChg chg="del">
          <ac:chgData name="Rudra, Pratyaydipta" userId="ea1ed62d-3150-4dfc-8def-91135d592d67" providerId="ADAL" clId="{CC7C9BB5-D7FB-48D2-A006-F769FE3EE44B}" dt="2021-06-16T15:08:59.048" v="22"/>
          <ac:spMkLst>
            <pc:docMk/>
            <pc:sldMk cId="4132815186" sldId="307"/>
            <ac:spMk id="3" creationId="{CB4D75C9-AD19-41EA-9EE2-FB821C166564}"/>
          </ac:spMkLst>
        </pc:spChg>
        <pc:picChg chg="add mod">
          <ac:chgData name="Rudra, Pratyaydipta" userId="ea1ed62d-3150-4dfc-8def-91135d592d67" providerId="ADAL" clId="{CC7C9BB5-D7FB-48D2-A006-F769FE3EE44B}" dt="2021-06-16T15:09:05.884" v="24" actId="14100"/>
          <ac:picMkLst>
            <pc:docMk/>
            <pc:sldMk cId="4132815186" sldId="307"/>
            <ac:picMk id="6" creationId="{9B2D1B08-99BD-43BF-BE63-D70B33DD5359}"/>
          </ac:picMkLst>
        </pc:picChg>
      </pc:sldChg>
      <pc:sldChg chg="addSp delSp modSp add">
        <pc:chgData name="Rudra, Pratyaydipta" userId="ea1ed62d-3150-4dfc-8def-91135d592d67" providerId="ADAL" clId="{CC7C9BB5-D7FB-48D2-A006-F769FE3EE44B}" dt="2021-06-16T15:22:18.842" v="89" actId="1076"/>
        <pc:sldMkLst>
          <pc:docMk/>
          <pc:sldMk cId="2473831201" sldId="308"/>
        </pc:sldMkLst>
        <pc:spChg chg="mod">
          <ac:chgData name="Rudra, Pratyaydipta" userId="ea1ed62d-3150-4dfc-8def-91135d592d67" providerId="ADAL" clId="{CC7C9BB5-D7FB-48D2-A006-F769FE3EE44B}" dt="2021-06-16T15:21:18.542" v="84" actId="20577"/>
          <ac:spMkLst>
            <pc:docMk/>
            <pc:sldMk cId="2473831201" sldId="308"/>
            <ac:spMk id="2" creationId="{71A9EE16-E49E-403C-9441-4FF589F3BB85}"/>
          </ac:spMkLst>
        </pc:spChg>
        <pc:spChg chg="del">
          <ac:chgData name="Rudra, Pratyaydipta" userId="ea1ed62d-3150-4dfc-8def-91135d592d67" providerId="ADAL" clId="{CC7C9BB5-D7FB-48D2-A006-F769FE3EE44B}" dt="2021-06-16T15:22:10.232" v="85"/>
          <ac:spMkLst>
            <pc:docMk/>
            <pc:sldMk cId="2473831201" sldId="308"/>
            <ac:spMk id="3" creationId="{4AA16027-5F38-40F0-92A4-DB2403C28828}"/>
          </ac:spMkLst>
        </pc:spChg>
        <pc:picChg chg="add mod">
          <ac:chgData name="Rudra, Pratyaydipta" userId="ea1ed62d-3150-4dfc-8def-91135d592d67" providerId="ADAL" clId="{CC7C9BB5-D7FB-48D2-A006-F769FE3EE44B}" dt="2021-06-16T15:22:18.842" v="89" actId="1076"/>
          <ac:picMkLst>
            <pc:docMk/>
            <pc:sldMk cId="2473831201" sldId="308"/>
            <ac:picMk id="6" creationId="{FEF02976-1102-4F37-B4B9-8102DB58233B}"/>
          </ac:picMkLst>
        </pc:picChg>
      </pc:sldChg>
      <pc:sldChg chg="addSp delSp modSp add">
        <pc:chgData name="Rudra, Pratyaydipta" userId="ea1ed62d-3150-4dfc-8def-91135d592d67" providerId="ADAL" clId="{CC7C9BB5-D7FB-48D2-A006-F769FE3EE44B}" dt="2021-06-16T15:45:19.666" v="829" actId="1076"/>
        <pc:sldMkLst>
          <pc:docMk/>
          <pc:sldMk cId="1310436805" sldId="309"/>
        </pc:sldMkLst>
        <pc:spChg chg="mod">
          <ac:chgData name="Rudra, Pratyaydipta" userId="ea1ed62d-3150-4dfc-8def-91135d592d67" providerId="ADAL" clId="{CC7C9BB5-D7FB-48D2-A006-F769FE3EE44B}" dt="2021-06-16T15:42:43.174" v="776" actId="20577"/>
          <ac:spMkLst>
            <pc:docMk/>
            <pc:sldMk cId="1310436805" sldId="309"/>
            <ac:spMk id="2" creationId="{470BE4BC-09F9-47BC-BB7F-882B216E78D2}"/>
          </ac:spMkLst>
        </pc:spChg>
        <pc:spChg chg="del">
          <ac:chgData name="Rudra, Pratyaydipta" userId="ea1ed62d-3150-4dfc-8def-91135d592d67" providerId="ADAL" clId="{CC7C9BB5-D7FB-48D2-A006-F769FE3EE44B}" dt="2021-06-16T15:42:45.524" v="777"/>
          <ac:spMkLst>
            <pc:docMk/>
            <pc:sldMk cId="1310436805" sldId="309"/>
            <ac:spMk id="3" creationId="{02C32895-9B0B-40AF-A2F7-F5537E1DC7FE}"/>
          </ac:spMkLst>
        </pc:spChg>
        <pc:picChg chg="add mod">
          <ac:chgData name="Rudra, Pratyaydipta" userId="ea1ed62d-3150-4dfc-8def-91135d592d67" providerId="ADAL" clId="{CC7C9BB5-D7FB-48D2-A006-F769FE3EE44B}" dt="2021-06-16T15:45:19.666" v="829" actId="1076"/>
          <ac:picMkLst>
            <pc:docMk/>
            <pc:sldMk cId="1310436805" sldId="309"/>
            <ac:picMk id="6" creationId="{76488995-460E-4077-ACB8-675CAD54793E}"/>
          </ac:picMkLst>
        </pc:picChg>
        <pc:picChg chg="add del mod">
          <ac:chgData name="Rudra, Pratyaydipta" userId="ea1ed62d-3150-4dfc-8def-91135d592d67" providerId="ADAL" clId="{CC7C9BB5-D7FB-48D2-A006-F769FE3EE44B}" dt="2021-06-16T15:44:48.956" v="825" actId="478"/>
          <ac:picMkLst>
            <pc:docMk/>
            <pc:sldMk cId="1310436805" sldId="309"/>
            <ac:picMk id="7" creationId="{27D64DA7-B9FC-4705-9C56-BA8D1FDA34C7}"/>
          </ac:picMkLst>
        </pc:picChg>
        <pc:picChg chg="add mod">
          <ac:chgData name="Rudra, Pratyaydipta" userId="ea1ed62d-3150-4dfc-8def-91135d592d67" providerId="ADAL" clId="{CC7C9BB5-D7FB-48D2-A006-F769FE3EE44B}" dt="2021-06-16T15:45:17.846" v="828" actId="1076"/>
          <ac:picMkLst>
            <pc:docMk/>
            <pc:sldMk cId="1310436805" sldId="309"/>
            <ac:picMk id="8" creationId="{8A024FB7-B950-4644-B219-FA5828133279}"/>
          </ac:picMkLst>
        </pc:picChg>
      </pc:sldChg>
      <pc:sldChg chg="addSp delSp modSp add">
        <pc:chgData name="Rudra, Pratyaydipta" userId="ea1ed62d-3150-4dfc-8def-91135d592d67" providerId="ADAL" clId="{CC7C9BB5-D7FB-48D2-A006-F769FE3EE44B}" dt="2021-06-16T15:43:40.885" v="821"/>
        <pc:sldMkLst>
          <pc:docMk/>
          <pc:sldMk cId="1902139095" sldId="310"/>
        </pc:sldMkLst>
        <pc:spChg chg="mod">
          <ac:chgData name="Rudra, Pratyaydipta" userId="ea1ed62d-3150-4dfc-8def-91135d592d67" providerId="ADAL" clId="{CC7C9BB5-D7FB-48D2-A006-F769FE3EE44B}" dt="2021-06-16T15:43:24.704" v="820" actId="20577"/>
          <ac:spMkLst>
            <pc:docMk/>
            <pc:sldMk cId="1902139095" sldId="310"/>
            <ac:spMk id="2" creationId="{2021842D-1F71-48C0-BDC6-C720D374BBEB}"/>
          </ac:spMkLst>
        </pc:spChg>
        <pc:spChg chg="del">
          <ac:chgData name="Rudra, Pratyaydipta" userId="ea1ed62d-3150-4dfc-8def-91135d592d67" providerId="ADAL" clId="{CC7C9BB5-D7FB-48D2-A006-F769FE3EE44B}" dt="2021-06-16T15:43:40.885" v="821"/>
          <ac:spMkLst>
            <pc:docMk/>
            <pc:sldMk cId="1902139095" sldId="310"/>
            <ac:spMk id="3" creationId="{4ACC920F-F80F-48D0-B61D-9F4969F0883E}"/>
          </ac:spMkLst>
        </pc:spChg>
        <pc:picChg chg="add mod">
          <ac:chgData name="Rudra, Pratyaydipta" userId="ea1ed62d-3150-4dfc-8def-91135d592d67" providerId="ADAL" clId="{CC7C9BB5-D7FB-48D2-A006-F769FE3EE44B}" dt="2021-06-16T15:43:40.885" v="821"/>
          <ac:picMkLst>
            <pc:docMk/>
            <pc:sldMk cId="1902139095" sldId="310"/>
            <ac:picMk id="6" creationId="{C7282462-F882-4B8A-883E-FE2A42DFFBB1}"/>
          </ac:picMkLst>
        </pc:picChg>
      </pc:sldChg>
      <pc:sldChg chg="addSp delSp modSp add">
        <pc:chgData name="Rudra, Pratyaydipta" userId="ea1ed62d-3150-4dfc-8def-91135d592d67" providerId="ADAL" clId="{CC7C9BB5-D7FB-48D2-A006-F769FE3EE44B}" dt="2021-06-16T15:52:49.870" v="875" actId="1076"/>
        <pc:sldMkLst>
          <pc:docMk/>
          <pc:sldMk cId="1876571525" sldId="311"/>
        </pc:sldMkLst>
        <pc:spChg chg="mod">
          <ac:chgData name="Rudra, Pratyaydipta" userId="ea1ed62d-3150-4dfc-8def-91135d592d67" providerId="ADAL" clId="{CC7C9BB5-D7FB-48D2-A006-F769FE3EE44B}" dt="2021-06-16T15:51:10.010" v="861" actId="20577"/>
          <ac:spMkLst>
            <pc:docMk/>
            <pc:sldMk cId="1876571525" sldId="311"/>
            <ac:spMk id="2" creationId="{B6A9BE77-E965-433E-BD39-56C558CC1987}"/>
          </ac:spMkLst>
        </pc:spChg>
        <pc:spChg chg="del">
          <ac:chgData name="Rudra, Pratyaydipta" userId="ea1ed62d-3150-4dfc-8def-91135d592d67" providerId="ADAL" clId="{CC7C9BB5-D7FB-48D2-A006-F769FE3EE44B}" dt="2021-06-16T15:51:33.700" v="862"/>
          <ac:spMkLst>
            <pc:docMk/>
            <pc:sldMk cId="1876571525" sldId="311"/>
            <ac:spMk id="3" creationId="{290604FD-AAC2-4202-8811-3ABFCA87B7C9}"/>
          </ac:spMkLst>
        </pc:spChg>
        <pc:picChg chg="add mod">
          <ac:chgData name="Rudra, Pratyaydipta" userId="ea1ed62d-3150-4dfc-8def-91135d592d67" providerId="ADAL" clId="{CC7C9BB5-D7FB-48D2-A006-F769FE3EE44B}" dt="2021-06-16T15:51:41.310" v="864" actId="1076"/>
          <ac:picMkLst>
            <pc:docMk/>
            <pc:sldMk cId="1876571525" sldId="311"/>
            <ac:picMk id="6" creationId="{A9163EAD-D991-4999-8CBB-6094CEC0FFD1}"/>
          </ac:picMkLst>
        </pc:picChg>
        <pc:picChg chg="add mod">
          <ac:chgData name="Rudra, Pratyaydipta" userId="ea1ed62d-3150-4dfc-8def-91135d592d67" providerId="ADAL" clId="{CC7C9BB5-D7FB-48D2-A006-F769FE3EE44B}" dt="2021-06-16T15:52:23.670" v="869" actId="1076"/>
          <ac:picMkLst>
            <pc:docMk/>
            <pc:sldMk cId="1876571525" sldId="311"/>
            <ac:picMk id="7" creationId="{C026E937-BB37-42B1-A11C-6B6717A9C3A7}"/>
          </ac:picMkLst>
        </pc:picChg>
        <pc:picChg chg="add mod">
          <ac:chgData name="Rudra, Pratyaydipta" userId="ea1ed62d-3150-4dfc-8def-91135d592d67" providerId="ADAL" clId="{CC7C9BB5-D7FB-48D2-A006-F769FE3EE44B}" dt="2021-06-16T15:52:49.870" v="875" actId="1076"/>
          <ac:picMkLst>
            <pc:docMk/>
            <pc:sldMk cId="1876571525" sldId="311"/>
            <ac:picMk id="8" creationId="{DA78F76B-D0A2-4504-9B3D-C3575D80C5E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DA5A0F-47A9-487A-8CA4-0FEE4D0D9FCC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A8D89-30E4-4325-8C27-DF727F109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924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3321A-E332-4FF2-AC72-2FD81F06265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302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3321A-E332-4FF2-AC72-2FD81F06265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002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3321A-E332-4FF2-AC72-2FD81F06265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164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D89-30E4-4325-8C27-DF727F1093D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74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Correlated</a:t>
            </a:r>
            <a:r>
              <a:rPr lang="en-US" baseline="0" dirty="0"/>
              <a:t>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A8D89-30E4-4325-8C27-DF727F1093D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805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9411" y="2694844"/>
            <a:ext cx="9144000" cy="979547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29411" y="3818225"/>
            <a:ext cx="9144000" cy="741358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9371240" y="5634343"/>
            <a:ext cx="263085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Pratyaydipta Rudra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Oklahoma State University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10859278" y="6492653"/>
            <a:ext cx="119239" cy="11569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 userDrawn="1"/>
        </p:nvSpPr>
        <p:spPr>
          <a:xfrm>
            <a:off x="11249090" y="6495529"/>
            <a:ext cx="116275" cy="112821"/>
          </a:xfrm>
          <a:prstGeom prst="ellipse">
            <a:avLst/>
          </a:prstGeom>
          <a:solidFill>
            <a:srgbClr val="F4AF80"/>
          </a:solidFill>
          <a:ln>
            <a:solidFill>
              <a:srgbClr val="F4AF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 userDrawn="1"/>
        </p:nvSpPr>
        <p:spPr>
          <a:xfrm>
            <a:off x="11443562" y="6492653"/>
            <a:ext cx="113486" cy="110115"/>
          </a:xfrm>
          <a:prstGeom prst="ellipse">
            <a:avLst/>
          </a:prstGeom>
          <a:solidFill>
            <a:srgbClr val="F7C7A7"/>
          </a:solidFill>
          <a:ln>
            <a:solidFill>
              <a:srgbClr val="F7C7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 userDrawn="1"/>
        </p:nvSpPr>
        <p:spPr>
          <a:xfrm>
            <a:off x="11635245" y="6491853"/>
            <a:ext cx="114310" cy="110915"/>
          </a:xfrm>
          <a:prstGeom prst="ellipse">
            <a:avLst/>
          </a:prstGeom>
          <a:solidFill>
            <a:srgbClr val="FCE9DC"/>
          </a:solidFill>
          <a:ln>
            <a:solidFill>
              <a:srgbClr val="FCE9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 userDrawn="1"/>
        </p:nvSpPr>
        <p:spPr>
          <a:xfrm>
            <a:off x="11832662" y="6491853"/>
            <a:ext cx="113486" cy="110115"/>
          </a:xfrm>
          <a:prstGeom prst="ellipse">
            <a:avLst/>
          </a:prstGeom>
          <a:solidFill>
            <a:srgbClr val="FDF3ED"/>
          </a:solidFill>
          <a:ln>
            <a:solidFill>
              <a:srgbClr val="FDF3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 userDrawn="1"/>
        </p:nvSpPr>
        <p:spPr>
          <a:xfrm>
            <a:off x="11048280" y="6491853"/>
            <a:ext cx="119239" cy="115697"/>
          </a:xfrm>
          <a:prstGeom prst="ellipse">
            <a:avLst/>
          </a:prstGeom>
          <a:solidFill>
            <a:srgbClr val="F1995D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1229411" y="3672504"/>
            <a:ext cx="8080075" cy="1887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69542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50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129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363" y="255856"/>
            <a:ext cx="11174081" cy="1153125"/>
          </a:xfrm>
        </p:spPr>
        <p:txBody>
          <a:bodyPr/>
          <a:lstStyle>
            <a:lvl1pPr>
              <a:defRPr>
                <a:solidFill>
                  <a:srgbClr val="627A9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363" y="1598763"/>
            <a:ext cx="11174082" cy="4675516"/>
          </a:xfrm>
        </p:spPr>
        <p:txBody>
          <a:bodyPr/>
          <a:lstStyle>
            <a:lvl1pPr marL="228600" indent="-22860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  <a:defRPr sz="3200">
                <a:latin typeface="+mj-lt"/>
              </a:defRPr>
            </a:lvl1pPr>
            <a:lvl2pPr marL="685800" indent="-22860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  <a:defRPr sz="2800">
                <a:latin typeface="+mj-lt"/>
              </a:defRPr>
            </a:lvl2pPr>
            <a:lvl3pPr marL="1143000" indent="-22860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  <a:defRPr sz="2400">
                <a:latin typeface="+mj-lt"/>
              </a:defRPr>
            </a:lvl3pPr>
            <a:lvl4pPr marL="1600200" indent="-22860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  <a:defRPr>
                <a:latin typeface="+mj-lt"/>
              </a:defRPr>
            </a:lvl4pPr>
            <a:lvl5pPr marL="2057400" indent="-22860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403569" y="6531125"/>
            <a:ext cx="1592999" cy="365125"/>
          </a:xfrm>
        </p:spPr>
        <p:txBody>
          <a:bodyPr/>
          <a:lstStyle>
            <a:lvl1pPr>
              <a:defRPr sz="1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Pratyaydipta Rudra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69729" y="6531126"/>
            <a:ext cx="2743200" cy="365125"/>
          </a:xfrm>
        </p:spPr>
        <p:txBody>
          <a:bodyPr/>
          <a:lstStyle/>
          <a:p>
            <a:fld id="{A711EB39-665F-4A56-9136-814F0C1ED9E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-3055" y="0"/>
            <a:ext cx="226291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79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 userDrawn="1"/>
        </p:nvSpPr>
        <p:spPr>
          <a:xfrm>
            <a:off x="323596" y="6659432"/>
            <a:ext cx="119239" cy="11569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 userDrawn="1"/>
        </p:nvSpPr>
        <p:spPr>
          <a:xfrm>
            <a:off x="713408" y="6662308"/>
            <a:ext cx="116275" cy="112821"/>
          </a:xfrm>
          <a:prstGeom prst="ellipse">
            <a:avLst/>
          </a:prstGeom>
          <a:solidFill>
            <a:srgbClr val="F4AF80"/>
          </a:solidFill>
          <a:ln>
            <a:solidFill>
              <a:srgbClr val="F4AF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 userDrawn="1"/>
        </p:nvSpPr>
        <p:spPr>
          <a:xfrm>
            <a:off x="907880" y="6659432"/>
            <a:ext cx="113486" cy="110115"/>
          </a:xfrm>
          <a:prstGeom prst="ellipse">
            <a:avLst/>
          </a:prstGeom>
          <a:solidFill>
            <a:srgbClr val="F7C7A7"/>
          </a:solidFill>
          <a:ln>
            <a:solidFill>
              <a:srgbClr val="F7C7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 userDrawn="1"/>
        </p:nvSpPr>
        <p:spPr>
          <a:xfrm>
            <a:off x="1099563" y="6658632"/>
            <a:ext cx="114310" cy="110915"/>
          </a:xfrm>
          <a:prstGeom prst="ellipse">
            <a:avLst/>
          </a:prstGeom>
          <a:solidFill>
            <a:srgbClr val="FCE9DC"/>
          </a:solidFill>
          <a:ln>
            <a:solidFill>
              <a:srgbClr val="FCE9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 userDrawn="1"/>
        </p:nvSpPr>
        <p:spPr>
          <a:xfrm>
            <a:off x="1296980" y="6658632"/>
            <a:ext cx="113486" cy="110115"/>
          </a:xfrm>
          <a:prstGeom prst="ellipse">
            <a:avLst/>
          </a:prstGeom>
          <a:solidFill>
            <a:srgbClr val="FDF3ED"/>
          </a:solidFill>
          <a:ln>
            <a:solidFill>
              <a:srgbClr val="FDF3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 userDrawn="1"/>
        </p:nvSpPr>
        <p:spPr>
          <a:xfrm>
            <a:off x="512598" y="6658632"/>
            <a:ext cx="119239" cy="115697"/>
          </a:xfrm>
          <a:prstGeom prst="ellipse">
            <a:avLst/>
          </a:prstGeom>
          <a:solidFill>
            <a:srgbClr val="F1995D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954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984070"/>
            <a:ext cx="10515600" cy="1727260"/>
          </a:xfrm>
        </p:spPr>
        <p:txBody>
          <a:bodyPr anchor="b">
            <a:normAutofit/>
          </a:bodyPr>
          <a:lstStyle>
            <a:lvl1pPr>
              <a:defRPr sz="5400">
                <a:solidFill>
                  <a:srgbClr val="7086A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738318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3055" y="0"/>
            <a:ext cx="226291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79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 userDrawn="1"/>
        </p:nvSpPr>
        <p:spPr>
          <a:xfrm>
            <a:off x="323596" y="6659432"/>
            <a:ext cx="119239" cy="11569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 userDrawn="1"/>
        </p:nvSpPr>
        <p:spPr>
          <a:xfrm>
            <a:off x="713408" y="6662308"/>
            <a:ext cx="116275" cy="112821"/>
          </a:xfrm>
          <a:prstGeom prst="ellipse">
            <a:avLst/>
          </a:prstGeom>
          <a:solidFill>
            <a:srgbClr val="F4AF80"/>
          </a:solidFill>
          <a:ln>
            <a:solidFill>
              <a:srgbClr val="F4AF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 userDrawn="1"/>
        </p:nvSpPr>
        <p:spPr>
          <a:xfrm>
            <a:off x="907880" y="6659432"/>
            <a:ext cx="113486" cy="110115"/>
          </a:xfrm>
          <a:prstGeom prst="ellipse">
            <a:avLst/>
          </a:prstGeom>
          <a:solidFill>
            <a:srgbClr val="F7C7A7"/>
          </a:solidFill>
          <a:ln>
            <a:solidFill>
              <a:srgbClr val="F7C7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 userDrawn="1"/>
        </p:nvSpPr>
        <p:spPr>
          <a:xfrm>
            <a:off x="1099563" y="6658632"/>
            <a:ext cx="114310" cy="110915"/>
          </a:xfrm>
          <a:prstGeom prst="ellipse">
            <a:avLst/>
          </a:prstGeom>
          <a:solidFill>
            <a:srgbClr val="FCE9DC"/>
          </a:solidFill>
          <a:ln>
            <a:solidFill>
              <a:srgbClr val="FCE9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 userDrawn="1"/>
        </p:nvSpPr>
        <p:spPr>
          <a:xfrm>
            <a:off x="1296980" y="6658632"/>
            <a:ext cx="113486" cy="110115"/>
          </a:xfrm>
          <a:prstGeom prst="ellipse">
            <a:avLst/>
          </a:prstGeom>
          <a:solidFill>
            <a:srgbClr val="FDF3ED"/>
          </a:solidFill>
          <a:ln>
            <a:solidFill>
              <a:srgbClr val="FDF3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 userDrawn="1"/>
        </p:nvSpPr>
        <p:spPr>
          <a:xfrm>
            <a:off x="512598" y="6658632"/>
            <a:ext cx="119239" cy="115697"/>
          </a:xfrm>
          <a:prstGeom prst="ellipse">
            <a:avLst/>
          </a:prstGeom>
          <a:solidFill>
            <a:srgbClr val="F1995D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403569" y="6531125"/>
            <a:ext cx="1592999" cy="365125"/>
          </a:xfrm>
        </p:spPr>
        <p:txBody>
          <a:bodyPr/>
          <a:lstStyle>
            <a:lvl1pPr>
              <a:defRPr sz="1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Pratyaydipta Rudra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69729" y="6531126"/>
            <a:ext cx="2743200" cy="365125"/>
          </a:xfrm>
        </p:spPr>
        <p:txBody>
          <a:bodyPr/>
          <a:lstStyle/>
          <a:p>
            <a:fld id="{A711EB39-665F-4A56-9136-814F0C1ED9E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482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71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760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951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22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85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084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Pratyaydipta Rudra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1EB39-665F-4A56-9136-814F0C1ED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944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8632" y="2689678"/>
            <a:ext cx="9144000" cy="979547"/>
          </a:xfrm>
        </p:spPr>
        <p:txBody>
          <a:bodyPr>
            <a:noAutofit/>
          </a:bodyPr>
          <a:lstStyle/>
          <a:p>
            <a:r>
              <a:rPr lang="en-US" sz="4000" b="1" dirty="0"/>
              <a:t>Compositional Data Analysis using Kernels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8632" y="3755758"/>
            <a:ext cx="9144000" cy="873168"/>
          </a:xfrm>
        </p:spPr>
        <p:txBody>
          <a:bodyPr>
            <a:normAutofit/>
          </a:bodyPr>
          <a:lstStyle/>
          <a:p>
            <a:r>
              <a:rPr lang="en-US" b="1" dirty="0"/>
              <a:t>in Mass Cytometry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697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Univariate vs multivariate approaches to test the global null hypothesis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Traditional approach (univariate) – e.g. logistic regression.</a:t>
                </a:r>
              </a:p>
              <a:p>
                <a:pPr lvl="1"/>
                <a:r>
                  <a:rPr lang="en-US" dirty="0"/>
                  <a:t>For every cell type, test if the abundance is equal across the 2 groups.</a:t>
                </a:r>
              </a:p>
              <a:p>
                <a:pPr lvl="1"/>
                <a:r>
                  <a:rPr lang="en-US" dirty="0"/>
                  <a:t>Need to adjust for multiple testing.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Multivariate approach: test the global null hypothesis.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(2)</m:t>
                        </m:r>
                      </m:sup>
                    </m:sSup>
                  </m:oMath>
                </a14:m>
                <a:r>
                  <a:rPr lang="en-US" dirty="0"/>
                  <a:t>.</a:t>
                </a:r>
              </a:p>
              <a:p>
                <a:pPr marL="457200" lvl="1" indent="0">
                  <a:buNone/>
                </a:pPr>
                <a:endParaRPr lang="en-US" dirty="0"/>
              </a:p>
              <a:p>
                <a:r>
                  <a:rPr lang="en-US" dirty="0"/>
                  <a:t>Parametric multivariate methods are difficult to use due to the high dimension of the data and small sample size. </a:t>
                </a:r>
              </a:p>
              <a:p>
                <a:pPr lvl="1"/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00" t="-2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393411" y="6531125"/>
            <a:ext cx="1603158" cy="365125"/>
          </a:xfrm>
        </p:spPr>
        <p:txBody>
          <a:bodyPr/>
          <a:lstStyle/>
          <a:p>
            <a:r>
              <a:rPr lang="en-US" dirty="0"/>
              <a:t>Pratyaydipta Rudra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95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Kernel-based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sz="2800" dirty="0"/>
              <a:t>Several statistical methods use the concept of Reproducing Kernel Hilbert Space (RKHS) to quantify and test association. </a:t>
            </a:r>
          </a:p>
          <a:p>
            <a:r>
              <a:rPr lang="en-US" sz="2800" dirty="0"/>
              <a:t> Example: ‘Kernel trick’ avoids the explicit mapping to get a linear boundary for classification problems.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50" y="3565559"/>
            <a:ext cx="4773798" cy="2671574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9C09D-1778-471B-A834-D374241A35E2}" type="slidenum">
              <a:rPr lang="en-US" smtClean="0"/>
              <a:t>11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695677" y="3972635"/>
                <a:ext cx="4934332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A Kernel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𝐾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 &lt;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&gt;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rPr lang="en-US" sz="2400" dirty="0"/>
                  <a:t> provides the inner product in the feature space.</a:t>
                </a:r>
              </a:p>
              <a:p>
                <a:endParaRPr lang="en-US" sz="2400" dirty="0"/>
              </a:p>
              <a:p>
                <a:r>
                  <a:rPr lang="en-US" sz="2400" dirty="0"/>
                  <a:t>Helps avoiding the explicit mapping.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5677" y="3972635"/>
                <a:ext cx="4934332" cy="1938992"/>
              </a:xfrm>
              <a:prstGeom prst="rect">
                <a:avLst/>
              </a:prstGeom>
              <a:blipFill>
                <a:blip r:embed="rId4"/>
                <a:stretch>
                  <a:fillRect l="-1852" t="-2516" b="-6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33423" y="6146013"/>
                <a:ext cx="158816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𝜒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423" y="6146013"/>
                <a:ext cx="1588168" cy="400110"/>
              </a:xfrm>
              <a:prstGeom prst="rect">
                <a:avLst/>
              </a:prstGeom>
              <a:blipFill rotWithShape="0">
                <a:blip r:embed="rId5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642943" y="6134244"/>
                <a:ext cx="193931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),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)∈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𝜈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943" y="6134244"/>
                <a:ext cx="1939312" cy="400110"/>
              </a:xfrm>
              <a:prstGeom prst="rect">
                <a:avLst/>
              </a:prstGeom>
              <a:blipFill rotWithShape="0">
                <a:blip r:embed="rId6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33153" y="3539694"/>
                <a:ext cx="1778048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𝜈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153" y="3539694"/>
                <a:ext cx="1778048" cy="461665"/>
              </a:xfrm>
              <a:prstGeom prst="rect">
                <a:avLst/>
              </a:prstGeom>
              <a:blipFill>
                <a:blip r:embed="rId7"/>
                <a:stretch>
                  <a:fillRect b="-17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403569" y="6541457"/>
            <a:ext cx="1592999" cy="365125"/>
          </a:xfrm>
        </p:spPr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665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071" y="406455"/>
            <a:ext cx="10991850" cy="753812"/>
          </a:xfrm>
        </p:spPr>
        <p:txBody>
          <a:bodyPr>
            <a:normAutofit fontScale="90000"/>
          </a:bodyPr>
          <a:lstStyle/>
          <a:p>
            <a:r>
              <a:rPr lang="en-US" dirty="0"/>
              <a:t>Kernel distance covariance for test of association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09071" y="1455820"/>
                <a:ext cx="11610474" cy="508950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 ‘Kernel Distance Covariance’  - Where two worlds meet. (</a:t>
                </a:r>
                <a:r>
                  <a:rPr lang="en-US" dirty="0" err="1"/>
                  <a:t>Sedjinovic</a:t>
                </a:r>
                <a:r>
                  <a:rPr lang="en-US" dirty="0"/>
                  <a:t> et al, 2013; Hua and Ghosh, 2015)</a:t>
                </a:r>
              </a:p>
              <a:p>
                <a:pPr lvl="1"/>
                <a:r>
                  <a:rPr lang="en-US" dirty="0"/>
                  <a:t>Hilbert Schmidt Independence Criterion (HSIC, </a:t>
                </a:r>
                <a:r>
                  <a:rPr lang="en-US" dirty="0" err="1"/>
                  <a:t>Gretton</a:t>
                </a:r>
                <a:r>
                  <a:rPr lang="en-US" dirty="0"/>
                  <a:t> et al 2007).</a:t>
                </a:r>
              </a:p>
              <a:p>
                <a:pPr lvl="1"/>
                <a:r>
                  <a:rPr lang="en-US" dirty="0"/>
                  <a:t>Distance Covariance (</a:t>
                </a:r>
                <a:r>
                  <a:rPr lang="en-US" dirty="0" err="1"/>
                  <a:t>dcov</a:t>
                </a:r>
                <a:r>
                  <a:rPr lang="en-US" dirty="0"/>
                  <a:t>, </a:t>
                </a:r>
                <a:r>
                  <a:rPr lang="en-US" dirty="0" err="1"/>
                  <a:t>Szekely</a:t>
                </a:r>
                <a:r>
                  <a:rPr lang="en-US" dirty="0"/>
                  <a:t> et al, 2007).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Suppose, we have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measurements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Define similarity matrices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.   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𝐾𝐷𝐶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𝑡𝑟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𝐾𝐻𝐿𝐻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CODAK uses a permutation approach to obtain p-value. 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9071" y="1455820"/>
                <a:ext cx="11610474" cy="5089505"/>
              </a:xfrm>
              <a:blipFill>
                <a:blip r:embed="rId3"/>
                <a:stretch>
                  <a:fillRect l="-1155" t="-2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9C09D-1778-471B-A834-D374241A35E2}" type="slidenum">
              <a:rPr lang="en-US" smtClean="0"/>
              <a:t>12</a:t>
            </a:fld>
            <a:endParaRPr lang="en-US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393411" y="6531125"/>
            <a:ext cx="1603158" cy="365125"/>
          </a:xfrm>
        </p:spPr>
        <p:txBody>
          <a:bodyPr/>
          <a:lstStyle/>
          <a:p>
            <a:r>
              <a:rPr lang="en-US" dirty="0"/>
              <a:t>Pratyaydipta Rudra</a:t>
            </a:r>
          </a:p>
        </p:txBody>
      </p:sp>
    </p:spTree>
    <p:extLst>
      <p:ext uri="{BB962C8B-B14F-4D97-AF65-F5344CB8AC3E}">
        <p14:creationId xmlns:p14="http://schemas.microsoft.com/office/powerpoint/2010/main" val="1603631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Kernel Distance Covariance (KDC) test for comparing cell type abundance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363" y="1598763"/>
                <a:ext cx="11174082" cy="4393916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Aitchison’s distance is an appropriate distance for compositional data, and is defined as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begChr m:val="{"/>
                                          <m:endChr m:val="}"/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func>
                                                <m:funcPr>
                                                  <m:ctrlP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funcPr>
                                                <m:fNam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>
                                                      <a:latin typeface="Cambria Math" panose="02040503050406030204" pitchFamily="18" charset="0"/>
                                                    </a:rPr>
                                                    <m:t>log</m:t>
                                                  </m:r>
                                                </m:fName>
                                                <m:e>
                                                  <m:d>
                                                    <m:dPr>
                                                      <m:ctrlP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dPr>
                                                    <m:e>
                                                      <m:sSub>
                                                        <m:sSubPr>
                                                          <m:ctrlPr>
                                                            <a:rPr lang="en-US" i="1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</m:ctrlPr>
                                                        </m:sSubPr>
                                                        <m:e>
                                                          <m:r>
                                                            <a:rPr lang="en-US" b="0" i="1" smtClean="0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𝑃</m:t>
                                                          </m:r>
                                                        </m:e>
                                                        <m:sub>
                                                          <m:r>
                                                            <a:rPr lang="en-US" i="1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𝑖</m:t>
                                                          </m:r>
                                                          <m:r>
                                                            <a:rPr lang="en-US" b="0" i="1" smtClean="0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𝑟</m:t>
                                                          </m:r>
                                                        </m:sub>
                                                      </m:sSub>
                                                    </m:e>
                                                  </m:d>
                                                </m:e>
                                              </m:func>
                                            </m:num>
                                            <m:den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𝑔</m:t>
                                              </m:r>
                                              <m:d>
                                                <m:dPr>
                                                  <m:ctrlP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b="1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b="1" i="1" smtClean="0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𝑷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b="1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𝒊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</m:d>
                                            </m:den>
                                          </m:f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f>
                                            <m:f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func>
                                                <m:funcPr>
                                                  <m:ctrlP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funcPr>
                                                <m:fNam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>
                                                      <a:latin typeface="Cambria Math" panose="02040503050406030204" pitchFamily="18" charset="0"/>
                                                    </a:rPr>
                                                    <m:t>log</m:t>
                                                  </m:r>
                                                </m:fName>
                                                <m:e>
                                                  <m:d>
                                                    <m:dPr>
                                                      <m:ctrlP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dPr>
                                                    <m:e>
                                                      <m:sSub>
                                                        <m:sSubPr>
                                                          <m:ctrlPr>
                                                            <a:rPr lang="en-US" i="1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</m:ctrlPr>
                                                        </m:sSubPr>
                                                        <m:e>
                                                          <m:r>
                                                            <a:rPr lang="en-US" b="0" i="1" smtClean="0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𝑃</m:t>
                                                          </m:r>
                                                        </m:e>
                                                        <m:sub>
                                                          <m:r>
                                                            <a:rPr lang="en-US" i="1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𝑗</m:t>
                                                          </m:r>
                                                          <m:r>
                                                            <a:rPr lang="en-US" b="0" i="1" smtClean="0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𝑟</m:t>
                                                          </m:r>
                                                        </m:sub>
                                                      </m:sSub>
                                                    </m:e>
                                                  </m:d>
                                                </m:e>
                                              </m:func>
                                            </m:num>
                                            <m:den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𝑔</m:t>
                                              </m:r>
                                              <m:d>
                                                <m:dPr>
                                                  <m:ctrlP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b="1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b="1" i="1" smtClean="0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𝑷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b="1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𝒋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</m:d>
                                            </m:den>
                                          </m:f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1/2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where g(.) is the geometric mean.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A Gaussian kernel is then defined using this distance: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𝐾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 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  <m:t>𝑷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  <m:t>𝑷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  <m:t>𝒋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363" y="1598763"/>
                <a:ext cx="11174082" cy="4393916"/>
              </a:xfrm>
              <a:blipFill>
                <a:blip r:embed="rId3"/>
                <a:stretch>
                  <a:fillRect l="-1091" t="-4438" r="-8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13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70915" y="6231409"/>
            <a:ext cx="51454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Rudra et al, </a:t>
            </a:r>
            <a:r>
              <a:rPr lang="en-US" sz="1400" dirty="0" err="1"/>
              <a:t>Biorxiv</a:t>
            </a:r>
            <a:r>
              <a:rPr lang="en-US" sz="1400" dirty="0"/>
              <a:t> 2021. </a:t>
            </a:r>
            <a:r>
              <a:rPr lang="en-US" sz="1200" dirty="0" err="1"/>
              <a:t>doi</a:t>
            </a:r>
            <a:r>
              <a:rPr lang="en-US" sz="1200" dirty="0"/>
              <a:t>: https://doi.org/10.1101/2021.05.08.443265 </a:t>
            </a:r>
          </a:p>
        </p:txBody>
      </p:sp>
    </p:spTree>
    <p:extLst>
      <p:ext uri="{BB962C8B-B14F-4D97-AF65-F5344CB8AC3E}">
        <p14:creationId xmlns:p14="http://schemas.microsoft.com/office/powerpoint/2010/main" val="3145237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on SLE data – study 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14</a:t>
            </a:fld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8B1F56A-92CF-4CE4-8980-03420A2CB8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2012" y="1598613"/>
            <a:ext cx="11118814" cy="467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916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simulate data using a multinomial logit model. </a:t>
            </a:r>
          </a:p>
          <a:p>
            <a:r>
              <a:rPr lang="en-US" dirty="0"/>
              <a:t>Different types of “true difference” in the compositional profiles are used.</a:t>
            </a:r>
          </a:p>
          <a:p>
            <a:r>
              <a:rPr lang="en-US" dirty="0"/>
              <a:t>The parameters are motivated by the real data (study 1). </a:t>
            </a:r>
          </a:p>
          <a:p>
            <a:pPr lvl="1"/>
            <a:r>
              <a:rPr lang="en-US" dirty="0"/>
              <a:t>10-20 individuals per group.</a:t>
            </a:r>
          </a:p>
          <a:p>
            <a:pPr lvl="1"/>
            <a:r>
              <a:rPr lang="en-US" dirty="0"/>
              <a:t>10-20 cell types.</a:t>
            </a:r>
          </a:p>
          <a:p>
            <a:r>
              <a:rPr lang="en-US" dirty="0" err="1"/>
              <a:t>Overdispersion</a:t>
            </a:r>
            <a:r>
              <a:rPr lang="en-US" dirty="0"/>
              <a:t>: Observation level random effects (OLRE).</a:t>
            </a:r>
          </a:p>
          <a:p>
            <a:r>
              <a:rPr lang="en-US" dirty="0"/>
              <a:t>Other methods: GLMM (</a:t>
            </a:r>
            <a:r>
              <a:rPr lang="en-US" dirty="0" err="1"/>
              <a:t>Nowicka</a:t>
            </a:r>
            <a:r>
              <a:rPr lang="en-US" dirty="0"/>
              <a:t> et al 2017), </a:t>
            </a:r>
            <a:r>
              <a:rPr lang="en-US" dirty="0" err="1"/>
              <a:t>diffcyt</a:t>
            </a:r>
            <a:r>
              <a:rPr lang="en-US" dirty="0"/>
              <a:t> (Weber et al, 2019).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933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size and power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16</a:t>
            </a:fld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636" y="2123268"/>
            <a:ext cx="11527697" cy="362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8591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more insights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17</a:t>
            </a:fld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9450" y="1544664"/>
            <a:ext cx="10726562" cy="459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110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Adjusting for covariates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Approach 1: Transform the compositional data using the so called additive log ratio (</a:t>
            </a:r>
            <a:r>
              <a:rPr lang="en-US" dirty="0" err="1"/>
              <a:t>alr</a:t>
            </a:r>
            <a:r>
              <a:rPr lang="en-US" dirty="0"/>
              <a:t>) or centered log ratio (</a:t>
            </a:r>
            <a:r>
              <a:rPr lang="en-US" dirty="0" err="1"/>
              <a:t>clr</a:t>
            </a:r>
            <a:r>
              <a:rPr lang="en-US" dirty="0"/>
              <a:t>) transformation, </a:t>
            </a:r>
            <a:r>
              <a:rPr lang="en-US" dirty="0" err="1"/>
              <a:t>residualize</a:t>
            </a:r>
            <a:r>
              <a:rPr lang="en-US" dirty="0"/>
              <a:t> for the covariates and then bring it back to the compositional space again.</a:t>
            </a:r>
          </a:p>
          <a:p>
            <a:endParaRPr lang="en-US" dirty="0"/>
          </a:p>
          <a:p>
            <a:r>
              <a:rPr lang="en-US" dirty="0"/>
              <a:t>Approach 2: If the covariate is categorical, we can use a stratified kernel approach (Zhan et al, 2015).</a:t>
            </a:r>
          </a:p>
          <a:p>
            <a:pPr lvl="1"/>
            <a:r>
              <a:rPr lang="en-US" dirty="0"/>
              <a:t>Similarity = 0 when observations come from different strata.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72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Adjusting for covariates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0440" y="2180095"/>
            <a:ext cx="11757292" cy="344062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369729" y="6536292"/>
            <a:ext cx="2743200" cy="365125"/>
          </a:xfrm>
        </p:spPr>
        <p:txBody>
          <a:bodyPr/>
          <a:lstStyle/>
          <a:p>
            <a:fld id="{A711EB39-665F-4A56-9136-814F0C1ED9ED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919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2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50562" y="1583849"/>
            <a:ext cx="4112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Debashis</a:t>
            </a:r>
            <a:r>
              <a:rPr lang="en-US" sz="2400" b="1" dirty="0"/>
              <a:t> Ghosh</a:t>
            </a:r>
          </a:p>
          <a:p>
            <a:r>
              <a:rPr lang="en-US" sz="2400" dirty="0"/>
              <a:t>University of Colorado, Anschutz Medical Campus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0562" y="2959046"/>
            <a:ext cx="35439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Elena Hsieh</a:t>
            </a:r>
          </a:p>
          <a:p>
            <a:r>
              <a:rPr lang="en-US" sz="2400" dirty="0"/>
              <a:t>University of Colorado, Anschutz Medical Campus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50562" y="4388231"/>
            <a:ext cx="35439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Ryan Baxter</a:t>
            </a:r>
          </a:p>
          <a:p>
            <a:r>
              <a:rPr lang="en-US" sz="2400" dirty="0"/>
              <a:t>University of Colorado, Anschutz Medical Campus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9FAD87-F039-47C1-8A6C-11C9D771D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9357" y="2586884"/>
            <a:ext cx="5358848" cy="213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364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Compositional profiles from the SLE – study 2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20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439118" y="4489342"/>
                <a:ext cx="1792637" cy="147732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Significant difference was found between the two disease groups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400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sz="1400" b="0" i="0" smtClean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sz="1400" b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400" b="0" i="0" smtClean="0">
                            <a:latin typeface="Cambria Math" panose="02040503050406030204" pitchFamily="18" charset="0"/>
                          </a:rPr>
                          <m:t>−5</m:t>
                        </m:r>
                      </m:sup>
                    </m:sSup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118" y="4489342"/>
                <a:ext cx="1792637" cy="1477328"/>
              </a:xfrm>
              <a:prstGeom prst="rect">
                <a:avLst/>
              </a:prstGeom>
              <a:blipFill>
                <a:blip r:embed="rId2"/>
                <a:stretch>
                  <a:fillRect l="-2365" t="-1633" b="-489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03715" y="1328014"/>
            <a:ext cx="6373656" cy="52840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6773" y="1491945"/>
            <a:ext cx="2522268" cy="416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44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CODAK for longitudinal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Disease score (SLEDAI)</a:t>
            </a:r>
          </a:p>
          <a:p>
            <a:pPr lvl="1"/>
            <a:r>
              <a:rPr lang="en-US" dirty="0"/>
              <a:t>Every individual was followed over time and the disease activity was measured using SLEDAI score.</a:t>
            </a:r>
          </a:p>
          <a:p>
            <a:pPr lvl="1"/>
            <a:r>
              <a:rPr lang="en-US" dirty="0"/>
              <a:t>Other clinical covariates were measured. </a:t>
            </a:r>
          </a:p>
          <a:p>
            <a:pPr lvl="1"/>
            <a:r>
              <a:rPr lang="en-US" dirty="0"/>
              <a:t>SLEDAI was found to be not significantly associated with cell type abundance (p-value &gt; 0.3).</a:t>
            </a:r>
          </a:p>
          <a:p>
            <a:pPr lvl="1"/>
            <a:r>
              <a:rPr lang="en-US" dirty="0"/>
              <a:t>SLEDAI is more likely to be associated with functional markers (ongoing analysis).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3721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 slides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277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details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23</a:t>
            </a:fld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4213" y="1751827"/>
            <a:ext cx="11174412" cy="436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0151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26313-8295-40CD-8AEE-4CDA154BE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Manual Gating Example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6C9DC9-560D-4A48-B72C-071C03C0A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E75B07-CEBE-43D1-A1F0-F3E280391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24</a:t>
            </a:fld>
            <a:endParaRPr lang="en-US" dirty="0"/>
          </a:p>
        </p:txBody>
      </p:sp>
      <p:pic>
        <p:nvPicPr>
          <p:cNvPr id="6" name="Content Placeholder 5" descr="Diagram, schematic&#10;&#10;Description automatically generated">
            <a:extLst>
              <a:ext uri="{FF2B5EF4-FFF2-40B4-BE49-F238E27FC236}">
                <a16:creationId xmlns:a16="http://schemas.microsoft.com/office/drawing/2014/main" id="{9B2D1B08-99BD-43BF-BE63-D70B33DD53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5948" y="1551751"/>
            <a:ext cx="4602456" cy="4345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151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9EE16-E49E-403C-9441-4FF589F3B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of cell subpopulations in study 2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EF02976-1102-4F37-B4B9-8102DB5823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50213" y="1387613"/>
            <a:ext cx="3330413" cy="5143512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D3668F-0C73-4289-9F99-45D440EC2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48379B-7FFF-4DB8-9579-1F933364A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8312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9BE77-E965-433E-BD39-56C558CC1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alr</a:t>
            </a:r>
            <a:r>
              <a:rPr lang="en-US" dirty="0"/>
              <a:t> and </a:t>
            </a:r>
            <a:r>
              <a:rPr lang="en-US" dirty="0" err="1"/>
              <a:t>clr</a:t>
            </a:r>
            <a:r>
              <a:rPr lang="en-US" dirty="0"/>
              <a:t> transformations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9163EAD-D991-4999-8CBB-6094CEC0FF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0961" y="1639126"/>
            <a:ext cx="5628239" cy="1731414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C0F22A-B35D-47A4-962F-400F5333E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3FB487-6C93-48BA-BF89-B19995313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26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26E937-BB37-42B1-A11C-6B6717A9C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9038" y="4380393"/>
            <a:ext cx="6269571" cy="12840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78F76B-D0A2-4504-9B3D-C3575D80C5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6801" y="5664408"/>
            <a:ext cx="5154043" cy="54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5715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BE4BC-09F9-47BC-BB7F-882B216E7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Follow up - Leave one out approach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6488995-460E-4077-ACB8-675CAD5479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8590" y="1474926"/>
            <a:ext cx="5410096" cy="409540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671212-98CD-4ADE-B0D3-7189252D6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5D4131-1EE5-49D9-B8C0-D51A3C7AA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27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024FB7-B950-4644-B219-FA5828133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7338" y="5781421"/>
            <a:ext cx="6931991" cy="50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4368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1842D-1F71-48C0-BDC6-C720D374B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Robustness against violation independence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7282462-F882-4B8A-883E-FE2A42DFFB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1206" y="2307431"/>
            <a:ext cx="11020425" cy="325755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DC8539-2D83-4F32-8051-07AD3C7D4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D0F46A-C3BB-409B-B1C8-9F4DCE712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139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Motivating study – mass cytometry (</a:t>
            </a:r>
            <a:r>
              <a:rPr lang="en-US" dirty="0" err="1"/>
              <a:t>CyTOF</a:t>
            </a:r>
            <a:r>
              <a:rPr lang="en-US" dirty="0"/>
              <a:t>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2471" y="1790444"/>
            <a:ext cx="1303421" cy="13136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1389" y="1754067"/>
            <a:ext cx="1327484" cy="13378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122460" y="1254579"/>
            <a:ext cx="1239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Healthy controls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412871" y="1216484"/>
            <a:ext cx="2997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systemic lupus erythematosus (SLE) patients</a:t>
            </a:r>
            <a:endParaRPr lang="en-US" sz="2400" dirty="0"/>
          </a:p>
        </p:txBody>
      </p:sp>
      <p:sp>
        <p:nvSpPr>
          <p:cNvPr id="13" name="Oval 12"/>
          <p:cNvSpPr/>
          <p:nvPr/>
        </p:nvSpPr>
        <p:spPr>
          <a:xfrm>
            <a:off x="4308590" y="2422994"/>
            <a:ext cx="421105" cy="64467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>
            <a:cxnSpLocks/>
          </p:cNvCxnSpPr>
          <p:nvPr/>
        </p:nvCxnSpPr>
        <p:spPr>
          <a:xfrm flipV="1">
            <a:off x="4744751" y="2369609"/>
            <a:ext cx="1214486" cy="28576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5022" y="1595827"/>
            <a:ext cx="1114425" cy="1485900"/>
          </a:xfrm>
          <a:prstGeom prst="rect">
            <a:avLst/>
          </a:prstGeom>
        </p:spPr>
      </p:pic>
      <p:cxnSp>
        <p:nvCxnSpPr>
          <p:cNvPr id="18" name="Straight Arrow Connector 17"/>
          <p:cNvCxnSpPr>
            <a:cxnSpLocks/>
          </p:cNvCxnSpPr>
          <p:nvPr/>
        </p:nvCxnSpPr>
        <p:spPr>
          <a:xfrm>
            <a:off x="7947987" y="2338027"/>
            <a:ext cx="103697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277595" y="1299204"/>
            <a:ext cx="1911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Blood sample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06888" y="1690810"/>
            <a:ext cx="782253" cy="1178092"/>
          </a:xfrm>
          <a:prstGeom prst="rect">
            <a:avLst/>
          </a:prstGeom>
        </p:spPr>
      </p:pic>
      <p:cxnSp>
        <p:nvCxnSpPr>
          <p:cNvPr id="22" name="Straight Arrow Connector 21"/>
          <p:cNvCxnSpPr/>
          <p:nvPr/>
        </p:nvCxnSpPr>
        <p:spPr>
          <a:xfrm>
            <a:off x="1504603" y="1499259"/>
            <a:ext cx="0" cy="18334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41619" y="1637836"/>
            <a:ext cx="11969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Over </a:t>
            </a:r>
          </a:p>
          <a:p>
            <a:r>
              <a:rPr lang="en-US" sz="2000" dirty="0"/>
              <a:t>4-5 time points</a:t>
            </a:r>
          </a:p>
          <a:p>
            <a:r>
              <a:rPr lang="en-US" sz="2000" dirty="0"/>
              <a:t>(study 2)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9216190" y="2868902"/>
            <a:ext cx="590700" cy="3821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0579120" y="2823715"/>
            <a:ext cx="610244" cy="4273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10198016" y="2868902"/>
            <a:ext cx="1" cy="46384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100782" y="3167855"/>
            <a:ext cx="14485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No stimulation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492042" y="3373836"/>
            <a:ext cx="13911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Stimulation 1 (T6)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741329" y="3268574"/>
            <a:ext cx="1510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Stimulation 2 (T6R)</a:t>
            </a:r>
          </a:p>
        </p:txBody>
      </p:sp>
      <p:cxnSp>
        <p:nvCxnSpPr>
          <p:cNvPr id="34" name="Curved Connector 33"/>
          <p:cNvCxnSpPr/>
          <p:nvPr/>
        </p:nvCxnSpPr>
        <p:spPr>
          <a:xfrm rot="5400000">
            <a:off x="9456105" y="4063685"/>
            <a:ext cx="729749" cy="1177220"/>
          </a:xfrm>
          <a:prstGeom prst="curvedConnector2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7798720" y="4422292"/>
            <a:ext cx="1335506" cy="138895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9906655" y="4920914"/>
            <a:ext cx="22941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CyTOF</a:t>
            </a:r>
            <a:r>
              <a:rPr lang="en-US" sz="2400" dirty="0"/>
              <a:t> is run  for each condition, and data are produced</a:t>
            </a:r>
          </a:p>
        </p:txBody>
      </p:sp>
      <p:sp>
        <p:nvSpPr>
          <p:cNvPr id="37" name="Left Brace 36"/>
          <p:cNvSpPr/>
          <p:nvPr/>
        </p:nvSpPr>
        <p:spPr>
          <a:xfrm>
            <a:off x="7447548" y="4434324"/>
            <a:ext cx="192506" cy="1388956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84432" y="5891708"/>
            <a:ext cx="1400175" cy="200025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7565366" y="6150634"/>
            <a:ext cx="1937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38 antibodies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123588" y="4522755"/>
            <a:ext cx="1417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Several thousand cells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94776" y="4024013"/>
            <a:ext cx="5187276" cy="2246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38 antibodies: 22 surface markers and 16 cytokines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Cell types can be determined based on the intensity levels of the cell markers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Data on cytokine levels for each cell type</a:t>
            </a:r>
          </a:p>
        </p:txBody>
      </p:sp>
      <p:sp>
        <p:nvSpPr>
          <p:cNvPr id="46" name="Slide Number Placeholder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9C09D-1778-471B-A834-D374241A35E2}" type="slidenum">
              <a:rPr lang="en-US" smtClean="0"/>
              <a:t>3</a:t>
            </a:fld>
            <a:endParaRPr lang="en-US" dirty="0"/>
          </a:p>
        </p:txBody>
      </p:sp>
      <p:sp>
        <p:nvSpPr>
          <p:cNvPr id="3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403569" y="6531125"/>
            <a:ext cx="1592999" cy="365125"/>
          </a:xfrm>
        </p:spPr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2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 animBg="1"/>
      <p:bldP spid="19" grpId="0"/>
      <p:bldP spid="23" grpId="0"/>
      <p:bldP spid="30" grpId="0"/>
      <p:bldP spid="31" grpId="0"/>
      <p:bldP spid="32" grpId="0"/>
      <p:bldP spid="35" grpId="0" animBg="1"/>
      <p:bldP spid="36" grpId="0"/>
      <p:bldP spid="37" grpId="0" animBg="1"/>
      <p:bldP spid="41" grpId="0"/>
      <p:bldP spid="42" grpId="0"/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of statistical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Clustering the data into cell populations.</a:t>
            </a:r>
          </a:p>
          <a:p>
            <a:r>
              <a:rPr lang="en-US" dirty="0"/>
              <a:t>Testing abundance of cell populations across groups (or finding associations with other continuous variables).</a:t>
            </a:r>
          </a:p>
          <a:p>
            <a:r>
              <a:rPr lang="en-US" dirty="0"/>
              <a:t>Testing differential expression of functional markers,                   e.g. cytokines.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4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95946" y="2195593"/>
            <a:ext cx="11132949" cy="940231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BF6912A-C39A-4645-9912-72BD901D298C}"/>
              </a:ext>
            </a:extLst>
          </p:cNvPr>
          <p:cNvCxnSpPr/>
          <p:nvPr/>
        </p:nvCxnSpPr>
        <p:spPr>
          <a:xfrm>
            <a:off x="10159999" y="3202606"/>
            <a:ext cx="0" cy="914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36FFA3A-394B-473C-AB8A-F34E8370CAC0}"/>
              </a:ext>
            </a:extLst>
          </p:cNvPr>
          <p:cNvSpPr txBox="1"/>
          <p:nvPr/>
        </p:nvSpPr>
        <p:spPr>
          <a:xfrm>
            <a:off x="8313549" y="4174433"/>
            <a:ext cx="372826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We propose a new Kernel-based approach CODAK to conduct this test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41B86-9EF4-4AF6-960B-E422E88AF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505" y="4299055"/>
            <a:ext cx="3359465" cy="23030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8B259E2-B48B-4C21-84EE-97A4EA1150CE}"/>
              </a:ext>
            </a:extLst>
          </p:cNvPr>
          <p:cNvSpPr txBox="1"/>
          <p:nvPr/>
        </p:nvSpPr>
        <p:spPr>
          <a:xfrm>
            <a:off x="7964557" y="6485806"/>
            <a:ext cx="401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Figure source: </a:t>
            </a:r>
            <a:r>
              <a:rPr lang="en-US" sz="1400" dirty="0" err="1"/>
              <a:t>Nowicka</a:t>
            </a:r>
            <a:r>
              <a:rPr lang="en-US" sz="1400" dirty="0"/>
              <a:t> et al, </a:t>
            </a:r>
            <a:r>
              <a:rPr lang="en-US" sz="1400" i="1" dirty="0"/>
              <a:t>F1000 Research </a:t>
            </a:r>
            <a:r>
              <a:rPr lang="en-US" sz="1400" dirty="0"/>
              <a:t>(2017)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8276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Hierarchical tree structure of the cell types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5</a:t>
            </a:fld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9114" y="1598613"/>
            <a:ext cx="10364610" cy="467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255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Hierarchical tree structure of the cell types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6</a:t>
            </a:fld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7153" y="1216463"/>
            <a:ext cx="6192576" cy="544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938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abundance of the cell populations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Suppose we have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different cell types. For a two-group comparison of cell types: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: Composition for group 1.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,…,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: Composition for group 2.</a:t>
                </a:r>
              </a:p>
              <a:p>
                <a:pPr lvl="1"/>
                <a:r>
                  <a:rPr lang="en-US" dirty="0"/>
                  <a:t>We want to test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dirty="0"/>
                  <a:t>. 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One can also think of association with a continuous predictor.</a:t>
                </a:r>
              </a:p>
              <a:p>
                <a:pPr lvl="1"/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00" t="-26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86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 features of the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Single cell data: Very large number of cells per individual. But usually not many individual samples.</a:t>
            </a:r>
          </a:p>
          <a:p>
            <a:r>
              <a:rPr lang="en-US" dirty="0"/>
              <a:t>Data are high-dimensional in the sense that there are more than 40 parameters being measured for every cell. </a:t>
            </a:r>
          </a:p>
          <a:p>
            <a:r>
              <a:rPr lang="en-US" dirty="0"/>
              <a:t>Also, when testing composition, there can be a large number of cell type categories.</a:t>
            </a:r>
          </a:p>
          <a:p>
            <a:r>
              <a:rPr lang="en-US" dirty="0" err="1"/>
              <a:t>Overdispersion</a:t>
            </a:r>
            <a:r>
              <a:rPr lang="en-US" dirty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9017921" y="4422292"/>
            <a:ext cx="1335506" cy="138895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e 6"/>
          <p:cNvSpPr/>
          <p:nvPr/>
        </p:nvSpPr>
        <p:spPr>
          <a:xfrm>
            <a:off x="8666749" y="4434324"/>
            <a:ext cx="192506" cy="1388956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3633" y="5891708"/>
            <a:ext cx="1400175" cy="2000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784567" y="6150634"/>
            <a:ext cx="1937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40 antibodies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42789" y="4522755"/>
            <a:ext cx="1417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Several thousand cells</a:t>
            </a:r>
          </a:p>
        </p:txBody>
      </p:sp>
    </p:spTree>
    <p:extLst>
      <p:ext uri="{BB962C8B-B14F-4D97-AF65-F5344CB8AC3E}">
        <p14:creationId xmlns:p14="http://schemas.microsoft.com/office/powerpoint/2010/main" val="162189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C8193-1E86-4727-8F50-27723AAD6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Overdispersion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8C25A80-CA21-41D7-86F4-D3FBFA89F81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A simple logistic model to test abundance of a cell type: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𝑙𝑜𝑔𝑖𝑡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dirty="0"/>
                  <a:t> is the abundance of cell type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in subject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. </a:t>
                </a:r>
                <a:br>
                  <a:rPr lang="en-US" dirty="0"/>
                </a:br>
                <a:endParaRPr lang="en-US" dirty="0"/>
              </a:p>
              <a:p>
                <a:r>
                  <a:rPr lang="en-US" dirty="0"/>
                  <a:t>But there is more individual specific variability than what a binomial distribution can capture.</a:t>
                </a:r>
              </a:p>
              <a:p>
                <a:endParaRPr lang="en-US" dirty="0"/>
              </a:p>
              <a:p>
                <a:r>
                  <a:rPr lang="en-US" dirty="0"/>
                  <a:t>Use observation level random effects: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𝑙𝑜𝑔𝑖𝑡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i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8C25A80-CA21-41D7-86F4-D3FBFA89F8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64" t="-35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1FC320-A9AD-4C10-827F-19B009534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Pratyaydipta Rudra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E9EE1E-7CB8-43D7-A846-A21CD1E96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1EB39-665F-4A56-9136-814F0C1ED9ED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611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1368</TotalTime>
  <Words>1105</Words>
  <Application>Microsoft Office PowerPoint</Application>
  <PresentationFormat>Widescreen</PresentationFormat>
  <Paragraphs>185</Paragraphs>
  <Slides>28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Cambria Math</vt:lpstr>
      <vt:lpstr>Wingdings</vt:lpstr>
      <vt:lpstr>Office Theme</vt:lpstr>
      <vt:lpstr>Compositional Data Analysis using Kernels</vt:lpstr>
      <vt:lpstr>Acknowledgements</vt:lpstr>
      <vt:lpstr>Motivating study – mass cytometry (CyTOF)</vt:lpstr>
      <vt:lpstr>Steps of statistical analysis</vt:lpstr>
      <vt:lpstr>Hierarchical tree structure of the cell types</vt:lpstr>
      <vt:lpstr>Hierarchical tree structure of the cell types</vt:lpstr>
      <vt:lpstr>Testing abundance of the cell populations</vt:lpstr>
      <vt:lpstr>Unique features of the data</vt:lpstr>
      <vt:lpstr>Overdispersion</vt:lpstr>
      <vt:lpstr>Univariate vs multivariate approaches to test the global null hypothesis</vt:lpstr>
      <vt:lpstr>Kernel-based Methods</vt:lpstr>
      <vt:lpstr>Kernel distance covariance for test of association</vt:lpstr>
      <vt:lpstr>Kernel Distance Covariance (KDC) test for comparing cell type abundance</vt:lpstr>
      <vt:lpstr>Application on SLE data – study 1</vt:lpstr>
      <vt:lpstr>Simulation study</vt:lpstr>
      <vt:lpstr>Comparison of size and power</vt:lpstr>
      <vt:lpstr>Some more insights</vt:lpstr>
      <vt:lpstr>Adjusting for covariates</vt:lpstr>
      <vt:lpstr>Adjusting for covariates</vt:lpstr>
      <vt:lpstr>Compositional profiles from the SLE – study 2</vt:lpstr>
      <vt:lpstr>Application of CODAK for longitudinal data</vt:lpstr>
      <vt:lpstr>Extra slides</vt:lpstr>
      <vt:lpstr>Experimental details</vt:lpstr>
      <vt:lpstr>Manual Gating Example</vt:lpstr>
      <vt:lpstr>List of cell subpopulations in study 2</vt:lpstr>
      <vt:lpstr>alr and clr transformations</vt:lpstr>
      <vt:lpstr>Follow up - Leave one out approach</vt:lpstr>
      <vt:lpstr>Robustness against violation independence</vt:lpstr>
    </vt:vector>
  </TitlesOfParts>
  <Company>Oklahoma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Pratyaydipta Rudra</dc:creator>
  <cp:lastModifiedBy>Rudra, Pratyaydipta</cp:lastModifiedBy>
  <cp:revision>165</cp:revision>
  <dcterms:created xsi:type="dcterms:W3CDTF">2018-08-17T01:55:40Z</dcterms:created>
  <dcterms:modified xsi:type="dcterms:W3CDTF">2021-06-16T16:15:16Z</dcterms:modified>
</cp:coreProperties>
</file>