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08" r:id="rId1"/>
  </p:sldMasterIdLst>
  <p:sldIdLst>
    <p:sldId id="256" r:id="rId2"/>
    <p:sldId id="257" r:id="rId3"/>
    <p:sldId id="258" r:id="rId4"/>
    <p:sldId id="261" r:id="rId5"/>
    <p:sldId id="262" r:id="rId6"/>
    <p:sldId id="265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21FCA2-B4FB-3845-8E10-D08FAF1539FE}" v="7" dt="2026-07-15T21:24:11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58"/>
  </p:normalViewPr>
  <p:slideViewPr>
    <p:cSldViewPr snapToGrid="0">
      <p:cViewPr varScale="1">
        <p:scale>
          <a:sx n="107" d="100"/>
          <a:sy n="107" d="100"/>
        </p:scale>
        <p:origin x="4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4A86-53CE-B099-733A-FDA2F3E8B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5204FD-B518-7043-81FF-5EBDF7FC17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5C167-1B02-C26D-9C52-F9239E63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2B128-11E6-11A3-4933-01674A6DC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CE8CB-2B52-E019-DFCD-A91FC75FA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03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48C4D-6AD8-66AD-A6DA-04DD612B5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3A1B77-40D0-F62B-D8A1-0EFCD19D07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23E1E-FEC4-1684-6BF9-DFDC4C675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F7BB7-3194-47FF-1CEB-673C0536D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F0A17-036D-7879-C24F-EBEB0531A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73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63438A-0249-F630-E84E-5B63894933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B2ACC2-199F-91CE-BA47-99EE6B022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B03CE-9907-2366-3215-EA7FCE30D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1DED1-E19E-0E83-569D-5E70CF883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07EF3-9D79-6AC2-C6FB-9ABDF4106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28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4F89A-CC24-6161-FD2A-DA68E8CA0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13B13-05F1-386B-31A4-7D915360F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A4F2C-5DD1-A1F6-F17D-F0138F31D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35063-4E52-F1F2-C090-6FF73CE75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7585E-1F1C-39FB-9A07-4EFD0446F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876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BF918-CDF2-CD88-CD00-EB677B168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2FBD34-AE89-689E-962C-4B865477D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CE568-5321-3998-6189-F5B982522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3201A-1E8C-6B9C-49FD-A9D152C6B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A24D5-2D2A-9656-510A-E04E91F34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9C73E-CAA7-0914-B04C-0AA507CDF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DFC13-F67A-8D54-43E4-4DC034468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7524DE-2E64-AB94-7AF7-95614F999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DD652-9174-7C65-9ABD-B102A793A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43C23C-B82C-F636-3E2B-EC73E6CC5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8868A-2882-831B-EB8C-5BEFFA72A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27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866E7-C7D4-13CA-4F50-6E2A65E68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B51D9B-58B6-BE4C-539B-35DBA3A92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8A42D9-3C60-1703-07E2-242C63004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935C72-52E9-472E-7026-3A164369EE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C0D0C1-7578-17E2-BFEF-6325E37244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05C869-275B-E13F-428B-63ADE178E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13C30C-1DB4-95D0-FDD0-6AD5070DD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843DD6-2F87-1229-6F94-CE681A9B2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02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E89B1-DCC1-89B9-9416-E5A97222C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9794AC-56EB-1964-ADFA-D0577E9D5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7CF57C-2253-8D30-775D-CE4994AA3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92F53C-642C-8E0D-8F78-2671AF529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47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61F6E6-236A-EAB3-469A-5E20344B7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FF812C-6693-E7AE-012E-A8744665E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005B89-605F-E043-BECC-F83D76F20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10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18413-5A12-FF87-AAF3-D35DAD3F5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3C9F3-AF81-722F-6E0B-1FCE959F3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7717B1-1570-0039-2471-D03456539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EDC665-37AF-2B71-DDC0-30E013738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1B92C7-D8BA-A5F9-91E5-0796E0E3C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67EA3-0553-C920-4D20-19818141D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28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74646-CA5E-6336-67CC-934A659B2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4B055E-A055-F25F-7C67-7DF91DD15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6FD559-44CF-C911-7358-F4BE0B320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CA8D24-6368-5439-51C3-23ED493C5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581C1-4910-A8F4-10FB-4C2B526F3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52247-56A4-6B0A-7B6A-B6FAF6B2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92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C8151-B371-E385-FB3F-74AA30258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2017-A9F0-DB50-BC72-FB750F998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3CE19-0C4C-75FB-DBFB-3B430A56BA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FE7DBA-2857-D749-A7FE-41FB511FC6A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3A178-D758-C9F2-971F-EA5573E71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6A469-3AA6-D274-3B45-0ABE3F2E47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782330-499B-1C42-8E9C-9BDDC0054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51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67DEE-2FFA-23A2-B027-122B749EE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041" y="2501152"/>
            <a:ext cx="5518066" cy="1160214"/>
          </a:xfrm>
        </p:spPr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1B900D-1491-B4CC-B910-DABF124564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2274" y="3429000"/>
            <a:ext cx="5357600" cy="2478741"/>
          </a:xfrm>
        </p:spPr>
        <p:txBody>
          <a:bodyPr>
            <a:normAutofit/>
          </a:bodyPr>
          <a:lstStyle/>
          <a:p>
            <a:endParaRPr lang="en-US" sz="3200" dirty="0"/>
          </a:p>
          <a:p>
            <a:r>
              <a:rPr lang="en-US" sz="3200" dirty="0"/>
              <a:t>Name</a:t>
            </a:r>
          </a:p>
          <a:p>
            <a:r>
              <a:rPr lang="en-US" sz="3200" dirty="0"/>
              <a:t>Institution</a:t>
            </a:r>
          </a:p>
          <a:p>
            <a:r>
              <a:rPr lang="en-US" sz="3200" dirty="0"/>
              <a:t>WRHR Year</a:t>
            </a:r>
          </a:p>
        </p:txBody>
      </p:sp>
    </p:spTree>
    <p:extLst>
      <p:ext uri="{BB962C8B-B14F-4D97-AF65-F5344CB8AC3E}">
        <p14:creationId xmlns:p14="http://schemas.microsoft.com/office/powerpoint/2010/main" val="441883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A550C-3E62-F664-57A4-9F1BCE51B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B0E91-30AD-061E-797F-27FF869CD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ON </a:t>
            </a:r>
            <a:r>
              <a:rPr lang="en-US" u="sng" dirty="0"/>
              <a:t>PERTINENT</a:t>
            </a:r>
            <a:r>
              <a:rPr lang="en-US" dirty="0"/>
              <a:t> BACKGROUND RELATED TO FUTURE INDEPENDENT FUNDING TOPIC</a:t>
            </a:r>
          </a:p>
          <a:p>
            <a:r>
              <a:rPr lang="en-US" dirty="0"/>
              <a:t>1 SLIDE</a:t>
            </a:r>
          </a:p>
          <a:p>
            <a:r>
              <a:rPr lang="en-US" dirty="0"/>
              <a:t>1 MINUTE</a:t>
            </a:r>
          </a:p>
        </p:txBody>
      </p:sp>
    </p:spTree>
    <p:extLst>
      <p:ext uri="{BB962C8B-B14F-4D97-AF65-F5344CB8AC3E}">
        <p14:creationId xmlns:p14="http://schemas.microsoft.com/office/powerpoint/2010/main" val="1996210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67B09-9600-7900-4C0A-7EC84A4AC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UPDATES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07786B6-630C-1415-DFD8-E5DC6161C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INCLUDE PRELIMINARY DATA </a:t>
            </a:r>
            <a:r>
              <a:rPr lang="en-US" u="sng" dirty="0"/>
              <a:t>RELATED</a:t>
            </a:r>
            <a:r>
              <a:rPr lang="en-US" i="1" dirty="0"/>
              <a:t> </a:t>
            </a:r>
            <a:r>
              <a:rPr lang="en-US" dirty="0"/>
              <a:t>TO FUTURE FUNDING </a:t>
            </a:r>
          </a:p>
          <a:p>
            <a:r>
              <a:rPr lang="en-US" dirty="0"/>
              <a:t>UP TO 2 SLIDES</a:t>
            </a:r>
          </a:p>
          <a:p>
            <a:r>
              <a:rPr lang="en-US" dirty="0"/>
              <a:t>5 MINUTES</a:t>
            </a:r>
          </a:p>
        </p:txBody>
      </p:sp>
    </p:spTree>
    <p:extLst>
      <p:ext uri="{BB962C8B-B14F-4D97-AF65-F5344CB8AC3E}">
        <p14:creationId xmlns:p14="http://schemas.microsoft.com/office/powerpoint/2010/main" val="604474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6BF18-DEBA-9C80-F8B9-40361EF7D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F1258-7D99-2CE8-DB72-61D4DFED9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HYPOTHESIS OF FUTURE FUNDING</a:t>
            </a:r>
          </a:p>
          <a:p>
            <a:r>
              <a:rPr lang="en-US" dirty="0"/>
              <a:t>1 SLIDE</a:t>
            </a:r>
          </a:p>
          <a:p>
            <a:r>
              <a:rPr lang="en-US" dirty="0"/>
              <a:t>1 MINUTE OR LESS</a:t>
            </a:r>
          </a:p>
        </p:txBody>
      </p:sp>
    </p:spTree>
    <p:extLst>
      <p:ext uri="{BB962C8B-B14F-4D97-AF65-F5344CB8AC3E}">
        <p14:creationId xmlns:p14="http://schemas.microsoft.com/office/powerpoint/2010/main" val="1315790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30AEC-01C7-A968-3381-1C02D58F4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AIMS 1-3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F7550-A196-7C14-3FC5-A0ED5992B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BRIEF DESCRIPTION OF FUTURE AIMS</a:t>
            </a:r>
          </a:p>
          <a:p>
            <a:r>
              <a:rPr lang="en-US" dirty="0"/>
              <a:t>UP TO 3 SLIDES TOTAL</a:t>
            </a:r>
          </a:p>
          <a:p>
            <a:r>
              <a:rPr lang="en-US" dirty="0"/>
              <a:t>3 MINUTES</a:t>
            </a:r>
          </a:p>
        </p:txBody>
      </p:sp>
    </p:spTree>
    <p:extLst>
      <p:ext uri="{BB962C8B-B14F-4D97-AF65-F5344CB8AC3E}">
        <p14:creationId xmlns:p14="http://schemas.microsoft.com/office/powerpoint/2010/main" val="3659356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B6EF2-5F57-1541-0353-CD88C0907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32620-04BD-980D-CC4E-190B1B6B2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 STEPS TO ACHIEVE YOUR GOAL OR PLANNED MECHANISM AND SUBMISSION DATE</a:t>
            </a:r>
          </a:p>
          <a:p>
            <a:r>
              <a:rPr lang="en-US" dirty="0"/>
              <a:t>UP TO 2 SLIDES</a:t>
            </a:r>
          </a:p>
          <a:p>
            <a:r>
              <a:rPr lang="en-US" dirty="0"/>
              <a:t>1 MINUTE</a:t>
            </a:r>
          </a:p>
        </p:txBody>
      </p:sp>
    </p:spTree>
    <p:extLst>
      <p:ext uri="{BB962C8B-B14F-4D97-AF65-F5344CB8AC3E}">
        <p14:creationId xmlns:p14="http://schemas.microsoft.com/office/powerpoint/2010/main" val="1597712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4D1FE-EA3B-B7F3-14FE-4D4B4F748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A652A-5D26-DB35-D0D6-A28EAC358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E908F-7E97-9E03-31B5-F3A452905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SLIDE CAN BE BLANK or YOU CAN ASK FOR SPECIFIC INPUT</a:t>
            </a:r>
          </a:p>
          <a:p>
            <a:r>
              <a:rPr lang="en-US"/>
              <a:t>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90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93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TITLE</vt:lpstr>
      <vt:lpstr>BACKGROUND</vt:lpstr>
      <vt:lpstr>RESEARCH UPDATES</vt:lpstr>
      <vt:lpstr>HYPOTHESIS</vt:lpstr>
      <vt:lpstr>AIMS 1-3</vt:lpstr>
      <vt:lpstr>CONCLUSION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Marjon, Nicole</dc:creator>
  <cp:lastModifiedBy>Sheeder, Jeanelle</cp:lastModifiedBy>
  <cp:revision>3</cp:revision>
  <dcterms:created xsi:type="dcterms:W3CDTF">2026-07-15T20:41:57Z</dcterms:created>
  <dcterms:modified xsi:type="dcterms:W3CDTF">2026-07-21T15:29:55Z</dcterms:modified>
</cp:coreProperties>
</file>