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51206400" cy="38404800"/>
  <p:notesSz cx="7010400" cy="92360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19" d="100"/>
          <a:sy n="19" d="100"/>
        </p:scale>
        <p:origin x="-1068" y="-126"/>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1804"/>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70938" y="0"/>
            <a:ext cx="3037840" cy="461804"/>
          </a:xfrm>
          <a:prstGeom prst="rect">
            <a:avLst/>
          </a:prstGeom>
          <a:noFill/>
          <a:ln>
            <a:noFill/>
          </a:ln>
        </p:spPr>
        <p:txBody>
          <a:bodyPr spcFirstLastPara="1" wrap="square" lIns="91425" tIns="91425" rIns="91425" bIns="91425" anchor="t" anchorCtr="0"/>
          <a:lstStyle>
            <a:lvl1pPr marL="0" marR="0" lvl="0" indent="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95388"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6" name="Google Shape;6;n"/>
          <p:cNvSpPr txBox="1">
            <a:spLocks noGrp="1"/>
          </p:cNvSpPr>
          <p:nvPr>
            <p:ph type="body" idx="1"/>
          </p:nvPr>
        </p:nvSpPr>
        <p:spPr>
          <a:xfrm>
            <a:off x="701040" y="4387136"/>
            <a:ext cx="5608320" cy="4156234"/>
          </a:xfrm>
          <a:prstGeom prst="rect">
            <a:avLst/>
          </a:prstGeom>
          <a:noFill/>
          <a:ln>
            <a:noFill/>
          </a:ln>
        </p:spPr>
        <p:txBody>
          <a:bodyPr spcFirstLastPara="1" wrap="square" lIns="91425" tIns="91425" rIns="91425" bIns="91425" anchor="t" anchorCtr="0"/>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772669"/>
            <a:ext cx="3037840" cy="461804"/>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70938" y="8772669"/>
            <a:ext cx="3037840" cy="461804"/>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6526602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txBox="1">
            <a:spLocks noGrp="1"/>
          </p:cNvSpPr>
          <p:nvPr>
            <p:ph type="sldNum" idx="12"/>
          </p:nvPr>
        </p:nvSpPr>
        <p:spPr>
          <a:xfrm>
            <a:off x="3970938" y="8772669"/>
            <a:ext cx="3037840" cy="461804"/>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1</a:t>
            </a:fld>
            <a:endParaRPr sz="1200">
              <a:solidFill>
                <a:schemeClr val="dk1"/>
              </a:solidFill>
              <a:latin typeface="Arial"/>
              <a:ea typeface="Arial"/>
              <a:cs typeface="Arial"/>
              <a:sym typeface="Arial"/>
            </a:endParaRPr>
          </a:p>
        </p:txBody>
      </p:sp>
      <p:sp>
        <p:nvSpPr>
          <p:cNvPr id="86" name="Google Shape;86;p4:notes"/>
          <p:cNvSpPr>
            <a:spLocks noGrp="1" noRot="1" noChangeAspect="1"/>
          </p:cNvSpPr>
          <p:nvPr>
            <p:ph type="sldImg" idx="2"/>
          </p:nvPr>
        </p:nvSpPr>
        <p:spPr>
          <a:xfrm>
            <a:off x="1195388" y="692150"/>
            <a:ext cx="4619625"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 name="Google Shape;87;p4:notes"/>
          <p:cNvSpPr txBox="1">
            <a:spLocks noGrp="1"/>
          </p:cNvSpPr>
          <p:nvPr>
            <p:ph type="body" idx="1"/>
          </p:nvPr>
        </p:nvSpPr>
        <p:spPr>
          <a:xfrm>
            <a:off x="701040" y="4387136"/>
            <a:ext cx="5608320" cy="4156234"/>
          </a:xfrm>
          <a:prstGeom prst="rect">
            <a:avLst/>
          </a:prstGeom>
          <a:noFill/>
          <a:ln>
            <a:noFill/>
          </a:ln>
        </p:spPr>
        <p:txBody>
          <a:bodyPr spcFirstLastPara="1" wrap="square" lIns="93175" tIns="46575" rIns="93175" bIns="46575" anchor="t" anchorCtr="0">
            <a:noAutofit/>
          </a:bodyPr>
          <a:lstStyle/>
          <a:p>
            <a:pPr marL="0" marR="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2559050" y="1536700"/>
            <a:ext cx="46088299" cy="6405563"/>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9pPr>
          </a:lstStyle>
          <a:p>
            <a:endParaRPr/>
          </a:p>
        </p:txBody>
      </p:sp>
      <p:sp>
        <p:nvSpPr>
          <p:cNvPr id="17" name="Google Shape;17;p2"/>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18" name="Google Shape;18;p2"/>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19" name="Google Shape;19;p2"/>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79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79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79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79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79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79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79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7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2559050" y="1536700"/>
            <a:ext cx="46088299" cy="6405563"/>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9pPr>
          </a:lstStyle>
          <a:p>
            <a:endParaRPr/>
          </a:p>
        </p:txBody>
      </p:sp>
      <p:sp>
        <p:nvSpPr>
          <p:cNvPr id="74" name="Google Shape;74;p11"/>
          <p:cNvSpPr txBox="1">
            <a:spLocks noGrp="1"/>
          </p:cNvSpPr>
          <p:nvPr>
            <p:ph type="body" idx="1"/>
          </p:nvPr>
        </p:nvSpPr>
        <p:spPr>
          <a:xfrm rot="5400000">
            <a:off x="12930188" y="-1408112"/>
            <a:ext cx="25346025" cy="46088299"/>
          </a:xfrm>
          <a:prstGeom prst="rect">
            <a:avLst/>
          </a:prstGeom>
          <a:noFill/>
          <a:ln>
            <a:noFill/>
          </a:ln>
        </p:spPr>
        <p:txBody>
          <a:bodyPr spcFirstLastPara="1" wrap="square" lIns="91425" tIns="91425" rIns="91425" bIns="91425" anchor="t" anchorCtr="0"/>
          <a:lstStyle>
            <a:lvl1pPr marL="457200" marR="0" lvl="0" indent="-1358900" algn="l" rtl="0">
              <a:spcBef>
                <a:spcPts val="3560"/>
              </a:spcBef>
              <a:spcAft>
                <a:spcPts val="0"/>
              </a:spcAft>
              <a:buClr>
                <a:schemeClr val="dk1"/>
              </a:buClr>
              <a:buSzPts val="17800"/>
              <a:buFont typeface="Arial"/>
              <a:buChar char="•"/>
              <a:defRPr sz="17800" b="0" i="0" u="none" strike="noStrike" cap="none">
                <a:solidFill>
                  <a:schemeClr val="dk1"/>
                </a:solidFill>
                <a:latin typeface="Arial"/>
                <a:ea typeface="Arial"/>
                <a:cs typeface="Arial"/>
                <a:sym typeface="Arial"/>
              </a:defRPr>
            </a:lvl1pPr>
            <a:lvl2pPr marL="914400" marR="0" lvl="1" indent="-1225550" algn="l" rtl="0">
              <a:spcBef>
                <a:spcPts val="3140"/>
              </a:spcBef>
              <a:spcAft>
                <a:spcPts val="0"/>
              </a:spcAft>
              <a:buClr>
                <a:schemeClr val="dk1"/>
              </a:buClr>
              <a:buSzPts val="15700"/>
              <a:buFont typeface="Arial"/>
              <a:buChar char="–"/>
              <a:defRPr sz="15700" b="0" i="0" u="none" strike="noStrike" cap="none">
                <a:solidFill>
                  <a:schemeClr val="dk1"/>
                </a:solidFill>
                <a:latin typeface="Arial"/>
                <a:ea typeface="Arial"/>
                <a:cs typeface="Arial"/>
                <a:sym typeface="Arial"/>
              </a:defRPr>
            </a:lvl2pPr>
            <a:lvl3pPr marL="1371600" marR="0" lvl="2" indent="-1092200" algn="l" rtl="0">
              <a:spcBef>
                <a:spcPts val="2720"/>
              </a:spcBef>
              <a:spcAft>
                <a:spcPts val="0"/>
              </a:spcAft>
              <a:buClr>
                <a:schemeClr val="dk1"/>
              </a:buClr>
              <a:buSzPts val="13600"/>
              <a:buFont typeface="Arial"/>
              <a:buChar char="•"/>
              <a:defRPr sz="13600" b="0" i="0" u="none" strike="noStrike" cap="none">
                <a:solidFill>
                  <a:schemeClr val="dk1"/>
                </a:solidFill>
                <a:latin typeface="Arial"/>
                <a:ea typeface="Arial"/>
                <a:cs typeface="Arial"/>
                <a:sym typeface="Arial"/>
              </a:defRPr>
            </a:lvl3pPr>
            <a:lvl4pPr marL="1828800" marR="0" lvl="3"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4pPr>
            <a:lvl5pPr marL="2286000" marR="0" lvl="4"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5pPr>
            <a:lvl6pPr marL="2743200" marR="0" lvl="5"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6pPr>
            <a:lvl7pPr marL="3200400" marR="0" lvl="6"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7pPr>
            <a:lvl8pPr marL="3657600" marR="0" lvl="7"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8pPr>
            <a:lvl9pPr marL="4114800" marR="0" lvl="8"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9pPr>
          </a:lstStyle>
          <a:p>
            <a:endParaRPr/>
          </a:p>
        </p:txBody>
      </p:sp>
      <p:sp>
        <p:nvSpPr>
          <p:cNvPr id="75" name="Google Shape;75;p11"/>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76" name="Google Shape;76;p11"/>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77" name="Google Shape;77;p11"/>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a:solidFill>
                  <a:schemeClr val="dk1"/>
                </a:solidFill>
                <a:latin typeface="Arial"/>
                <a:ea typeface="Arial"/>
                <a:cs typeface="Arial"/>
                <a:sym typeface="Arial"/>
              </a:defRPr>
            </a:lvl1pPr>
            <a:lvl2pPr marL="0" marR="0" lvl="1" indent="0" algn="r" rtl="0">
              <a:spcBef>
                <a:spcPts val="0"/>
              </a:spcBef>
              <a:spcAft>
                <a:spcPts val="0"/>
              </a:spcAft>
              <a:buNone/>
              <a:defRPr sz="7900">
                <a:solidFill>
                  <a:schemeClr val="dk1"/>
                </a:solidFill>
                <a:latin typeface="Arial"/>
                <a:ea typeface="Arial"/>
                <a:cs typeface="Arial"/>
                <a:sym typeface="Arial"/>
              </a:defRPr>
            </a:lvl2pPr>
            <a:lvl3pPr marL="0" marR="0" lvl="2" indent="0" algn="r" rtl="0">
              <a:spcBef>
                <a:spcPts val="0"/>
              </a:spcBef>
              <a:spcAft>
                <a:spcPts val="0"/>
              </a:spcAft>
              <a:buNone/>
              <a:defRPr sz="7900">
                <a:solidFill>
                  <a:schemeClr val="dk1"/>
                </a:solidFill>
                <a:latin typeface="Arial"/>
                <a:ea typeface="Arial"/>
                <a:cs typeface="Arial"/>
                <a:sym typeface="Arial"/>
              </a:defRPr>
            </a:lvl3pPr>
            <a:lvl4pPr marL="0" marR="0" lvl="3" indent="0" algn="r" rtl="0">
              <a:spcBef>
                <a:spcPts val="0"/>
              </a:spcBef>
              <a:spcAft>
                <a:spcPts val="0"/>
              </a:spcAft>
              <a:buNone/>
              <a:defRPr sz="7900">
                <a:solidFill>
                  <a:schemeClr val="dk1"/>
                </a:solidFill>
                <a:latin typeface="Arial"/>
                <a:ea typeface="Arial"/>
                <a:cs typeface="Arial"/>
                <a:sym typeface="Arial"/>
              </a:defRPr>
            </a:lvl4pPr>
            <a:lvl5pPr marL="0" marR="0" lvl="4" indent="0" algn="r" rtl="0">
              <a:spcBef>
                <a:spcPts val="0"/>
              </a:spcBef>
              <a:spcAft>
                <a:spcPts val="0"/>
              </a:spcAft>
              <a:buNone/>
              <a:defRPr sz="7900">
                <a:solidFill>
                  <a:schemeClr val="dk1"/>
                </a:solidFill>
                <a:latin typeface="Arial"/>
                <a:ea typeface="Arial"/>
                <a:cs typeface="Arial"/>
                <a:sym typeface="Arial"/>
              </a:defRPr>
            </a:lvl5pPr>
            <a:lvl6pPr marL="0" marR="0" lvl="5" indent="0" algn="r" rtl="0">
              <a:spcBef>
                <a:spcPts val="0"/>
              </a:spcBef>
              <a:spcAft>
                <a:spcPts val="0"/>
              </a:spcAft>
              <a:buNone/>
              <a:defRPr sz="7900">
                <a:solidFill>
                  <a:schemeClr val="dk1"/>
                </a:solidFill>
                <a:latin typeface="Arial"/>
                <a:ea typeface="Arial"/>
                <a:cs typeface="Arial"/>
                <a:sym typeface="Arial"/>
              </a:defRPr>
            </a:lvl6pPr>
            <a:lvl7pPr marL="0" marR="0" lvl="6" indent="0" algn="r" rtl="0">
              <a:spcBef>
                <a:spcPts val="0"/>
              </a:spcBef>
              <a:spcAft>
                <a:spcPts val="0"/>
              </a:spcAft>
              <a:buNone/>
              <a:defRPr sz="7900">
                <a:solidFill>
                  <a:schemeClr val="dk1"/>
                </a:solidFill>
                <a:latin typeface="Arial"/>
                <a:ea typeface="Arial"/>
                <a:cs typeface="Arial"/>
                <a:sym typeface="Arial"/>
              </a:defRPr>
            </a:lvl7pPr>
            <a:lvl8pPr marL="0" marR="0" lvl="7" indent="0" algn="r" rtl="0">
              <a:spcBef>
                <a:spcPts val="0"/>
              </a:spcBef>
              <a:spcAft>
                <a:spcPts val="0"/>
              </a:spcAft>
              <a:buNone/>
              <a:defRPr sz="7900">
                <a:solidFill>
                  <a:schemeClr val="dk1"/>
                </a:solidFill>
                <a:latin typeface="Arial"/>
                <a:ea typeface="Arial"/>
                <a:cs typeface="Arial"/>
                <a:sym typeface="Arial"/>
              </a:defRPr>
            </a:lvl8pPr>
            <a:lvl9pPr marL="0" marR="0" lvl="8" indent="0" algn="r" rtl="0">
              <a:spcBef>
                <a:spcPts val="0"/>
              </a:spcBef>
              <a:spcAft>
                <a:spcPts val="0"/>
              </a:spcAft>
              <a:buNone/>
              <a:defRPr sz="7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26500137" y="12161838"/>
            <a:ext cx="32772351" cy="11522075"/>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9pPr>
          </a:lstStyle>
          <a:p>
            <a:endParaRPr/>
          </a:p>
        </p:txBody>
      </p:sp>
      <p:sp>
        <p:nvSpPr>
          <p:cNvPr id="80" name="Google Shape;80;p12"/>
          <p:cNvSpPr txBox="1">
            <a:spLocks noGrp="1"/>
          </p:cNvSpPr>
          <p:nvPr>
            <p:ph type="body" idx="1"/>
          </p:nvPr>
        </p:nvSpPr>
        <p:spPr>
          <a:xfrm rot="5400000">
            <a:off x="3379786" y="715963"/>
            <a:ext cx="32772351" cy="34413826"/>
          </a:xfrm>
          <a:prstGeom prst="rect">
            <a:avLst/>
          </a:prstGeom>
          <a:noFill/>
          <a:ln>
            <a:noFill/>
          </a:ln>
        </p:spPr>
        <p:txBody>
          <a:bodyPr spcFirstLastPara="1" wrap="square" lIns="91425" tIns="91425" rIns="91425" bIns="91425" anchor="t" anchorCtr="0"/>
          <a:lstStyle>
            <a:lvl1pPr marL="457200" marR="0" lvl="0" indent="-1358900" algn="l" rtl="0">
              <a:spcBef>
                <a:spcPts val="3560"/>
              </a:spcBef>
              <a:spcAft>
                <a:spcPts val="0"/>
              </a:spcAft>
              <a:buClr>
                <a:schemeClr val="dk1"/>
              </a:buClr>
              <a:buSzPts val="17800"/>
              <a:buFont typeface="Arial"/>
              <a:buChar char="•"/>
              <a:defRPr sz="17800" b="0" i="0" u="none" strike="noStrike" cap="none">
                <a:solidFill>
                  <a:schemeClr val="dk1"/>
                </a:solidFill>
                <a:latin typeface="Arial"/>
                <a:ea typeface="Arial"/>
                <a:cs typeface="Arial"/>
                <a:sym typeface="Arial"/>
              </a:defRPr>
            </a:lvl1pPr>
            <a:lvl2pPr marL="914400" marR="0" lvl="1" indent="-1225550" algn="l" rtl="0">
              <a:spcBef>
                <a:spcPts val="3140"/>
              </a:spcBef>
              <a:spcAft>
                <a:spcPts val="0"/>
              </a:spcAft>
              <a:buClr>
                <a:schemeClr val="dk1"/>
              </a:buClr>
              <a:buSzPts val="15700"/>
              <a:buFont typeface="Arial"/>
              <a:buChar char="–"/>
              <a:defRPr sz="15700" b="0" i="0" u="none" strike="noStrike" cap="none">
                <a:solidFill>
                  <a:schemeClr val="dk1"/>
                </a:solidFill>
                <a:latin typeface="Arial"/>
                <a:ea typeface="Arial"/>
                <a:cs typeface="Arial"/>
                <a:sym typeface="Arial"/>
              </a:defRPr>
            </a:lvl2pPr>
            <a:lvl3pPr marL="1371600" marR="0" lvl="2" indent="-1092200" algn="l" rtl="0">
              <a:spcBef>
                <a:spcPts val="2720"/>
              </a:spcBef>
              <a:spcAft>
                <a:spcPts val="0"/>
              </a:spcAft>
              <a:buClr>
                <a:schemeClr val="dk1"/>
              </a:buClr>
              <a:buSzPts val="13600"/>
              <a:buFont typeface="Arial"/>
              <a:buChar char="•"/>
              <a:defRPr sz="13600" b="0" i="0" u="none" strike="noStrike" cap="none">
                <a:solidFill>
                  <a:schemeClr val="dk1"/>
                </a:solidFill>
                <a:latin typeface="Arial"/>
                <a:ea typeface="Arial"/>
                <a:cs typeface="Arial"/>
                <a:sym typeface="Arial"/>
              </a:defRPr>
            </a:lvl3pPr>
            <a:lvl4pPr marL="1828800" marR="0" lvl="3"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4pPr>
            <a:lvl5pPr marL="2286000" marR="0" lvl="4"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5pPr>
            <a:lvl6pPr marL="2743200" marR="0" lvl="5"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6pPr>
            <a:lvl7pPr marL="3200400" marR="0" lvl="6"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7pPr>
            <a:lvl8pPr marL="3657600" marR="0" lvl="7"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8pPr>
            <a:lvl9pPr marL="4114800" marR="0" lvl="8"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9pPr>
          </a:lstStyle>
          <a:p>
            <a:endParaRPr/>
          </a:p>
        </p:txBody>
      </p:sp>
      <p:sp>
        <p:nvSpPr>
          <p:cNvPr id="81" name="Google Shape;81;p12"/>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82" name="Google Shape;82;p12"/>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83" name="Google Shape;83;p12"/>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a:solidFill>
                  <a:schemeClr val="dk1"/>
                </a:solidFill>
                <a:latin typeface="Arial"/>
                <a:ea typeface="Arial"/>
                <a:cs typeface="Arial"/>
                <a:sym typeface="Arial"/>
              </a:defRPr>
            </a:lvl1pPr>
            <a:lvl2pPr marL="0" marR="0" lvl="1" indent="0" algn="r" rtl="0">
              <a:spcBef>
                <a:spcPts val="0"/>
              </a:spcBef>
              <a:spcAft>
                <a:spcPts val="0"/>
              </a:spcAft>
              <a:buNone/>
              <a:defRPr sz="7900">
                <a:solidFill>
                  <a:schemeClr val="dk1"/>
                </a:solidFill>
                <a:latin typeface="Arial"/>
                <a:ea typeface="Arial"/>
                <a:cs typeface="Arial"/>
                <a:sym typeface="Arial"/>
              </a:defRPr>
            </a:lvl2pPr>
            <a:lvl3pPr marL="0" marR="0" lvl="2" indent="0" algn="r" rtl="0">
              <a:spcBef>
                <a:spcPts val="0"/>
              </a:spcBef>
              <a:spcAft>
                <a:spcPts val="0"/>
              </a:spcAft>
              <a:buNone/>
              <a:defRPr sz="7900">
                <a:solidFill>
                  <a:schemeClr val="dk1"/>
                </a:solidFill>
                <a:latin typeface="Arial"/>
                <a:ea typeface="Arial"/>
                <a:cs typeface="Arial"/>
                <a:sym typeface="Arial"/>
              </a:defRPr>
            </a:lvl3pPr>
            <a:lvl4pPr marL="0" marR="0" lvl="3" indent="0" algn="r" rtl="0">
              <a:spcBef>
                <a:spcPts val="0"/>
              </a:spcBef>
              <a:spcAft>
                <a:spcPts val="0"/>
              </a:spcAft>
              <a:buNone/>
              <a:defRPr sz="7900">
                <a:solidFill>
                  <a:schemeClr val="dk1"/>
                </a:solidFill>
                <a:latin typeface="Arial"/>
                <a:ea typeface="Arial"/>
                <a:cs typeface="Arial"/>
                <a:sym typeface="Arial"/>
              </a:defRPr>
            </a:lvl4pPr>
            <a:lvl5pPr marL="0" marR="0" lvl="4" indent="0" algn="r" rtl="0">
              <a:spcBef>
                <a:spcPts val="0"/>
              </a:spcBef>
              <a:spcAft>
                <a:spcPts val="0"/>
              </a:spcAft>
              <a:buNone/>
              <a:defRPr sz="7900">
                <a:solidFill>
                  <a:schemeClr val="dk1"/>
                </a:solidFill>
                <a:latin typeface="Arial"/>
                <a:ea typeface="Arial"/>
                <a:cs typeface="Arial"/>
                <a:sym typeface="Arial"/>
              </a:defRPr>
            </a:lvl5pPr>
            <a:lvl6pPr marL="0" marR="0" lvl="5" indent="0" algn="r" rtl="0">
              <a:spcBef>
                <a:spcPts val="0"/>
              </a:spcBef>
              <a:spcAft>
                <a:spcPts val="0"/>
              </a:spcAft>
              <a:buNone/>
              <a:defRPr sz="7900">
                <a:solidFill>
                  <a:schemeClr val="dk1"/>
                </a:solidFill>
                <a:latin typeface="Arial"/>
                <a:ea typeface="Arial"/>
                <a:cs typeface="Arial"/>
                <a:sym typeface="Arial"/>
              </a:defRPr>
            </a:lvl6pPr>
            <a:lvl7pPr marL="0" marR="0" lvl="6" indent="0" algn="r" rtl="0">
              <a:spcBef>
                <a:spcPts val="0"/>
              </a:spcBef>
              <a:spcAft>
                <a:spcPts val="0"/>
              </a:spcAft>
              <a:buNone/>
              <a:defRPr sz="7900">
                <a:solidFill>
                  <a:schemeClr val="dk1"/>
                </a:solidFill>
                <a:latin typeface="Arial"/>
                <a:ea typeface="Arial"/>
                <a:cs typeface="Arial"/>
                <a:sym typeface="Arial"/>
              </a:defRPr>
            </a:lvl7pPr>
            <a:lvl8pPr marL="0" marR="0" lvl="7" indent="0" algn="r" rtl="0">
              <a:spcBef>
                <a:spcPts val="0"/>
              </a:spcBef>
              <a:spcAft>
                <a:spcPts val="0"/>
              </a:spcAft>
              <a:buNone/>
              <a:defRPr sz="7900">
                <a:solidFill>
                  <a:schemeClr val="dk1"/>
                </a:solidFill>
                <a:latin typeface="Arial"/>
                <a:ea typeface="Arial"/>
                <a:cs typeface="Arial"/>
                <a:sym typeface="Arial"/>
              </a:defRPr>
            </a:lvl8pPr>
            <a:lvl9pPr marL="0" marR="0" lvl="8" indent="0" algn="r" rtl="0">
              <a:spcBef>
                <a:spcPts val="0"/>
              </a:spcBef>
              <a:spcAft>
                <a:spcPts val="0"/>
              </a:spcAft>
              <a:buNone/>
              <a:defRPr sz="7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3"/>
          <p:cNvSpPr txBox="1">
            <a:spLocks noGrp="1"/>
          </p:cNvSpPr>
          <p:nvPr>
            <p:ph type="ctrTitle"/>
          </p:nvPr>
        </p:nvSpPr>
        <p:spPr>
          <a:xfrm>
            <a:off x="3840163" y="11930063"/>
            <a:ext cx="43526075" cy="8232775"/>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9pPr>
          </a:lstStyle>
          <a:p>
            <a:endParaRPr/>
          </a:p>
        </p:txBody>
      </p:sp>
      <p:sp>
        <p:nvSpPr>
          <p:cNvPr id="22" name="Google Shape;22;p3"/>
          <p:cNvSpPr txBox="1">
            <a:spLocks noGrp="1"/>
          </p:cNvSpPr>
          <p:nvPr>
            <p:ph type="subTitle" idx="1"/>
          </p:nvPr>
        </p:nvSpPr>
        <p:spPr>
          <a:xfrm>
            <a:off x="7680325" y="21763038"/>
            <a:ext cx="35845751" cy="9813925"/>
          </a:xfrm>
          <a:prstGeom prst="rect">
            <a:avLst/>
          </a:prstGeom>
          <a:noFill/>
          <a:ln>
            <a:noFill/>
          </a:ln>
        </p:spPr>
        <p:txBody>
          <a:bodyPr spcFirstLastPara="1" wrap="square" lIns="91425" tIns="91425" rIns="91425" bIns="91425" anchor="t" anchorCtr="0"/>
          <a:lstStyle>
            <a:lvl1pPr marL="0" marR="0" lvl="0" indent="0" algn="ctr" rtl="0">
              <a:spcBef>
                <a:spcPts val="3560"/>
              </a:spcBef>
              <a:spcAft>
                <a:spcPts val="0"/>
              </a:spcAft>
              <a:buClr>
                <a:schemeClr val="dk1"/>
              </a:buClr>
              <a:buSzPts val="17800"/>
              <a:buFont typeface="Arial"/>
              <a:buNone/>
              <a:defRPr sz="17800" b="0" i="0" u="none" strike="noStrike" cap="none">
                <a:solidFill>
                  <a:schemeClr val="dk1"/>
                </a:solidFill>
                <a:latin typeface="Arial"/>
                <a:ea typeface="Arial"/>
                <a:cs typeface="Arial"/>
                <a:sym typeface="Arial"/>
              </a:defRPr>
            </a:lvl1pPr>
            <a:lvl2pPr marL="457200" marR="0" lvl="1" indent="0" algn="ctr" rtl="0">
              <a:spcBef>
                <a:spcPts val="3140"/>
              </a:spcBef>
              <a:spcAft>
                <a:spcPts val="0"/>
              </a:spcAft>
              <a:buClr>
                <a:schemeClr val="dk1"/>
              </a:buClr>
              <a:buSzPts val="15700"/>
              <a:buFont typeface="Arial"/>
              <a:buNone/>
              <a:defRPr sz="15700" b="0" i="0" u="none" strike="noStrike" cap="none">
                <a:solidFill>
                  <a:schemeClr val="dk1"/>
                </a:solidFill>
                <a:latin typeface="Arial"/>
                <a:ea typeface="Arial"/>
                <a:cs typeface="Arial"/>
                <a:sym typeface="Arial"/>
              </a:defRPr>
            </a:lvl2pPr>
            <a:lvl3pPr marL="914400" marR="0" lvl="2" indent="0" algn="ctr" rtl="0">
              <a:spcBef>
                <a:spcPts val="2720"/>
              </a:spcBef>
              <a:spcAft>
                <a:spcPts val="0"/>
              </a:spcAft>
              <a:buClr>
                <a:schemeClr val="dk1"/>
              </a:buClr>
              <a:buSzPts val="13600"/>
              <a:buFont typeface="Arial"/>
              <a:buNone/>
              <a:defRPr sz="13600" b="0" i="0" u="none" strike="noStrike" cap="none">
                <a:solidFill>
                  <a:schemeClr val="dk1"/>
                </a:solidFill>
                <a:latin typeface="Arial"/>
                <a:ea typeface="Arial"/>
                <a:cs typeface="Arial"/>
                <a:sym typeface="Arial"/>
              </a:defRPr>
            </a:lvl3pPr>
            <a:lvl4pPr marL="1371600" marR="0" lvl="3" indent="0" algn="ctr" rtl="0">
              <a:spcBef>
                <a:spcPts val="2200"/>
              </a:spcBef>
              <a:spcAft>
                <a:spcPts val="0"/>
              </a:spcAft>
              <a:buClr>
                <a:schemeClr val="dk1"/>
              </a:buClr>
              <a:buSzPts val="11000"/>
              <a:buFont typeface="Arial"/>
              <a:buNone/>
              <a:defRPr sz="11000" b="0" i="0" u="none" strike="noStrike" cap="none">
                <a:solidFill>
                  <a:schemeClr val="dk1"/>
                </a:solidFill>
                <a:latin typeface="Arial"/>
                <a:ea typeface="Arial"/>
                <a:cs typeface="Arial"/>
                <a:sym typeface="Arial"/>
              </a:defRPr>
            </a:lvl4pPr>
            <a:lvl5pPr marL="1828800" marR="0" lvl="4" indent="0" algn="ctr" rtl="0">
              <a:spcBef>
                <a:spcPts val="2200"/>
              </a:spcBef>
              <a:spcAft>
                <a:spcPts val="0"/>
              </a:spcAft>
              <a:buClr>
                <a:schemeClr val="dk1"/>
              </a:buClr>
              <a:buSzPts val="11000"/>
              <a:buFont typeface="Arial"/>
              <a:buNone/>
              <a:defRPr sz="11000" b="0" i="0" u="none" strike="noStrike" cap="none">
                <a:solidFill>
                  <a:schemeClr val="dk1"/>
                </a:solidFill>
                <a:latin typeface="Arial"/>
                <a:ea typeface="Arial"/>
                <a:cs typeface="Arial"/>
                <a:sym typeface="Arial"/>
              </a:defRPr>
            </a:lvl5pPr>
            <a:lvl6pPr marL="2286000" marR="0" lvl="5" indent="0" algn="ctr" rtl="0">
              <a:spcBef>
                <a:spcPts val="2200"/>
              </a:spcBef>
              <a:spcAft>
                <a:spcPts val="0"/>
              </a:spcAft>
              <a:buClr>
                <a:schemeClr val="dk1"/>
              </a:buClr>
              <a:buSzPts val="11000"/>
              <a:buFont typeface="Arial"/>
              <a:buNone/>
              <a:defRPr sz="11000" b="0" i="0" u="none" strike="noStrike" cap="none">
                <a:solidFill>
                  <a:schemeClr val="dk1"/>
                </a:solidFill>
                <a:latin typeface="Arial"/>
                <a:ea typeface="Arial"/>
                <a:cs typeface="Arial"/>
                <a:sym typeface="Arial"/>
              </a:defRPr>
            </a:lvl6pPr>
            <a:lvl7pPr marL="2743200" marR="0" lvl="6" indent="0" algn="ctr" rtl="0">
              <a:spcBef>
                <a:spcPts val="2200"/>
              </a:spcBef>
              <a:spcAft>
                <a:spcPts val="0"/>
              </a:spcAft>
              <a:buClr>
                <a:schemeClr val="dk1"/>
              </a:buClr>
              <a:buSzPts val="11000"/>
              <a:buFont typeface="Arial"/>
              <a:buNone/>
              <a:defRPr sz="11000" b="0" i="0" u="none" strike="noStrike" cap="none">
                <a:solidFill>
                  <a:schemeClr val="dk1"/>
                </a:solidFill>
                <a:latin typeface="Arial"/>
                <a:ea typeface="Arial"/>
                <a:cs typeface="Arial"/>
                <a:sym typeface="Arial"/>
              </a:defRPr>
            </a:lvl7pPr>
            <a:lvl8pPr marL="3200400" marR="0" lvl="7" indent="0" algn="ctr" rtl="0">
              <a:spcBef>
                <a:spcPts val="2200"/>
              </a:spcBef>
              <a:spcAft>
                <a:spcPts val="0"/>
              </a:spcAft>
              <a:buClr>
                <a:schemeClr val="dk1"/>
              </a:buClr>
              <a:buSzPts val="11000"/>
              <a:buFont typeface="Arial"/>
              <a:buNone/>
              <a:defRPr sz="11000" b="0" i="0" u="none" strike="noStrike" cap="none">
                <a:solidFill>
                  <a:schemeClr val="dk1"/>
                </a:solidFill>
                <a:latin typeface="Arial"/>
                <a:ea typeface="Arial"/>
                <a:cs typeface="Arial"/>
                <a:sym typeface="Arial"/>
              </a:defRPr>
            </a:lvl8pPr>
            <a:lvl9pPr marL="3657600" marR="0" lvl="8" indent="0" algn="ctr" rtl="0">
              <a:spcBef>
                <a:spcPts val="2200"/>
              </a:spcBef>
              <a:spcAft>
                <a:spcPts val="0"/>
              </a:spcAft>
              <a:buClr>
                <a:schemeClr val="dk1"/>
              </a:buClr>
              <a:buSzPts val="11000"/>
              <a:buFont typeface="Arial"/>
              <a:buNone/>
              <a:defRPr sz="11000" b="0" i="0" u="none" strike="noStrike" cap="none">
                <a:solidFill>
                  <a:schemeClr val="dk1"/>
                </a:solidFill>
                <a:latin typeface="Arial"/>
                <a:ea typeface="Arial"/>
                <a:cs typeface="Arial"/>
                <a:sym typeface="Arial"/>
              </a:defRPr>
            </a:lvl9pPr>
          </a:lstStyle>
          <a:p>
            <a:endParaRPr/>
          </a:p>
        </p:txBody>
      </p:sp>
      <p:sp>
        <p:nvSpPr>
          <p:cNvPr id="23" name="Google Shape;23;p3"/>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24" name="Google Shape;24;p3"/>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25" name="Google Shape;25;p3"/>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a:solidFill>
                  <a:schemeClr val="dk1"/>
                </a:solidFill>
                <a:latin typeface="Arial"/>
                <a:ea typeface="Arial"/>
                <a:cs typeface="Arial"/>
                <a:sym typeface="Arial"/>
              </a:defRPr>
            </a:lvl1pPr>
            <a:lvl2pPr marL="0" marR="0" lvl="1" indent="0" algn="r" rtl="0">
              <a:spcBef>
                <a:spcPts val="0"/>
              </a:spcBef>
              <a:spcAft>
                <a:spcPts val="0"/>
              </a:spcAft>
              <a:buNone/>
              <a:defRPr sz="7900">
                <a:solidFill>
                  <a:schemeClr val="dk1"/>
                </a:solidFill>
                <a:latin typeface="Arial"/>
                <a:ea typeface="Arial"/>
                <a:cs typeface="Arial"/>
                <a:sym typeface="Arial"/>
              </a:defRPr>
            </a:lvl2pPr>
            <a:lvl3pPr marL="0" marR="0" lvl="2" indent="0" algn="r" rtl="0">
              <a:spcBef>
                <a:spcPts val="0"/>
              </a:spcBef>
              <a:spcAft>
                <a:spcPts val="0"/>
              </a:spcAft>
              <a:buNone/>
              <a:defRPr sz="7900">
                <a:solidFill>
                  <a:schemeClr val="dk1"/>
                </a:solidFill>
                <a:latin typeface="Arial"/>
                <a:ea typeface="Arial"/>
                <a:cs typeface="Arial"/>
                <a:sym typeface="Arial"/>
              </a:defRPr>
            </a:lvl3pPr>
            <a:lvl4pPr marL="0" marR="0" lvl="3" indent="0" algn="r" rtl="0">
              <a:spcBef>
                <a:spcPts val="0"/>
              </a:spcBef>
              <a:spcAft>
                <a:spcPts val="0"/>
              </a:spcAft>
              <a:buNone/>
              <a:defRPr sz="7900">
                <a:solidFill>
                  <a:schemeClr val="dk1"/>
                </a:solidFill>
                <a:latin typeface="Arial"/>
                <a:ea typeface="Arial"/>
                <a:cs typeface="Arial"/>
                <a:sym typeface="Arial"/>
              </a:defRPr>
            </a:lvl4pPr>
            <a:lvl5pPr marL="0" marR="0" lvl="4" indent="0" algn="r" rtl="0">
              <a:spcBef>
                <a:spcPts val="0"/>
              </a:spcBef>
              <a:spcAft>
                <a:spcPts val="0"/>
              </a:spcAft>
              <a:buNone/>
              <a:defRPr sz="7900">
                <a:solidFill>
                  <a:schemeClr val="dk1"/>
                </a:solidFill>
                <a:latin typeface="Arial"/>
                <a:ea typeface="Arial"/>
                <a:cs typeface="Arial"/>
                <a:sym typeface="Arial"/>
              </a:defRPr>
            </a:lvl5pPr>
            <a:lvl6pPr marL="0" marR="0" lvl="5" indent="0" algn="r" rtl="0">
              <a:spcBef>
                <a:spcPts val="0"/>
              </a:spcBef>
              <a:spcAft>
                <a:spcPts val="0"/>
              </a:spcAft>
              <a:buNone/>
              <a:defRPr sz="7900">
                <a:solidFill>
                  <a:schemeClr val="dk1"/>
                </a:solidFill>
                <a:latin typeface="Arial"/>
                <a:ea typeface="Arial"/>
                <a:cs typeface="Arial"/>
                <a:sym typeface="Arial"/>
              </a:defRPr>
            </a:lvl6pPr>
            <a:lvl7pPr marL="0" marR="0" lvl="6" indent="0" algn="r" rtl="0">
              <a:spcBef>
                <a:spcPts val="0"/>
              </a:spcBef>
              <a:spcAft>
                <a:spcPts val="0"/>
              </a:spcAft>
              <a:buNone/>
              <a:defRPr sz="7900">
                <a:solidFill>
                  <a:schemeClr val="dk1"/>
                </a:solidFill>
                <a:latin typeface="Arial"/>
                <a:ea typeface="Arial"/>
                <a:cs typeface="Arial"/>
                <a:sym typeface="Arial"/>
              </a:defRPr>
            </a:lvl7pPr>
            <a:lvl8pPr marL="0" marR="0" lvl="7" indent="0" algn="r" rtl="0">
              <a:spcBef>
                <a:spcPts val="0"/>
              </a:spcBef>
              <a:spcAft>
                <a:spcPts val="0"/>
              </a:spcAft>
              <a:buNone/>
              <a:defRPr sz="7900">
                <a:solidFill>
                  <a:schemeClr val="dk1"/>
                </a:solidFill>
                <a:latin typeface="Arial"/>
                <a:ea typeface="Arial"/>
                <a:cs typeface="Arial"/>
                <a:sym typeface="Arial"/>
              </a:defRPr>
            </a:lvl8pPr>
            <a:lvl9pPr marL="0" marR="0" lvl="8" indent="0" algn="r" rtl="0">
              <a:spcBef>
                <a:spcPts val="0"/>
              </a:spcBef>
              <a:spcAft>
                <a:spcPts val="0"/>
              </a:spcAft>
              <a:buNone/>
              <a:defRPr sz="7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2559050" y="1536700"/>
            <a:ext cx="46088299" cy="6405563"/>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9pPr>
          </a:lstStyle>
          <a:p>
            <a:endParaRPr/>
          </a:p>
        </p:txBody>
      </p:sp>
      <p:sp>
        <p:nvSpPr>
          <p:cNvPr id="28" name="Google Shape;28;p4"/>
          <p:cNvSpPr txBox="1">
            <a:spLocks noGrp="1"/>
          </p:cNvSpPr>
          <p:nvPr>
            <p:ph type="body" idx="1"/>
          </p:nvPr>
        </p:nvSpPr>
        <p:spPr>
          <a:xfrm>
            <a:off x="2559050" y="8963025"/>
            <a:ext cx="46088299" cy="25346025"/>
          </a:xfrm>
          <a:prstGeom prst="rect">
            <a:avLst/>
          </a:prstGeom>
          <a:noFill/>
          <a:ln>
            <a:noFill/>
          </a:ln>
        </p:spPr>
        <p:txBody>
          <a:bodyPr spcFirstLastPara="1" wrap="square" lIns="91425" tIns="91425" rIns="91425" bIns="91425" anchor="t" anchorCtr="0"/>
          <a:lstStyle>
            <a:lvl1pPr marL="457200" marR="0" lvl="0" indent="-1358900" algn="l" rtl="0">
              <a:spcBef>
                <a:spcPts val="3560"/>
              </a:spcBef>
              <a:spcAft>
                <a:spcPts val="0"/>
              </a:spcAft>
              <a:buClr>
                <a:schemeClr val="dk1"/>
              </a:buClr>
              <a:buSzPts val="17800"/>
              <a:buFont typeface="Arial"/>
              <a:buChar char="•"/>
              <a:defRPr sz="17800" b="0" i="0" u="none" strike="noStrike" cap="none">
                <a:solidFill>
                  <a:schemeClr val="dk1"/>
                </a:solidFill>
                <a:latin typeface="Arial"/>
                <a:ea typeface="Arial"/>
                <a:cs typeface="Arial"/>
                <a:sym typeface="Arial"/>
              </a:defRPr>
            </a:lvl1pPr>
            <a:lvl2pPr marL="914400" marR="0" lvl="1" indent="-1225550" algn="l" rtl="0">
              <a:spcBef>
                <a:spcPts val="3140"/>
              </a:spcBef>
              <a:spcAft>
                <a:spcPts val="0"/>
              </a:spcAft>
              <a:buClr>
                <a:schemeClr val="dk1"/>
              </a:buClr>
              <a:buSzPts val="15700"/>
              <a:buFont typeface="Arial"/>
              <a:buChar char="–"/>
              <a:defRPr sz="15700" b="0" i="0" u="none" strike="noStrike" cap="none">
                <a:solidFill>
                  <a:schemeClr val="dk1"/>
                </a:solidFill>
                <a:latin typeface="Arial"/>
                <a:ea typeface="Arial"/>
                <a:cs typeface="Arial"/>
                <a:sym typeface="Arial"/>
              </a:defRPr>
            </a:lvl2pPr>
            <a:lvl3pPr marL="1371600" marR="0" lvl="2" indent="-1092200" algn="l" rtl="0">
              <a:spcBef>
                <a:spcPts val="2720"/>
              </a:spcBef>
              <a:spcAft>
                <a:spcPts val="0"/>
              </a:spcAft>
              <a:buClr>
                <a:schemeClr val="dk1"/>
              </a:buClr>
              <a:buSzPts val="13600"/>
              <a:buFont typeface="Arial"/>
              <a:buChar char="•"/>
              <a:defRPr sz="13600" b="0" i="0" u="none" strike="noStrike" cap="none">
                <a:solidFill>
                  <a:schemeClr val="dk1"/>
                </a:solidFill>
                <a:latin typeface="Arial"/>
                <a:ea typeface="Arial"/>
                <a:cs typeface="Arial"/>
                <a:sym typeface="Arial"/>
              </a:defRPr>
            </a:lvl3pPr>
            <a:lvl4pPr marL="1828800" marR="0" lvl="3"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4pPr>
            <a:lvl5pPr marL="2286000" marR="0" lvl="4"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5pPr>
            <a:lvl6pPr marL="2743200" marR="0" lvl="5"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6pPr>
            <a:lvl7pPr marL="3200400" marR="0" lvl="6"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7pPr>
            <a:lvl8pPr marL="3657600" marR="0" lvl="7"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8pPr>
            <a:lvl9pPr marL="4114800" marR="0" lvl="8"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9pPr>
          </a:lstStyle>
          <a:p>
            <a:endParaRPr/>
          </a:p>
        </p:txBody>
      </p:sp>
      <p:sp>
        <p:nvSpPr>
          <p:cNvPr id="29" name="Google Shape;29;p4"/>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30" name="Google Shape;30;p4"/>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31" name="Google Shape;31;p4"/>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a:solidFill>
                  <a:schemeClr val="dk1"/>
                </a:solidFill>
                <a:latin typeface="Arial"/>
                <a:ea typeface="Arial"/>
                <a:cs typeface="Arial"/>
                <a:sym typeface="Arial"/>
              </a:defRPr>
            </a:lvl1pPr>
            <a:lvl2pPr marL="0" marR="0" lvl="1" indent="0" algn="r" rtl="0">
              <a:spcBef>
                <a:spcPts val="0"/>
              </a:spcBef>
              <a:spcAft>
                <a:spcPts val="0"/>
              </a:spcAft>
              <a:buNone/>
              <a:defRPr sz="7900">
                <a:solidFill>
                  <a:schemeClr val="dk1"/>
                </a:solidFill>
                <a:latin typeface="Arial"/>
                <a:ea typeface="Arial"/>
                <a:cs typeface="Arial"/>
                <a:sym typeface="Arial"/>
              </a:defRPr>
            </a:lvl2pPr>
            <a:lvl3pPr marL="0" marR="0" lvl="2" indent="0" algn="r" rtl="0">
              <a:spcBef>
                <a:spcPts val="0"/>
              </a:spcBef>
              <a:spcAft>
                <a:spcPts val="0"/>
              </a:spcAft>
              <a:buNone/>
              <a:defRPr sz="7900">
                <a:solidFill>
                  <a:schemeClr val="dk1"/>
                </a:solidFill>
                <a:latin typeface="Arial"/>
                <a:ea typeface="Arial"/>
                <a:cs typeface="Arial"/>
                <a:sym typeface="Arial"/>
              </a:defRPr>
            </a:lvl3pPr>
            <a:lvl4pPr marL="0" marR="0" lvl="3" indent="0" algn="r" rtl="0">
              <a:spcBef>
                <a:spcPts val="0"/>
              </a:spcBef>
              <a:spcAft>
                <a:spcPts val="0"/>
              </a:spcAft>
              <a:buNone/>
              <a:defRPr sz="7900">
                <a:solidFill>
                  <a:schemeClr val="dk1"/>
                </a:solidFill>
                <a:latin typeface="Arial"/>
                <a:ea typeface="Arial"/>
                <a:cs typeface="Arial"/>
                <a:sym typeface="Arial"/>
              </a:defRPr>
            </a:lvl4pPr>
            <a:lvl5pPr marL="0" marR="0" lvl="4" indent="0" algn="r" rtl="0">
              <a:spcBef>
                <a:spcPts val="0"/>
              </a:spcBef>
              <a:spcAft>
                <a:spcPts val="0"/>
              </a:spcAft>
              <a:buNone/>
              <a:defRPr sz="7900">
                <a:solidFill>
                  <a:schemeClr val="dk1"/>
                </a:solidFill>
                <a:latin typeface="Arial"/>
                <a:ea typeface="Arial"/>
                <a:cs typeface="Arial"/>
                <a:sym typeface="Arial"/>
              </a:defRPr>
            </a:lvl5pPr>
            <a:lvl6pPr marL="0" marR="0" lvl="5" indent="0" algn="r" rtl="0">
              <a:spcBef>
                <a:spcPts val="0"/>
              </a:spcBef>
              <a:spcAft>
                <a:spcPts val="0"/>
              </a:spcAft>
              <a:buNone/>
              <a:defRPr sz="7900">
                <a:solidFill>
                  <a:schemeClr val="dk1"/>
                </a:solidFill>
                <a:latin typeface="Arial"/>
                <a:ea typeface="Arial"/>
                <a:cs typeface="Arial"/>
                <a:sym typeface="Arial"/>
              </a:defRPr>
            </a:lvl6pPr>
            <a:lvl7pPr marL="0" marR="0" lvl="6" indent="0" algn="r" rtl="0">
              <a:spcBef>
                <a:spcPts val="0"/>
              </a:spcBef>
              <a:spcAft>
                <a:spcPts val="0"/>
              </a:spcAft>
              <a:buNone/>
              <a:defRPr sz="7900">
                <a:solidFill>
                  <a:schemeClr val="dk1"/>
                </a:solidFill>
                <a:latin typeface="Arial"/>
                <a:ea typeface="Arial"/>
                <a:cs typeface="Arial"/>
                <a:sym typeface="Arial"/>
              </a:defRPr>
            </a:lvl7pPr>
            <a:lvl8pPr marL="0" marR="0" lvl="7" indent="0" algn="r" rtl="0">
              <a:spcBef>
                <a:spcPts val="0"/>
              </a:spcBef>
              <a:spcAft>
                <a:spcPts val="0"/>
              </a:spcAft>
              <a:buNone/>
              <a:defRPr sz="7900">
                <a:solidFill>
                  <a:schemeClr val="dk1"/>
                </a:solidFill>
                <a:latin typeface="Arial"/>
                <a:ea typeface="Arial"/>
                <a:cs typeface="Arial"/>
                <a:sym typeface="Arial"/>
              </a:defRPr>
            </a:lvl8pPr>
            <a:lvl9pPr marL="0" marR="0" lvl="8" indent="0" algn="r" rtl="0">
              <a:spcBef>
                <a:spcPts val="0"/>
              </a:spcBef>
              <a:spcAft>
                <a:spcPts val="0"/>
              </a:spcAft>
              <a:buNone/>
              <a:defRPr sz="7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4044950" y="24679275"/>
            <a:ext cx="43526075" cy="762635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4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9pPr>
          </a:lstStyle>
          <a:p>
            <a:endParaRPr/>
          </a:p>
        </p:txBody>
      </p:sp>
      <p:sp>
        <p:nvSpPr>
          <p:cNvPr id="34" name="Google Shape;34;p5"/>
          <p:cNvSpPr txBox="1">
            <a:spLocks noGrp="1"/>
          </p:cNvSpPr>
          <p:nvPr>
            <p:ph type="body" idx="1"/>
          </p:nvPr>
        </p:nvSpPr>
        <p:spPr>
          <a:xfrm>
            <a:off x="4044950" y="16278225"/>
            <a:ext cx="43526075" cy="8401050"/>
          </a:xfrm>
          <a:prstGeom prst="rect">
            <a:avLst/>
          </a:prstGeom>
          <a:noFill/>
          <a:ln>
            <a:noFill/>
          </a:ln>
        </p:spPr>
        <p:txBody>
          <a:bodyPr spcFirstLastPara="1" wrap="square" lIns="91425" tIns="91425" rIns="91425" bIns="91425" anchor="b" anchorCtr="0"/>
          <a:lstStyle>
            <a:lvl1pPr marL="457200" marR="0" lvl="0" indent="-228600" algn="l" rtl="0">
              <a:spcBef>
                <a:spcPts val="400"/>
              </a:spcBef>
              <a:spcAft>
                <a:spcPts val="0"/>
              </a:spcAft>
              <a:buClr>
                <a:schemeClr val="dk1"/>
              </a:buClr>
              <a:buSzPts val="17800"/>
              <a:buFont typeface="Arial"/>
              <a:buNone/>
              <a:defRPr sz="20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Clr>
                <a:schemeClr val="dk1"/>
              </a:buClr>
              <a:buSzPts val="15700"/>
              <a:buFont typeface="Arial"/>
              <a:buNone/>
              <a:defRPr sz="1800" b="0" i="0" u="none" strike="noStrike" cap="none">
                <a:solidFill>
                  <a:schemeClr val="dk1"/>
                </a:solidFill>
                <a:latin typeface="Arial"/>
                <a:ea typeface="Arial"/>
                <a:cs typeface="Arial"/>
                <a:sym typeface="Arial"/>
              </a:defRPr>
            </a:lvl2pPr>
            <a:lvl3pPr marL="1371600" marR="0" lvl="2" indent="-228600" algn="l" rtl="0">
              <a:spcBef>
                <a:spcPts val="320"/>
              </a:spcBef>
              <a:spcAft>
                <a:spcPts val="0"/>
              </a:spcAft>
              <a:buClr>
                <a:schemeClr val="dk1"/>
              </a:buClr>
              <a:buSzPts val="13600"/>
              <a:buFont typeface="Arial"/>
              <a:buNone/>
              <a:defRPr sz="16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10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1000"/>
              <a:buFont typeface="Arial"/>
              <a:buNone/>
              <a:defRPr sz="1400" b="0" i="0" u="none" strike="noStrike" cap="none">
                <a:solidFill>
                  <a:schemeClr val="dk1"/>
                </a:solidFill>
                <a:latin typeface="Arial"/>
                <a:ea typeface="Arial"/>
                <a:cs typeface="Arial"/>
                <a:sym typeface="Arial"/>
              </a:defRPr>
            </a:lvl5pPr>
            <a:lvl6pPr marL="2743200" marR="0" lvl="5" indent="-228600" algn="l" rtl="0">
              <a:spcBef>
                <a:spcPts val="280"/>
              </a:spcBef>
              <a:spcAft>
                <a:spcPts val="0"/>
              </a:spcAft>
              <a:buClr>
                <a:schemeClr val="dk1"/>
              </a:buClr>
              <a:buSzPts val="11000"/>
              <a:buFont typeface="Arial"/>
              <a:buNone/>
              <a:defRPr sz="1400" b="0" i="0" u="none" strike="noStrike" cap="none">
                <a:solidFill>
                  <a:schemeClr val="dk1"/>
                </a:solidFill>
                <a:latin typeface="Arial"/>
                <a:ea typeface="Arial"/>
                <a:cs typeface="Arial"/>
                <a:sym typeface="Arial"/>
              </a:defRPr>
            </a:lvl6pPr>
            <a:lvl7pPr marL="3200400" marR="0" lvl="6" indent="-228600" algn="l" rtl="0">
              <a:spcBef>
                <a:spcPts val="280"/>
              </a:spcBef>
              <a:spcAft>
                <a:spcPts val="0"/>
              </a:spcAft>
              <a:buClr>
                <a:schemeClr val="dk1"/>
              </a:buClr>
              <a:buSzPts val="11000"/>
              <a:buFont typeface="Arial"/>
              <a:buNone/>
              <a:defRPr sz="1400" b="0" i="0" u="none" strike="noStrike" cap="none">
                <a:solidFill>
                  <a:schemeClr val="dk1"/>
                </a:solidFill>
                <a:latin typeface="Arial"/>
                <a:ea typeface="Arial"/>
                <a:cs typeface="Arial"/>
                <a:sym typeface="Arial"/>
              </a:defRPr>
            </a:lvl7pPr>
            <a:lvl8pPr marL="3657600" marR="0" lvl="7" indent="-228600" algn="l" rtl="0">
              <a:spcBef>
                <a:spcPts val="280"/>
              </a:spcBef>
              <a:spcAft>
                <a:spcPts val="0"/>
              </a:spcAft>
              <a:buClr>
                <a:schemeClr val="dk1"/>
              </a:buClr>
              <a:buSzPts val="11000"/>
              <a:buFont typeface="Arial"/>
              <a:buNone/>
              <a:defRPr sz="1400" b="0" i="0" u="none" strike="noStrike" cap="none">
                <a:solidFill>
                  <a:schemeClr val="dk1"/>
                </a:solidFill>
                <a:latin typeface="Arial"/>
                <a:ea typeface="Arial"/>
                <a:cs typeface="Arial"/>
                <a:sym typeface="Arial"/>
              </a:defRPr>
            </a:lvl8pPr>
            <a:lvl9pPr marL="4114800" marR="0" lvl="8" indent="-228600" algn="l" rtl="0">
              <a:spcBef>
                <a:spcPts val="280"/>
              </a:spcBef>
              <a:spcAft>
                <a:spcPts val="0"/>
              </a:spcAft>
              <a:buClr>
                <a:schemeClr val="dk1"/>
              </a:buClr>
              <a:buSzPts val="11000"/>
              <a:buFont typeface="Arial"/>
              <a:buNone/>
              <a:defRPr sz="1400" b="0" i="0" u="none" strike="noStrike" cap="none">
                <a:solidFill>
                  <a:schemeClr val="dk1"/>
                </a:solidFill>
                <a:latin typeface="Arial"/>
                <a:ea typeface="Arial"/>
                <a:cs typeface="Arial"/>
                <a:sym typeface="Arial"/>
              </a:defRPr>
            </a:lvl9pPr>
          </a:lstStyle>
          <a:p>
            <a:endParaRPr/>
          </a:p>
        </p:txBody>
      </p:sp>
      <p:sp>
        <p:nvSpPr>
          <p:cNvPr id="35" name="Google Shape;35;p5"/>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36" name="Google Shape;36;p5"/>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37" name="Google Shape;37;p5"/>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a:solidFill>
                  <a:schemeClr val="dk1"/>
                </a:solidFill>
                <a:latin typeface="Arial"/>
                <a:ea typeface="Arial"/>
                <a:cs typeface="Arial"/>
                <a:sym typeface="Arial"/>
              </a:defRPr>
            </a:lvl1pPr>
            <a:lvl2pPr marL="0" marR="0" lvl="1" indent="0" algn="r" rtl="0">
              <a:spcBef>
                <a:spcPts val="0"/>
              </a:spcBef>
              <a:spcAft>
                <a:spcPts val="0"/>
              </a:spcAft>
              <a:buNone/>
              <a:defRPr sz="7900">
                <a:solidFill>
                  <a:schemeClr val="dk1"/>
                </a:solidFill>
                <a:latin typeface="Arial"/>
                <a:ea typeface="Arial"/>
                <a:cs typeface="Arial"/>
                <a:sym typeface="Arial"/>
              </a:defRPr>
            </a:lvl2pPr>
            <a:lvl3pPr marL="0" marR="0" lvl="2" indent="0" algn="r" rtl="0">
              <a:spcBef>
                <a:spcPts val="0"/>
              </a:spcBef>
              <a:spcAft>
                <a:spcPts val="0"/>
              </a:spcAft>
              <a:buNone/>
              <a:defRPr sz="7900">
                <a:solidFill>
                  <a:schemeClr val="dk1"/>
                </a:solidFill>
                <a:latin typeface="Arial"/>
                <a:ea typeface="Arial"/>
                <a:cs typeface="Arial"/>
                <a:sym typeface="Arial"/>
              </a:defRPr>
            </a:lvl3pPr>
            <a:lvl4pPr marL="0" marR="0" lvl="3" indent="0" algn="r" rtl="0">
              <a:spcBef>
                <a:spcPts val="0"/>
              </a:spcBef>
              <a:spcAft>
                <a:spcPts val="0"/>
              </a:spcAft>
              <a:buNone/>
              <a:defRPr sz="7900">
                <a:solidFill>
                  <a:schemeClr val="dk1"/>
                </a:solidFill>
                <a:latin typeface="Arial"/>
                <a:ea typeface="Arial"/>
                <a:cs typeface="Arial"/>
                <a:sym typeface="Arial"/>
              </a:defRPr>
            </a:lvl4pPr>
            <a:lvl5pPr marL="0" marR="0" lvl="4" indent="0" algn="r" rtl="0">
              <a:spcBef>
                <a:spcPts val="0"/>
              </a:spcBef>
              <a:spcAft>
                <a:spcPts val="0"/>
              </a:spcAft>
              <a:buNone/>
              <a:defRPr sz="7900">
                <a:solidFill>
                  <a:schemeClr val="dk1"/>
                </a:solidFill>
                <a:latin typeface="Arial"/>
                <a:ea typeface="Arial"/>
                <a:cs typeface="Arial"/>
                <a:sym typeface="Arial"/>
              </a:defRPr>
            </a:lvl5pPr>
            <a:lvl6pPr marL="0" marR="0" lvl="5" indent="0" algn="r" rtl="0">
              <a:spcBef>
                <a:spcPts val="0"/>
              </a:spcBef>
              <a:spcAft>
                <a:spcPts val="0"/>
              </a:spcAft>
              <a:buNone/>
              <a:defRPr sz="7900">
                <a:solidFill>
                  <a:schemeClr val="dk1"/>
                </a:solidFill>
                <a:latin typeface="Arial"/>
                <a:ea typeface="Arial"/>
                <a:cs typeface="Arial"/>
                <a:sym typeface="Arial"/>
              </a:defRPr>
            </a:lvl6pPr>
            <a:lvl7pPr marL="0" marR="0" lvl="6" indent="0" algn="r" rtl="0">
              <a:spcBef>
                <a:spcPts val="0"/>
              </a:spcBef>
              <a:spcAft>
                <a:spcPts val="0"/>
              </a:spcAft>
              <a:buNone/>
              <a:defRPr sz="7900">
                <a:solidFill>
                  <a:schemeClr val="dk1"/>
                </a:solidFill>
                <a:latin typeface="Arial"/>
                <a:ea typeface="Arial"/>
                <a:cs typeface="Arial"/>
                <a:sym typeface="Arial"/>
              </a:defRPr>
            </a:lvl7pPr>
            <a:lvl8pPr marL="0" marR="0" lvl="7" indent="0" algn="r" rtl="0">
              <a:spcBef>
                <a:spcPts val="0"/>
              </a:spcBef>
              <a:spcAft>
                <a:spcPts val="0"/>
              </a:spcAft>
              <a:buNone/>
              <a:defRPr sz="7900">
                <a:solidFill>
                  <a:schemeClr val="dk1"/>
                </a:solidFill>
                <a:latin typeface="Arial"/>
                <a:ea typeface="Arial"/>
                <a:cs typeface="Arial"/>
                <a:sym typeface="Arial"/>
              </a:defRPr>
            </a:lvl8pPr>
            <a:lvl9pPr marL="0" marR="0" lvl="8" indent="0" algn="r" rtl="0">
              <a:spcBef>
                <a:spcPts val="0"/>
              </a:spcBef>
              <a:spcAft>
                <a:spcPts val="0"/>
              </a:spcAft>
              <a:buNone/>
              <a:defRPr sz="7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2559050" y="1536700"/>
            <a:ext cx="46088299" cy="6405563"/>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9pPr>
          </a:lstStyle>
          <a:p>
            <a:endParaRPr/>
          </a:p>
        </p:txBody>
      </p:sp>
      <p:sp>
        <p:nvSpPr>
          <p:cNvPr id="40" name="Google Shape;40;p6"/>
          <p:cNvSpPr txBox="1">
            <a:spLocks noGrp="1"/>
          </p:cNvSpPr>
          <p:nvPr>
            <p:ph type="body" idx="1"/>
          </p:nvPr>
        </p:nvSpPr>
        <p:spPr>
          <a:xfrm>
            <a:off x="2559050" y="8963025"/>
            <a:ext cx="22967950" cy="25346025"/>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1" name="Google Shape;41;p6"/>
          <p:cNvSpPr txBox="1">
            <a:spLocks noGrp="1"/>
          </p:cNvSpPr>
          <p:nvPr>
            <p:ph type="body" idx="2"/>
          </p:nvPr>
        </p:nvSpPr>
        <p:spPr>
          <a:xfrm>
            <a:off x="25679400" y="8963025"/>
            <a:ext cx="22967950" cy="25346025"/>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2" name="Google Shape;42;p6"/>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43" name="Google Shape;43;p6"/>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44" name="Google Shape;44;p6"/>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a:solidFill>
                  <a:schemeClr val="dk1"/>
                </a:solidFill>
                <a:latin typeface="Arial"/>
                <a:ea typeface="Arial"/>
                <a:cs typeface="Arial"/>
                <a:sym typeface="Arial"/>
              </a:defRPr>
            </a:lvl1pPr>
            <a:lvl2pPr marL="0" marR="0" lvl="1" indent="0" algn="r" rtl="0">
              <a:spcBef>
                <a:spcPts val="0"/>
              </a:spcBef>
              <a:spcAft>
                <a:spcPts val="0"/>
              </a:spcAft>
              <a:buNone/>
              <a:defRPr sz="7900">
                <a:solidFill>
                  <a:schemeClr val="dk1"/>
                </a:solidFill>
                <a:latin typeface="Arial"/>
                <a:ea typeface="Arial"/>
                <a:cs typeface="Arial"/>
                <a:sym typeface="Arial"/>
              </a:defRPr>
            </a:lvl2pPr>
            <a:lvl3pPr marL="0" marR="0" lvl="2" indent="0" algn="r" rtl="0">
              <a:spcBef>
                <a:spcPts val="0"/>
              </a:spcBef>
              <a:spcAft>
                <a:spcPts val="0"/>
              </a:spcAft>
              <a:buNone/>
              <a:defRPr sz="7900">
                <a:solidFill>
                  <a:schemeClr val="dk1"/>
                </a:solidFill>
                <a:latin typeface="Arial"/>
                <a:ea typeface="Arial"/>
                <a:cs typeface="Arial"/>
                <a:sym typeface="Arial"/>
              </a:defRPr>
            </a:lvl3pPr>
            <a:lvl4pPr marL="0" marR="0" lvl="3" indent="0" algn="r" rtl="0">
              <a:spcBef>
                <a:spcPts val="0"/>
              </a:spcBef>
              <a:spcAft>
                <a:spcPts val="0"/>
              </a:spcAft>
              <a:buNone/>
              <a:defRPr sz="7900">
                <a:solidFill>
                  <a:schemeClr val="dk1"/>
                </a:solidFill>
                <a:latin typeface="Arial"/>
                <a:ea typeface="Arial"/>
                <a:cs typeface="Arial"/>
                <a:sym typeface="Arial"/>
              </a:defRPr>
            </a:lvl4pPr>
            <a:lvl5pPr marL="0" marR="0" lvl="4" indent="0" algn="r" rtl="0">
              <a:spcBef>
                <a:spcPts val="0"/>
              </a:spcBef>
              <a:spcAft>
                <a:spcPts val="0"/>
              </a:spcAft>
              <a:buNone/>
              <a:defRPr sz="7900">
                <a:solidFill>
                  <a:schemeClr val="dk1"/>
                </a:solidFill>
                <a:latin typeface="Arial"/>
                <a:ea typeface="Arial"/>
                <a:cs typeface="Arial"/>
                <a:sym typeface="Arial"/>
              </a:defRPr>
            </a:lvl5pPr>
            <a:lvl6pPr marL="0" marR="0" lvl="5" indent="0" algn="r" rtl="0">
              <a:spcBef>
                <a:spcPts val="0"/>
              </a:spcBef>
              <a:spcAft>
                <a:spcPts val="0"/>
              </a:spcAft>
              <a:buNone/>
              <a:defRPr sz="7900">
                <a:solidFill>
                  <a:schemeClr val="dk1"/>
                </a:solidFill>
                <a:latin typeface="Arial"/>
                <a:ea typeface="Arial"/>
                <a:cs typeface="Arial"/>
                <a:sym typeface="Arial"/>
              </a:defRPr>
            </a:lvl6pPr>
            <a:lvl7pPr marL="0" marR="0" lvl="6" indent="0" algn="r" rtl="0">
              <a:spcBef>
                <a:spcPts val="0"/>
              </a:spcBef>
              <a:spcAft>
                <a:spcPts val="0"/>
              </a:spcAft>
              <a:buNone/>
              <a:defRPr sz="7900">
                <a:solidFill>
                  <a:schemeClr val="dk1"/>
                </a:solidFill>
                <a:latin typeface="Arial"/>
                <a:ea typeface="Arial"/>
                <a:cs typeface="Arial"/>
                <a:sym typeface="Arial"/>
              </a:defRPr>
            </a:lvl7pPr>
            <a:lvl8pPr marL="0" marR="0" lvl="7" indent="0" algn="r" rtl="0">
              <a:spcBef>
                <a:spcPts val="0"/>
              </a:spcBef>
              <a:spcAft>
                <a:spcPts val="0"/>
              </a:spcAft>
              <a:buNone/>
              <a:defRPr sz="7900">
                <a:solidFill>
                  <a:schemeClr val="dk1"/>
                </a:solidFill>
                <a:latin typeface="Arial"/>
                <a:ea typeface="Arial"/>
                <a:cs typeface="Arial"/>
                <a:sym typeface="Arial"/>
              </a:defRPr>
            </a:lvl8pPr>
            <a:lvl9pPr marL="0" marR="0" lvl="8" indent="0" algn="r" rtl="0">
              <a:spcBef>
                <a:spcPts val="0"/>
              </a:spcBef>
              <a:spcAft>
                <a:spcPts val="0"/>
              </a:spcAft>
              <a:buNone/>
              <a:defRPr sz="7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2560638" y="1538288"/>
            <a:ext cx="46085126" cy="6400800"/>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9pPr>
          </a:lstStyle>
          <a:p>
            <a:endParaRPr/>
          </a:p>
        </p:txBody>
      </p:sp>
      <p:sp>
        <p:nvSpPr>
          <p:cNvPr id="47" name="Google Shape;47;p7"/>
          <p:cNvSpPr txBox="1">
            <a:spLocks noGrp="1"/>
          </p:cNvSpPr>
          <p:nvPr>
            <p:ph type="body" idx="1"/>
          </p:nvPr>
        </p:nvSpPr>
        <p:spPr>
          <a:xfrm>
            <a:off x="2560638" y="8596313"/>
            <a:ext cx="22625050" cy="3582987"/>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178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157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36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9pPr>
          </a:lstStyle>
          <a:p>
            <a:endParaRPr/>
          </a:p>
        </p:txBody>
      </p:sp>
      <p:sp>
        <p:nvSpPr>
          <p:cNvPr id="48" name="Google Shape;48;p7"/>
          <p:cNvSpPr txBox="1">
            <a:spLocks noGrp="1"/>
          </p:cNvSpPr>
          <p:nvPr>
            <p:ph type="body" idx="2"/>
          </p:nvPr>
        </p:nvSpPr>
        <p:spPr>
          <a:xfrm>
            <a:off x="2560638" y="12179300"/>
            <a:ext cx="22625050" cy="22126575"/>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9" name="Google Shape;49;p7"/>
          <p:cNvSpPr txBox="1">
            <a:spLocks noGrp="1"/>
          </p:cNvSpPr>
          <p:nvPr>
            <p:ph type="body" idx="3"/>
          </p:nvPr>
        </p:nvSpPr>
        <p:spPr>
          <a:xfrm>
            <a:off x="26012775" y="8596313"/>
            <a:ext cx="22632987" cy="3582987"/>
          </a:xfrm>
          <a:prstGeom prst="rect">
            <a:avLst/>
          </a:prstGeom>
          <a:noFill/>
          <a:ln>
            <a:noFill/>
          </a:ln>
        </p:spPr>
        <p:txBody>
          <a:bodyPr spcFirstLastPara="1" wrap="square" lIns="91425" tIns="91425" rIns="91425" bIns="91425" anchor="b" anchorCtr="0"/>
          <a:lstStyle>
            <a:lvl1pPr marL="457200" marR="0" lvl="0" indent="-228600" algn="l" rtl="0">
              <a:spcBef>
                <a:spcPts val="480"/>
              </a:spcBef>
              <a:spcAft>
                <a:spcPts val="0"/>
              </a:spcAft>
              <a:buClr>
                <a:schemeClr val="dk1"/>
              </a:buClr>
              <a:buSzPts val="17800"/>
              <a:buFont typeface="Arial"/>
              <a:buNone/>
              <a:defRPr sz="2400" b="1" i="0" u="none" strike="noStrike" cap="none">
                <a:solidFill>
                  <a:schemeClr val="dk1"/>
                </a:solidFill>
                <a:latin typeface="Arial"/>
                <a:ea typeface="Arial"/>
                <a:cs typeface="Arial"/>
                <a:sym typeface="Arial"/>
              </a:defRPr>
            </a:lvl1pPr>
            <a:lvl2pPr marL="914400" marR="0" lvl="1" indent="-228600" algn="l" rtl="0">
              <a:spcBef>
                <a:spcPts val="400"/>
              </a:spcBef>
              <a:spcAft>
                <a:spcPts val="0"/>
              </a:spcAft>
              <a:buClr>
                <a:schemeClr val="dk1"/>
              </a:buClr>
              <a:buSzPts val="15700"/>
              <a:buFont typeface="Arial"/>
              <a:buNone/>
              <a:defRPr sz="2000" b="1"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Clr>
                <a:schemeClr val="dk1"/>
              </a:buClr>
              <a:buSzPts val="13600"/>
              <a:buFont typeface="Arial"/>
              <a:buNone/>
              <a:defRPr sz="1800" b="1" i="0" u="none" strike="noStrike" cap="none">
                <a:solidFill>
                  <a:schemeClr val="dk1"/>
                </a:solidFill>
                <a:latin typeface="Arial"/>
                <a:ea typeface="Arial"/>
                <a:cs typeface="Arial"/>
                <a:sym typeface="Arial"/>
              </a:defRPr>
            </a:lvl3pPr>
            <a:lvl4pPr marL="1828800" marR="0" lvl="3"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4pPr>
            <a:lvl5pPr marL="2286000" marR="0" lvl="4"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5pPr>
            <a:lvl6pPr marL="2743200" marR="0" lvl="5"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6pPr>
            <a:lvl7pPr marL="3200400" marR="0" lvl="6"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7pPr>
            <a:lvl8pPr marL="3657600" marR="0" lvl="7"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8pPr>
            <a:lvl9pPr marL="4114800" marR="0" lvl="8" indent="-228600" algn="l" rtl="0">
              <a:spcBef>
                <a:spcPts val="320"/>
              </a:spcBef>
              <a:spcAft>
                <a:spcPts val="0"/>
              </a:spcAft>
              <a:buClr>
                <a:schemeClr val="dk1"/>
              </a:buClr>
              <a:buSzPts val="11000"/>
              <a:buFont typeface="Arial"/>
              <a:buNone/>
              <a:defRPr sz="1600" b="1" i="0" u="none" strike="noStrike" cap="none">
                <a:solidFill>
                  <a:schemeClr val="dk1"/>
                </a:solidFill>
                <a:latin typeface="Arial"/>
                <a:ea typeface="Arial"/>
                <a:cs typeface="Arial"/>
                <a:sym typeface="Arial"/>
              </a:defRPr>
            </a:lvl9pPr>
          </a:lstStyle>
          <a:p>
            <a:endParaRPr/>
          </a:p>
        </p:txBody>
      </p:sp>
      <p:sp>
        <p:nvSpPr>
          <p:cNvPr id="50" name="Google Shape;50;p7"/>
          <p:cNvSpPr txBox="1">
            <a:spLocks noGrp="1"/>
          </p:cNvSpPr>
          <p:nvPr>
            <p:ph type="body" idx="4"/>
          </p:nvPr>
        </p:nvSpPr>
        <p:spPr>
          <a:xfrm>
            <a:off x="26012775" y="12179300"/>
            <a:ext cx="22632987" cy="22126575"/>
          </a:xfrm>
          <a:prstGeom prst="rect">
            <a:avLst/>
          </a:prstGeom>
          <a:noFill/>
          <a:ln>
            <a:noFill/>
          </a:ln>
        </p:spPr>
        <p:txBody>
          <a:bodyPr spcFirstLastPara="1" wrap="square" lIns="91425" tIns="91425" rIns="91425" bIns="91425"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1" name="Google Shape;51;p7"/>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52" name="Google Shape;52;p7"/>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53" name="Google Shape;53;p7"/>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a:solidFill>
                  <a:schemeClr val="dk1"/>
                </a:solidFill>
                <a:latin typeface="Arial"/>
                <a:ea typeface="Arial"/>
                <a:cs typeface="Arial"/>
                <a:sym typeface="Arial"/>
              </a:defRPr>
            </a:lvl1pPr>
            <a:lvl2pPr marL="0" marR="0" lvl="1" indent="0" algn="r" rtl="0">
              <a:spcBef>
                <a:spcPts val="0"/>
              </a:spcBef>
              <a:spcAft>
                <a:spcPts val="0"/>
              </a:spcAft>
              <a:buNone/>
              <a:defRPr sz="7900">
                <a:solidFill>
                  <a:schemeClr val="dk1"/>
                </a:solidFill>
                <a:latin typeface="Arial"/>
                <a:ea typeface="Arial"/>
                <a:cs typeface="Arial"/>
                <a:sym typeface="Arial"/>
              </a:defRPr>
            </a:lvl2pPr>
            <a:lvl3pPr marL="0" marR="0" lvl="2" indent="0" algn="r" rtl="0">
              <a:spcBef>
                <a:spcPts val="0"/>
              </a:spcBef>
              <a:spcAft>
                <a:spcPts val="0"/>
              </a:spcAft>
              <a:buNone/>
              <a:defRPr sz="7900">
                <a:solidFill>
                  <a:schemeClr val="dk1"/>
                </a:solidFill>
                <a:latin typeface="Arial"/>
                <a:ea typeface="Arial"/>
                <a:cs typeface="Arial"/>
                <a:sym typeface="Arial"/>
              </a:defRPr>
            </a:lvl3pPr>
            <a:lvl4pPr marL="0" marR="0" lvl="3" indent="0" algn="r" rtl="0">
              <a:spcBef>
                <a:spcPts val="0"/>
              </a:spcBef>
              <a:spcAft>
                <a:spcPts val="0"/>
              </a:spcAft>
              <a:buNone/>
              <a:defRPr sz="7900">
                <a:solidFill>
                  <a:schemeClr val="dk1"/>
                </a:solidFill>
                <a:latin typeface="Arial"/>
                <a:ea typeface="Arial"/>
                <a:cs typeface="Arial"/>
                <a:sym typeface="Arial"/>
              </a:defRPr>
            </a:lvl4pPr>
            <a:lvl5pPr marL="0" marR="0" lvl="4" indent="0" algn="r" rtl="0">
              <a:spcBef>
                <a:spcPts val="0"/>
              </a:spcBef>
              <a:spcAft>
                <a:spcPts val="0"/>
              </a:spcAft>
              <a:buNone/>
              <a:defRPr sz="7900">
                <a:solidFill>
                  <a:schemeClr val="dk1"/>
                </a:solidFill>
                <a:latin typeface="Arial"/>
                <a:ea typeface="Arial"/>
                <a:cs typeface="Arial"/>
                <a:sym typeface="Arial"/>
              </a:defRPr>
            </a:lvl5pPr>
            <a:lvl6pPr marL="0" marR="0" lvl="5" indent="0" algn="r" rtl="0">
              <a:spcBef>
                <a:spcPts val="0"/>
              </a:spcBef>
              <a:spcAft>
                <a:spcPts val="0"/>
              </a:spcAft>
              <a:buNone/>
              <a:defRPr sz="7900">
                <a:solidFill>
                  <a:schemeClr val="dk1"/>
                </a:solidFill>
                <a:latin typeface="Arial"/>
                <a:ea typeface="Arial"/>
                <a:cs typeface="Arial"/>
                <a:sym typeface="Arial"/>
              </a:defRPr>
            </a:lvl6pPr>
            <a:lvl7pPr marL="0" marR="0" lvl="6" indent="0" algn="r" rtl="0">
              <a:spcBef>
                <a:spcPts val="0"/>
              </a:spcBef>
              <a:spcAft>
                <a:spcPts val="0"/>
              </a:spcAft>
              <a:buNone/>
              <a:defRPr sz="7900">
                <a:solidFill>
                  <a:schemeClr val="dk1"/>
                </a:solidFill>
                <a:latin typeface="Arial"/>
                <a:ea typeface="Arial"/>
                <a:cs typeface="Arial"/>
                <a:sym typeface="Arial"/>
              </a:defRPr>
            </a:lvl7pPr>
            <a:lvl8pPr marL="0" marR="0" lvl="7" indent="0" algn="r" rtl="0">
              <a:spcBef>
                <a:spcPts val="0"/>
              </a:spcBef>
              <a:spcAft>
                <a:spcPts val="0"/>
              </a:spcAft>
              <a:buNone/>
              <a:defRPr sz="7900">
                <a:solidFill>
                  <a:schemeClr val="dk1"/>
                </a:solidFill>
                <a:latin typeface="Arial"/>
                <a:ea typeface="Arial"/>
                <a:cs typeface="Arial"/>
                <a:sym typeface="Arial"/>
              </a:defRPr>
            </a:lvl8pPr>
            <a:lvl9pPr marL="0" marR="0" lvl="8" indent="0" algn="r" rtl="0">
              <a:spcBef>
                <a:spcPts val="0"/>
              </a:spcBef>
              <a:spcAft>
                <a:spcPts val="0"/>
              </a:spcAft>
              <a:buNone/>
              <a:defRPr sz="7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56" name="Google Shape;56;p8"/>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57" name="Google Shape;57;p8"/>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a:solidFill>
                  <a:schemeClr val="dk1"/>
                </a:solidFill>
                <a:latin typeface="Arial"/>
                <a:ea typeface="Arial"/>
                <a:cs typeface="Arial"/>
                <a:sym typeface="Arial"/>
              </a:defRPr>
            </a:lvl1pPr>
            <a:lvl2pPr marL="0" marR="0" lvl="1" indent="0" algn="r" rtl="0">
              <a:spcBef>
                <a:spcPts val="0"/>
              </a:spcBef>
              <a:spcAft>
                <a:spcPts val="0"/>
              </a:spcAft>
              <a:buNone/>
              <a:defRPr sz="7900">
                <a:solidFill>
                  <a:schemeClr val="dk1"/>
                </a:solidFill>
                <a:latin typeface="Arial"/>
                <a:ea typeface="Arial"/>
                <a:cs typeface="Arial"/>
                <a:sym typeface="Arial"/>
              </a:defRPr>
            </a:lvl2pPr>
            <a:lvl3pPr marL="0" marR="0" lvl="2" indent="0" algn="r" rtl="0">
              <a:spcBef>
                <a:spcPts val="0"/>
              </a:spcBef>
              <a:spcAft>
                <a:spcPts val="0"/>
              </a:spcAft>
              <a:buNone/>
              <a:defRPr sz="7900">
                <a:solidFill>
                  <a:schemeClr val="dk1"/>
                </a:solidFill>
                <a:latin typeface="Arial"/>
                <a:ea typeface="Arial"/>
                <a:cs typeface="Arial"/>
                <a:sym typeface="Arial"/>
              </a:defRPr>
            </a:lvl3pPr>
            <a:lvl4pPr marL="0" marR="0" lvl="3" indent="0" algn="r" rtl="0">
              <a:spcBef>
                <a:spcPts val="0"/>
              </a:spcBef>
              <a:spcAft>
                <a:spcPts val="0"/>
              </a:spcAft>
              <a:buNone/>
              <a:defRPr sz="7900">
                <a:solidFill>
                  <a:schemeClr val="dk1"/>
                </a:solidFill>
                <a:latin typeface="Arial"/>
                <a:ea typeface="Arial"/>
                <a:cs typeface="Arial"/>
                <a:sym typeface="Arial"/>
              </a:defRPr>
            </a:lvl4pPr>
            <a:lvl5pPr marL="0" marR="0" lvl="4" indent="0" algn="r" rtl="0">
              <a:spcBef>
                <a:spcPts val="0"/>
              </a:spcBef>
              <a:spcAft>
                <a:spcPts val="0"/>
              </a:spcAft>
              <a:buNone/>
              <a:defRPr sz="7900">
                <a:solidFill>
                  <a:schemeClr val="dk1"/>
                </a:solidFill>
                <a:latin typeface="Arial"/>
                <a:ea typeface="Arial"/>
                <a:cs typeface="Arial"/>
                <a:sym typeface="Arial"/>
              </a:defRPr>
            </a:lvl5pPr>
            <a:lvl6pPr marL="0" marR="0" lvl="5" indent="0" algn="r" rtl="0">
              <a:spcBef>
                <a:spcPts val="0"/>
              </a:spcBef>
              <a:spcAft>
                <a:spcPts val="0"/>
              </a:spcAft>
              <a:buNone/>
              <a:defRPr sz="7900">
                <a:solidFill>
                  <a:schemeClr val="dk1"/>
                </a:solidFill>
                <a:latin typeface="Arial"/>
                <a:ea typeface="Arial"/>
                <a:cs typeface="Arial"/>
                <a:sym typeface="Arial"/>
              </a:defRPr>
            </a:lvl6pPr>
            <a:lvl7pPr marL="0" marR="0" lvl="6" indent="0" algn="r" rtl="0">
              <a:spcBef>
                <a:spcPts val="0"/>
              </a:spcBef>
              <a:spcAft>
                <a:spcPts val="0"/>
              </a:spcAft>
              <a:buNone/>
              <a:defRPr sz="7900">
                <a:solidFill>
                  <a:schemeClr val="dk1"/>
                </a:solidFill>
                <a:latin typeface="Arial"/>
                <a:ea typeface="Arial"/>
                <a:cs typeface="Arial"/>
                <a:sym typeface="Arial"/>
              </a:defRPr>
            </a:lvl7pPr>
            <a:lvl8pPr marL="0" marR="0" lvl="7" indent="0" algn="r" rtl="0">
              <a:spcBef>
                <a:spcPts val="0"/>
              </a:spcBef>
              <a:spcAft>
                <a:spcPts val="0"/>
              </a:spcAft>
              <a:buNone/>
              <a:defRPr sz="7900">
                <a:solidFill>
                  <a:schemeClr val="dk1"/>
                </a:solidFill>
                <a:latin typeface="Arial"/>
                <a:ea typeface="Arial"/>
                <a:cs typeface="Arial"/>
                <a:sym typeface="Arial"/>
              </a:defRPr>
            </a:lvl8pPr>
            <a:lvl9pPr marL="0" marR="0" lvl="8" indent="0" algn="r" rtl="0">
              <a:spcBef>
                <a:spcPts val="0"/>
              </a:spcBef>
              <a:spcAft>
                <a:spcPts val="0"/>
              </a:spcAft>
              <a:buNone/>
              <a:defRPr sz="7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2560638" y="1528763"/>
            <a:ext cx="16846550" cy="6507162"/>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9pPr>
          </a:lstStyle>
          <a:p>
            <a:endParaRPr/>
          </a:p>
        </p:txBody>
      </p:sp>
      <p:sp>
        <p:nvSpPr>
          <p:cNvPr id="60" name="Google Shape;60;p9"/>
          <p:cNvSpPr txBox="1">
            <a:spLocks noGrp="1"/>
          </p:cNvSpPr>
          <p:nvPr>
            <p:ph type="body" idx="1"/>
          </p:nvPr>
        </p:nvSpPr>
        <p:spPr>
          <a:xfrm>
            <a:off x="20019963" y="1528763"/>
            <a:ext cx="28625799" cy="32777112"/>
          </a:xfrm>
          <a:prstGeom prst="rect">
            <a:avLst/>
          </a:prstGeom>
          <a:noFill/>
          <a:ln>
            <a:noFill/>
          </a:ln>
        </p:spPr>
        <p:txBody>
          <a:bodyPr spcFirstLastPara="1" wrap="square" lIns="91425" tIns="91425" rIns="91425" bIns="91425"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1" name="Google Shape;61;p9"/>
          <p:cNvSpPr txBox="1">
            <a:spLocks noGrp="1"/>
          </p:cNvSpPr>
          <p:nvPr>
            <p:ph type="body" idx="2"/>
          </p:nvPr>
        </p:nvSpPr>
        <p:spPr>
          <a:xfrm>
            <a:off x="2560638" y="8035925"/>
            <a:ext cx="16846550" cy="26269950"/>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7800"/>
              <a:buFont typeface="Arial"/>
              <a:buNone/>
              <a:defRPr sz="1400" b="0" i="0" u="none" strike="noStrike" cap="none">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57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36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9pPr>
          </a:lstStyle>
          <a:p>
            <a:endParaRPr/>
          </a:p>
        </p:txBody>
      </p:sp>
      <p:sp>
        <p:nvSpPr>
          <p:cNvPr id="62" name="Google Shape;62;p9"/>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63" name="Google Shape;63;p9"/>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64" name="Google Shape;64;p9"/>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a:solidFill>
                  <a:schemeClr val="dk1"/>
                </a:solidFill>
                <a:latin typeface="Arial"/>
                <a:ea typeface="Arial"/>
                <a:cs typeface="Arial"/>
                <a:sym typeface="Arial"/>
              </a:defRPr>
            </a:lvl1pPr>
            <a:lvl2pPr marL="0" marR="0" lvl="1" indent="0" algn="r" rtl="0">
              <a:spcBef>
                <a:spcPts val="0"/>
              </a:spcBef>
              <a:spcAft>
                <a:spcPts val="0"/>
              </a:spcAft>
              <a:buNone/>
              <a:defRPr sz="7900">
                <a:solidFill>
                  <a:schemeClr val="dk1"/>
                </a:solidFill>
                <a:latin typeface="Arial"/>
                <a:ea typeface="Arial"/>
                <a:cs typeface="Arial"/>
                <a:sym typeface="Arial"/>
              </a:defRPr>
            </a:lvl2pPr>
            <a:lvl3pPr marL="0" marR="0" lvl="2" indent="0" algn="r" rtl="0">
              <a:spcBef>
                <a:spcPts val="0"/>
              </a:spcBef>
              <a:spcAft>
                <a:spcPts val="0"/>
              </a:spcAft>
              <a:buNone/>
              <a:defRPr sz="7900">
                <a:solidFill>
                  <a:schemeClr val="dk1"/>
                </a:solidFill>
                <a:latin typeface="Arial"/>
                <a:ea typeface="Arial"/>
                <a:cs typeface="Arial"/>
                <a:sym typeface="Arial"/>
              </a:defRPr>
            </a:lvl3pPr>
            <a:lvl4pPr marL="0" marR="0" lvl="3" indent="0" algn="r" rtl="0">
              <a:spcBef>
                <a:spcPts val="0"/>
              </a:spcBef>
              <a:spcAft>
                <a:spcPts val="0"/>
              </a:spcAft>
              <a:buNone/>
              <a:defRPr sz="7900">
                <a:solidFill>
                  <a:schemeClr val="dk1"/>
                </a:solidFill>
                <a:latin typeface="Arial"/>
                <a:ea typeface="Arial"/>
                <a:cs typeface="Arial"/>
                <a:sym typeface="Arial"/>
              </a:defRPr>
            </a:lvl4pPr>
            <a:lvl5pPr marL="0" marR="0" lvl="4" indent="0" algn="r" rtl="0">
              <a:spcBef>
                <a:spcPts val="0"/>
              </a:spcBef>
              <a:spcAft>
                <a:spcPts val="0"/>
              </a:spcAft>
              <a:buNone/>
              <a:defRPr sz="7900">
                <a:solidFill>
                  <a:schemeClr val="dk1"/>
                </a:solidFill>
                <a:latin typeface="Arial"/>
                <a:ea typeface="Arial"/>
                <a:cs typeface="Arial"/>
                <a:sym typeface="Arial"/>
              </a:defRPr>
            </a:lvl5pPr>
            <a:lvl6pPr marL="0" marR="0" lvl="5" indent="0" algn="r" rtl="0">
              <a:spcBef>
                <a:spcPts val="0"/>
              </a:spcBef>
              <a:spcAft>
                <a:spcPts val="0"/>
              </a:spcAft>
              <a:buNone/>
              <a:defRPr sz="7900">
                <a:solidFill>
                  <a:schemeClr val="dk1"/>
                </a:solidFill>
                <a:latin typeface="Arial"/>
                <a:ea typeface="Arial"/>
                <a:cs typeface="Arial"/>
                <a:sym typeface="Arial"/>
              </a:defRPr>
            </a:lvl6pPr>
            <a:lvl7pPr marL="0" marR="0" lvl="6" indent="0" algn="r" rtl="0">
              <a:spcBef>
                <a:spcPts val="0"/>
              </a:spcBef>
              <a:spcAft>
                <a:spcPts val="0"/>
              </a:spcAft>
              <a:buNone/>
              <a:defRPr sz="7900">
                <a:solidFill>
                  <a:schemeClr val="dk1"/>
                </a:solidFill>
                <a:latin typeface="Arial"/>
                <a:ea typeface="Arial"/>
                <a:cs typeface="Arial"/>
                <a:sym typeface="Arial"/>
              </a:defRPr>
            </a:lvl7pPr>
            <a:lvl8pPr marL="0" marR="0" lvl="7" indent="0" algn="r" rtl="0">
              <a:spcBef>
                <a:spcPts val="0"/>
              </a:spcBef>
              <a:spcAft>
                <a:spcPts val="0"/>
              </a:spcAft>
              <a:buNone/>
              <a:defRPr sz="7900">
                <a:solidFill>
                  <a:schemeClr val="dk1"/>
                </a:solidFill>
                <a:latin typeface="Arial"/>
                <a:ea typeface="Arial"/>
                <a:cs typeface="Arial"/>
                <a:sym typeface="Arial"/>
              </a:defRPr>
            </a:lvl8pPr>
            <a:lvl9pPr marL="0" marR="0" lvl="8" indent="0" algn="r" rtl="0">
              <a:spcBef>
                <a:spcPts val="0"/>
              </a:spcBef>
              <a:spcAft>
                <a:spcPts val="0"/>
              </a:spcAft>
              <a:buNone/>
              <a:defRPr sz="7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0036175" y="26882725"/>
            <a:ext cx="30724474" cy="3175000"/>
          </a:xfrm>
          <a:prstGeom prst="rect">
            <a:avLst/>
          </a:prstGeom>
          <a:noFill/>
          <a:ln>
            <a:noFill/>
          </a:ln>
        </p:spPr>
        <p:txBody>
          <a:bodyPr spcFirstLastPara="1" wrap="square" lIns="91425" tIns="91425" rIns="91425" bIns="91425" anchor="b" anchorCtr="0"/>
          <a:lstStyle>
            <a:lvl1pPr marL="0" marR="0" lvl="0" indent="0" algn="l" rtl="0">
              <a:spcBef>
                <a:spcPts val="0"/>
              </a:spcBef>
              <a:spcAft>
                <a:spcPts val="0"/>
              </a:spcAft>
              <a:buSzPts val="1400"/>
              <a:buNone/>
              <a:defRPr sz="2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9pPr>
          </a:lstStyle>
          <a:p>
            <a:endParaRPr/>
          </a:p>
        </p:txBody>
      </p:sp>
      <p:sp>
        <p:nvSpPr>
          <p:cNvPr id="67" name="Google Shape;67;p10"/>
          <p:cNvSpPr>
            <a:spLocks noGrp="1"/>
          </p:cNvSpPr>
          <p:nvPr>
            <p:ph type="pic" idx="2"/>
          </p:nvPr>
        </p:nvSpPr>
        <p:spPr>
          <a:xfrm>
            <a:off x="10036175" y="3432175"/>
            <a:ext cx="30724474" cy="23042563"/>
          </a:xfrm>
          <a:prstGeom prst="rect">
            <a:avLst/>
          </a:prstGeom>
          <a:noFill/>
          <a:ln>
            <a:noFill/>
          </a:ln>
        </p:spPr>
        <p:txBody>
          <a:bodyPr spcFirstLastPara="1" wrap="square" lIns="91425" tIns="91425" rIns="91425" bIns="91425" anchor="t" anchorCtr="0"/>
          <a:lstStyle>
            <a:lvl1pPr marL="0" marR="0" lvl="0" indent="0" algn="l" rtl="0">
              <a:spcBef>
                <a:spcPts val="640"/>
              </a:spcBef>
              <a:spcAft>
                <a:spcPts val="0"/>
              </a:spcAft>
              <a:buClr>
                <a:schemeClr val="dk1"/>
              </a:buClr>
              <a:buSzPts val="1400"/>
              <a:buFont typeface="Arial"/>
              <a:buNone/>
              <a:defRPr sz="3200" b="0" i="0" u="none" strike="noStrike" cap="none">
                <a:solidFill>
                  <a:schemeClr val="dk1"/>
                </a:solidFill>
                <a:latin typeface="Arial"/>
                <a:ea typeface="Arial"/>
                <a:cs typeface="Arial"/>
                <a:sym typeface="Arial"/>
              </a:defRPr>
            </a:lvl1pPr>
            <a:lvl2pPr marL="457200" marR="0" lvl="1" indent="0" algn="l" rtl="0">
              <a:spcBef>
                <a:spcPts val="56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L="914400" marR="0" lvl="2" indent="0" algn="l" rtl="0">
              <a:spcBef>
                <a:spcPts val="48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3pPr>
            <a:lvl4pPr marL="1371600" marR="0" lvl="3" indent="0" algn="l" rtl="0">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4pPr>
            <a:lvl5pPr marL="1828800" marR="0" lvl="4" indent="0" algn="l" rtl="0">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5pPr>
            <a:lvl6pPr marL="2286000" marR="0" lvl="5" indent="0" algn="l" rtl="0">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6pPr>
            <a:lvl7pPr marL="2743200" marR="0" lvl="6" indent="0" algn="l" rtl="0">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7pPr>
            <a:lvl8pPr marL="3200400" marR="0" lvl="7" indent="0" algn="l" rtl="0">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8pPr>
            <a:lvl9pPr marL="3657600" marR="0" lvl="8" indent="0" algn="l" rtl="0">
              <a:spcBef>
                <a:spcPts val="40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9pPr>
          </a:lstStyle>
          <a:p>
            <a:endParaRPr/>
          </a:p>
        </p:txBody>
      </p:sp>
      <p:sp>
        <p:nvSpPr>
          <p:cNvPr id="68" name="Google Shape;68;p10"/>
          <p:cNvSpPr txBox="1">
            <a:spLocks noGrp="1"/>
          </p:cNvSpPr>
          <p:nvPr>
            <p:ph type="body" idx="1"/>
          </p:nvPr>
        </p:nvSpPr>
        <p:spPr>
          <a:xfrm>
            <a:off x="10036175" y="30057725"/>
            <a:ext cx="30724474" cy="4506913"/>
          </a:xfrm>
          <a:prstGeom prst="rect">
            <a:avLst/>
          </a:prstGeom>
          <a:noFill/>
          <a:ln>
            <a:noFill/>
          </a:ln>
        </p:spPr>
        <p:txBody>
          <a:bodyPr spcFirstLastPara="1" wrap="square" lIns="91425" tIns="91425" rIns="91425" bIns="91425" anchor="t" anchorCtr="0"/>
          <a:lstStyle>
            <a:lvl1pPr marL="457200" marR="0" lvl="0" indent="-228600" algn="l" rtl="0">
              <a:spcBef>
                <a:spcPts val="280"/>
              </a:spcBef>
              <a:spcAft>
                <a:spcPts val="0"/>
              </a:spcAft>
              <a:buClr>
                <a:schemeClr val="dk1"/>
              </a:buClr>
              <a:buSzPts val="17800"/>
              <a:buFont typeface="Arial"/>
              <a:buNone/>
              <a:defRPr sz="1400" b="0" i="0" u="none" strike="noStrike" cap="none">
                <a:solidFill>
                  <a:schemeClr val="dk1"/>
                </a:solidFill>
                <a:latin typeface="Arial"/>
                <a:ea typeface="Arial"/>
                <a:cs typeface="Arial"/>
                <a:sym typeface="Arial"/>
              </a:defRPr>
            </a:lvl1pPr>
            <a:lvl2pPr marL="914400" marR="0" lvl="1" indent="-228600" algn="l" rtl="0">
              <a:spcBef>
                <a:spcPts val="240"/>
              </a:spcBef>
              <a:spcAft>
                <a:spcPts val="0"/>
              </a:spcAft>
              <a:buClr>
                <a:schemeClr val="dk1"/>
              </a:buClr>
              <a:buSzPts val="15700"/>
              <a:buFont typeface="Arial"/>
              <a:buNone/>
              <a:defRPr sz="1200" b="0" i="0" u="none" strike="noStrike" cap="none">
                <a:solidFill>
                  <a:schemeClr val="dk1"/>
                </a:solidFill>
                <a:latin typeface="Arial"/>
                <a:ea typeface="Arial"/>
                <a:cs typeface="Arial"/>
                <a:sym typeface="Arial"/>
              </a:defRPr>
            </a:lvl2pPr>
            <a:lvl3pPr marL="1371600" marR="0" lvl="2" indent="-228600" algn="l" rtl="0">
              <a:spcBef>
                <a:spcPts val="200"/>
              </a:spcBef>
              <a:spcAft>
                <a:spcPts val="0"/>
              </a:spcAft>
              <a:buClr>
                <a:schemeClr val="dk1"/>
              </a:buClr>
              <a:buSzPts val="13600"/>
              <a:buFont typeface="Arial"/>
              <a:buNone/>
              <a:defRPr sz="1000" b="0" i="0" u="none" strike="noStrike" cap="none">
                <a:solidFill>
                  <a:schemeClr val="dk1"/>
                </a:solidFill>
                <a:latin typeface="Arial"/>
                <a:ea typeface="Arial"/>
                <a:cs typeface="Arial"/>
                <a:sym typeface="Arial"/>
              </a:defRPr>
            </a:lvl3pPr>
            <a:lvl4pPr marL="1828800" marR="0" lvl="3"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4pPr>
            <a:lvl5pPr marL="2286000" marR="0" lvl="4"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5pPr>
            <a:lvl6pPr marL="2743200" marR="0" lvl="5"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6pPr>
            <a:lvl7pPr marL="3200400" marR="0" lvl="6"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7pPr>
            <a:lvl8pPr marL="3657600" marR="0" lvl="7"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8pPr>
            <a:lvl9pPr marL="4114800" marR="0" lvl="8" indent="-228600" algn="l" rtl="0">
              <a:spcBef>
                <a:spcPts val="180"/>
              </a:spcBef>
              <a:spcAft>
                <a:spcPts val="0"/>
              </a:spcAft>
              <a:buClr>
                <a:schemeClr val="dk1"/>
              </a:buClr>
              <a:buSzPts val="11000"/>
              <a:buFont typeface="Arial"/>
              <a:buNone/>
              <a:defRPr sz="900" b="0" i="0" u="none" strike="noStrike" cap="none">
                <a:solidFill>
                  <a:schemeClr val="dk1"/>
                </a:solidFill>
                <a:latin typeface="Arial"/>
                <a:ea typeface="Arial"/>
                <a:cs typeface="Arial"/>
                <a:sym typeface="Arial"/>
              </a:defRPr>
            </a:lvl9pPr>
          </a:lstStyle>
          <a:p>
            <a:endParaRPr/>
          </a:p>
        </p:txBody>
      </p:sp>
      <p:sp>
        <p:nvSpPr>
          <p:cNvPr id="69" name="Google Shape;69;p10"/>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70" name="Google Shape;70;p10"/>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71" name="Google Shape;71;p10"/>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a:solidFill>
                  <a:schemeClr val="dk1"/>
                </a:solidFill>
                <a:latin typeface="Arial"/>
                <a:ea typeface="Arial"/>
                <a:cs typeface="Arial"/>
                <a:sym typeface="Arial"/>
              </a:defRPr>
            </a:lvl1pPr>
            <a:lvl2pPr marL="0" marR="0" lvl="1" indent="0" algn="r" rtl="0">
              <a:spcBef>
                <a:spcPts val="0"/>
              </a:spcBef>
              <a:spcAft>
                <a:spcPts val="0"/>
              </a:spcAft>
              <a:buNone/>
              <a:defRPr sz="7900">
                <a:solidFill>
                  <a:schemeClr val="dk1"/>
                </a:solidFill>
                <a:latin typeface="Arial"/>
                <a:ea typeface="Arial"/>
                <a:cs typeface="Arial"/>
                <a:sym typeface="Arial"/>
              </a:defRPr>
            </a:lvl2pPr>
            <a:lvl3pPr marL="0" marR="0" lvl="2" indent="0" algn="r" rtl="0">
              <a:spcBef>
                <a:spcPts val="0"/>
              </a:spcBef>
              <a:spcAft>
                <a:spcPts val="0"/>
              </a:spcAft>
              <a:buNone/>
              <a:defRPr sz="7900">
                <a:solidFill>
                  <a:schemeClr val="dk1"/>
                </a:solidFill>
                <a:latin typeface="Arial"/>
                <a:ea typeface="Arial"/>
                <a:cs typeface="Arial"/>
                <a:sym typeface="Arial"/>
              </a:defRPr>
            </a:lvl3pPr>
            <a:lvl4pPr marL="0" marR="0" lvl="3" indent="0" algn="r" rtl="0">
              <a:spcBef>
                <a:spcPts val="0"/>
              </a:spcBef>
              <a:spcAft>
                <a:spcPts val="0"/>
              </a:spcAft>
              <a:buNone/>
              <a:defRPr sz="7900">
                <a:solidFill>
                  <a:schemeClr val="dk1"/>
                </a:solidFill>
                <a:latin typeface="Arial"/>
                <a:ea typeface="Arial"/>
                <a:cs typeface="Arial"/>
                <a:sym typeface="Arial"/>
              </a:defRPr>
            </a:lvl4pPr>
            <a:lvl5pPr marL="0" marR="0" lvl="4" indent="0" algn="r" rtl="0">
              <a:spcBef>
                <a:spcPts val="0"/>
              </a:spcBef>
              <a:spcAft>
                <a:spcPts val="0"/>
              </a:spcAft>
              <a:buNone/>
              <a:defRPr sz="7900">
                <a:solidFill>
                  <a:schemeClr val="dk1"/>
                </a:solidFill>
                <a:latin typeface="Arial"/>
                <a:ea typeface="Arial"/>
                <a:cs typeface="Arial"/>
                <a:sym typeface="Arial"/>
              </a:defRPr>
            </a:lvl5pPr>
            <a:lvl6pPr marL="0" marR="0" lvl="5" indent="0" algn="r" rtl="0">
              <a:spcBef>
                <a:spcPts val="0"/>
              </a:spcBef>
              <a:spcAft>
                <a:spcPts val="0"/>
              </a:spcAft>
              <a:buNone/>
              <a:defRPr sz="7900">
                <a:solidFill>
                  <a:schemeClr val="dk1"/>
                </a:solidFill>
                <a:latin typeface="Arial"/>
                <a:ea typeface="Arial"/>
                <a:cs typeface="Arial"/>
                <a:sym typeface="Arial"/>
              </a:defRPr>
            </a:lvl6pPr>
            <a:lvl7pPr marL="0" marR="0" lvl="6" indent="0" algn="r" rtl="0">
              <a:spcBef>
                <a:spcPts val="0"/>
              </a:spcBef>
              <a:spcAft>
                <a:spcPts val="0"/>
              </a:spcAft>
              <a:buNone/>
              <a:defRPr sz="7900">
                <a:solidFill>
                  <a:schemeClr val="dk1"/>
                </a:solidFill>
                <a:latin typeface="Arial"/>
                <a:ea typeface="Arial"/>
                <a:cs typeface="Arial"/>
                <a:sym typeface="Arial"/>
              </a:defRPr>
            </a:lvl7pPr>
            <a:lvl8pPr marL="0" marR="0" lvl="7" indent="0" algn="r" rtl="0">
              <a:spcBef>
                <a:spcPts val="0"/>
              </a:spcBef>
              <a:spcAft>
                <a:spcPts val="0"/>
              </a:spcAft>
              <a:buNone/>
              <a:defRPr sz="7900">
                <a:solidFill>
                  <a:schemeClr val="dk1"/>
                </a:solidFill>
                <a:latin typeface="Arial"/>
                <a:ea typeface="Arial"/>
                <a:cs typeface="Arial"/>
                <a:sym typeface="Arial"/>
              </a:defRPr>
            </a:lvl8pPr>
            <a:lvl9pPr marL="0" marR="0" lvl="8" indent="0" algn="r" rtl="0">
              <a:spcBef>
                <a:spcPts val="0"/>
              </a:spcBef>
              <a:spcAft>
                <a:spcPts val="0"/>
              </a:spcAft>
              <a:buNone/>
              <a:defRPr sz="7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559050" y="1536700"/>
            <a:ext cx="46088299" cy="6405563"/>
          </a:xfrm>
          <a:prstGeom prst="rect">
            <a:avLst/>
          </a:prstGeom>
          <a:noFill/>
          <a:ln>
            <a:noFill/>
          </a:ln>
        </p:spPr>
        <p:txBody>
          <a:bodyPr spcFirstLastPara="1" wrap="square" lIns="91425" tIns="91425" rIns="91425" bIns="91425" anchor="ctr" anchorCtr="0"/>
          <a:lstStyle>
            <a:lvl1pPr marL="0" marR="0" lvl="0"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1pPr>
            <a:lvl2pPr marL="0" marR="0" lvl="1"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2pPr>
            <a:lvl3pPr marL="0" marR="0" lvl="2"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3pPr>
            <a:lvl4pPr marL="0" marR="0" lvl="3"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4pPr>
            <a:lvl5pPr marL="0" marR="0" lvl="4"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SzPts val="1400"/>
              <a:buNone/>
              <a:defRPr sz="24600" b="0" i="0" u="none" strike="noStrike" cap="none">
                <a:solidFill>
                  <a:schemeClr val="dk2"/>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2559050" y="8963025"/>
            <a:ext cx="46088299" cy="25346025"/>
          </a:xfrm>
          <a:prstGeom prst="rect">
            <a:avLst/>
          </a:prstGeom>
          <a:noFill/>
          <a:ln>
            <a:noFill/>
          </a:ln>
        </p:spPr>
        <p:txBody>
          <a:bodyPr spcFirstLastPara="1" wrap="square" lIns="91425" tIns="91425" rIns="91425" bIns="91425" anchor="t" anchorCtr="0"/>
          <a:lstStyle>
            <a:lvl1pPr marL="457200" marR="0" lvl="0" indent="-1358900" algn="l" rtl="0">
              <a:spcBef>
                <a:spcPts val="3560"/>
              </a:spcBef>
              <a:spcAft>
                <a:spcPts val="0"/>
              </a:spcAft>
              <a:buClr>
                <a:schemeClr val="dk1"/>
              </a:buClr>
              <a:buSzPts val="17800"/>
              <a:buFont typeface="Arial"/>
              <a:buChar char="•"/>
              <a:defRPr sz="17800" b="0" i="0" u="none" strike="noStrike" cap="none">
                <a:solidFill>
                  <a:schemeClr val="dk1"/>
                </a:solidFill>
                <a:latin typeface="Arial"/>
                <a:ea typeface="Arial"/>
                <a:cs typeface="Arial"/>
                <a:sym typeface="Arial"/>
              </a:defRPr>
            </a:lvl1pPr>
            <a:lvl2pPr marL="914400" marR="0" lvl="1" indent="-1225550" algn="l" rtl="0">
              <a:spcBef>
                <a:spcPts val="3140"/>
              </a:spcBef>
              <a:spcAft>
                <a:spcPts val="0"/>
              </a:spcAft>
              <a:buClr>
                <a:schemeClr val="dk1"/>
              </a:buClr>
              <a:buSzPts val="15700"/>
              <a:buFont typeface="Arial"/>
              <a:buChar char="–"/>
              <a:defRPr sz="15700" b="0" i="0" u="none" strike="noStrike" cap="none">
                <a:solidFill>
                  <a:schemeClr val="dk1"/>
                </a:solidFill>
                <a:latin typeface="Arial"/>
                <a:ea typeface="Arial"/>
                <a:cs typeface="Arial"/>
                <a:sym typeface="Arial"/>
              </a:defRPr>
            </a:lvl2pPr>
            <a:lvl3pPr marL="1371600" marR="0" lvl="2" indent="-1092200" algn="l" rtl="0">
              <a:spcBef>
                <a:spcPts val="2720"/>
              </a:spcBef>
              <a:spcAft>
                <a:spcPts val="0"/>
              </a:spcAft>
              <a:buClr>
                <a:schemeClr val="dk1"/>
              </a:buClr>
              <a:buSzPts val="13600"/>
              <a:buFont typeface="Arial"/>
              <a:buChar char="•"/>
              <a:defRPr sz="13600" b="0" i="0" u="none" strike="noStrike" cap="none">
                <a:solidFill>
                  <a:schemeClr val="dk1"/>
                </a:solidFill>
                <a:latin typeface="Arial"/>
                <a:ea typeface="Arial"/>
                <a:cs typeface="Arial"/>
                <a:sym typeface="Arial"/>
              </a:defRPr>
            </a:lvl3pPr>
            <a:lvl4pPr marL="1828800" marR="0" lvl="3"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4pPr>
            <a:lvl5pPr marL="2286000" marR="0" lvl="4"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5pPr>
            <a:lvl6pPr marL="2743200" marR="0" lvl="5"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6pPr>
            <a:lvl7pPr marL="3200400" marR="0" lvl="6"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7pPr>
            <a:lvl8pPr marL="3657600" marR="0" lvl="7"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8pPr>
            <a:lvl9pPr marL="4114800" marR="0" lvl="8"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2559050" y="34974213"/>
            <a:ext cx="11950700" cy="2667000"/>
          </a:xfrm>
          <a:prstGeom prst="rect">
            <a:avLst/>
          </a:prstGeom>
          <a:noFill/>
          <a:ln>
            <a:noFill/>
          </a:ln>
        </p:spPr>
        <p:txBody>
          <a:bodyPr spcFirstLastPara="1" wrap="square" lIns="91425" tIns="91425" rIns="91425" bIns="91425" anchor="t" anchorCtr="0"/>
          <a:lstStyle>
            <a:lvl1pPr marL="0" marR="0" lvl="0" indent="0" algn="l" rtl="0">
              <a:spcBef>
                <a:spcPts val="0"/>
              </a:spcBef>
              <a:spcAft>
                <a:spcPts val="0"/>
              </a:spcAft>
              <a:buSzPts val="1400"/>
              <a:buNone/>
              <a:defRPr sz="79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17494250" y="34974213"/>
            <a:ext cx="16217900" cy="2667000"/>
          </a:xfrm>
          <a:prstGeom prst="rect">
            <a:avLst/>
          </a:prstGeom>
          <a:noFill/>
          <a:ln>
            <a:noFill/>
          </a:ln>
        </p:spPr>
        <p:txBody>
          <a:bodyPr spcFirstLastPara="1" wrap="square" lIns="91425" tIns="91425" rIns="91425" bIns="91425" anchor="t" anchorCtr="0"/>
          <a:lstStyle>
            <a:lvl1pPr marL="0" marR="0" lvl="0" indent="0" algn="ctr" rtl="0">
              <a:spcBef>
                <a:spcPts val="0"/>
              </a:spcBef>
              <a:spcAft>
                <a:spcPts val="0"/>
              </a:spcAft>
              <a:buSzPts val="1400"/>
              <a:buNone/>
              <a:defRPr sz="79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SzPts val="1400"/>
              <a:buNone/>
              <a:defRPr sz="100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36696650" y="34974213"/>
            <a:ext cx="11950700" cy="2667000"/>
          </a:xfrm>
          <a:prstGeom prst="rect">
            <a:avLst/>
          </a:prstGeom>
          <a:noFill/>
          <a:ln>
            <a:noFill/>
          </a:ln>
        </p:spPr>
        <p:txBody>
          <a:bodyPr spcFirstLastPara="1" wrap="square" lIns="512025" tIns="256000" rIns="512025" bIns="256000" anchor="t" anchorCtr="0">
            <a:noAutofit/>
          </a:bodyPr>
          <a:lstStyle>
            <a:lvl1pPr marL="0" marR="0" lvl="0" indent="0" algn="r" rtl="0">
              <a:spcBef>
                <a:spcPts val="0"/>
              </a:spcBef>
              <a:spcAft>
                <a:spcPts val="0"/>
              </a:spcAft>
              <a:buNone/>
              <a:defRPr sz="79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79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79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79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79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79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79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79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7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13"/>
          <p:cNvSpPr txBox="1"/>
          <p:nvPr/>
        </p:nvSpPr>
        <p:spPr>
          <a:xfrm>
            <a:off x="34398156" y="11799891"/>
            <a:ext cx="14673000" cy="6001500"/>
          </a:xfrm>
          <a:prstGeom prst="rect">
            <a:avLst/>
          </a:prstGeom>
          <a:noFill/>
          <a:ln>
            <a:noFill/>
          </a:ln>
        </p:spPr>
        <p:txBody>
          <a:bodyPr spcFirstLastPara="1" wrap="square" lIns="91425" tIns="45700" rIns="91425" bIns="45700" anchor="t" anchorCtr="0">
            <a:noAutofit/>
          </a:bodyPr>
          <a:lstStyle/>
          <a:p>
            <a:pPr marL="685800" marR="0" lvl="0" indent="-685800" algn="l" rtl="0">
              <a:spcBef>
                <a:spcPts val="0"/>
              </a:spcBef>
              <a:spcAft>
                <a:spcPts val="0"/>
              </a:spcAft>
              <a:buClr>
                <a:schemeClr val="dk1"/>
              </a:buClr>
              <a:buSzPts val="4800"/>
              <a:buFont typeface="Arial"/>
              <a:buChar char="•"/>
            </a:pPr>
            <a:r>
              <a:rPr lang="en-US" sz="4800" b="1">
                <a:solidFill>
                  <a:schemeClr val="dk1"/>
                </a:solidFill>
              </a:rPr>
              <a:t>Tracking avoidable discharge delays can improve discharge prediction accuracy. We recommend implementing a standardized identification process. </a:t>
            </a:r>
            <a:endParaRPr sz="4800" b="1">
              <a:solidFill>
                <a:schemeClr val="dk1"/>
              </a:solidFill>
            </a:endParaRPr>
          </a:p>
          <a:p>
            <a:pPr marL="685800" marR="0" lvl="0" indent="-495300" algn="l" rtl="0">
              <a:spcBef>
                <a:spcPts val="0"/>
              </a:spcBef>
              <a:spcAft>
                <a:spcPts val="0"/>
              </a:spcAft>
              <a:buClr>
                <a:schemeClr val="dk1"/>
              </a:buClr>
              <a:buSzPts val="1800"/>
              <a:buFont typeface="Arial"/>
              <a:buChar char="•"/>
            </a:pPr>
            <a:endParaRPr sz="1800" b="1">
              <a:solidFill>
                <a:schemeClr val="dk1"/>
              </a:solidFill>
            </a:endParaRPr>
          </a:p>
          <a:p>
            <a:pPr marL="685800" marR="0" lvl="0" indent="-685800" algn="l" rtl="0">
              <a:spcBef>
                <a:spcPts val="0"/>
              </a:spcBef>
              <a:spcAft>
                <a:spcPts val="0"/>
              </a:spcAft>
              <a:buClr>
                <a:schemeClr val="dk1"/>
              </a:buClr>
              <a:buSzPts val="4800"/>
              <a:buFont typeface="Arial"/>
              <a:buChar char="•"/>
            </a:pPr>
            <a:r>
              <a:rPr lang="en-US" sz="4800" b="1">
                <a:solidFill>
                  <a:schemeClr val="dk1"/>
                </a:solidFill>
              </a:rPr>
              <a:t>As 60% of patients are unaware of their discharge time, we recommend implementing a patient-centered Discharge Checklist to improve patient readiness and satisfaction. </a:t>
            </a:r>
            <a:endParaRPr sz="4800" b="1">
              <a:solidFill>
                <a:schemeClr val="dk1"/>
              </a:solidFill>
            </a:endParaRPr>
          </a:p>
          <a:p>
            <a:pPr marL="685800" marR="0" lvl="0" indent="-495300" algn="l" rtl="0">
              <a:spcBef>
                <a:spcPts val="0"/>
              </a:spcBef>
              <a:spcAft>
                <a:spcPts val="0"/>
              </a:spcAft>
              <a:buClr>
                <a:schemeClr val="dk1"/>
              </a:buClr>
              <a:buSzPts val="1800"/>
              <a:buFont typeface="Arial"/>
              <a:buChar char="•"/>
            </a:pPr>
            <a:endParaRPr sz="1800" b="1">
              <a:solidFill>
                <a:schemeClr val="dk1"/>
              </a:solidFill>
            </a:endParaRPr>
          </a:p>
          <a:p>
            <a:pPr marL="685800" marR="0" lvl="0" indent="-685800" algn="l" rtl="0">
              <a:spcBef>
                <a:spcPts val="0"/>
              </a:spcBef>
              <a:spcAft>
                <a:spcPts val="0"/>
              </a:spcAft>
              <a:buClr>
                <a:schemeClr val="dk1"/>
              </a:buClr>
              <a:buSzPts val="4800"/>
              <a:buFont typeface="Arial"/>
              <a:buChar char="•"/>
            </a:pPr>
            <a:r>
              <a:rPr lang="en-US" sz="4800" b="1">
                <a:solidFill>
                  <a:schemeClr val="dk1"/>
                </a:solidFill>
              </a:rPr>
              <a:t>Room turnover time can be reduced and cleaning response times can be improved by addressing communication inefficiencies amongst hospital-wide entities. Efforts to expedite turnover time can include patients notifying a unit clerk of their departure and utilizing CNAs/volunteers to initiate turnover.</a:t>
            </a:r>
            <a:endParaRPr sz="4800" b="1" i="0" u="none" strike="noStrike" cap="none">
              <a:solidFill>
                <a:schemeClr val="dk1"/>
              </a:solidFill>
              <a:latin typeface="Arial"/>
              <a:ea typeface="Arial"/>
              <a:cs typeface="Arial"/>
              <a:sym typeface="Arial"/>
            </a:endParaRPr>
          </a:p>
        </p:txBody>
      </p:sp>
      <p:sp>
        <p:nvSpPr>
          <p:cNvPr id="90" name="Google Shape;90;p13"/>
          <p:cNvSpPr txBox="1"/>
          <p:nvPr/>
        </p:nvSpPr>
        <p:spPr>
          <a:xfrm>
            <a:off x="36156134" y="0"/>
            <a:ext cx="15180600" cy="617220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000" b="0" i="0" u="none" strike="noStrike" cap="none">
              <a:solidFill>
                <a:schemeClr val="dk1"/>
              </a:solidFill>
              <a:latin typeface="Arial"/>
              <a:ea typeface="Arial"/>
              <a:cs typeface="Arial"/>
              <a:sym typeface="Arial"/>
            </a:endParaRPr>
          </a:p>
          <a:p>
            <a:pPr marL="0" marR="0" lvl="0" indent="0" algn="l" rtl="0">
              <a:spcBef>
                <a:spcPts val="5000"/>
              </a:spcBef>
              <a:spcAft>
                <a:spcPts val="0"/>
              </a:spcAft>
              <a:buNone/>
            </a:pPr>
            <a:endParaRPr sz="10000" b="0" i="0" u="none" strike="noStrike" cap="none">
              <a:solidFill>
                <a:schemeClr val="dk1"/>
              </a:solidFill>
              <a:latin typeface="Arial"/>
              <a:ea typeface="Arial"/>
              <a:cs typeface="Arial"/>
              <a:sym typeface="Arial"/>
            </a:endParaRPr>
          </a:p>
          <a:p>
            <a:pPr marL="0" marR="0" lvl="0" indent="0" algn="l" rtl="0">
              <a:spcBef>
                <a:spcPts val="5000"/>
              </a:spcBef>
              <a:spcAft>
                <a:spcPts val="0"/>
              </a:spcAft>
              <a:buNone/>
            </a:pPr>
            <a:endParaRPr sz="10000" b="0" i="0" u="none" strike="noStrike" cap="none">
              <a:solidFill>
                <a:schemeClr val="dk1"/>
              </a:solidFill>
              <a:latin typeface="Arial"/>
              <a:ea typeface="Arial"/>
              <a:cs typeface="Arial"/>
              <a:sym typeface="Arial"/>
            </a:endParaRPr>
          </a:p>
        </p:txBody>
      </p:sp>
      <p:pic>
        <p:nvPicPr>
          <p:cNvPr id="91" name="Google Shape;91;p13" descr="colorado_fall2"/>
          <p:cNvPicPr preferRelativeResize="0"/>
          <p:nvPr/>
        </p:nvPicPr>
        <p:blipFill rotWithShape="1">
          <a:blip r:embed="rId3">
            <a:alphaModFix/>
          </a:blip>
          <a:srcRect/>
          <a:stretch/>
        </p:blipFill>
        <p:spPr>
          <a:xfrm>
            <a:off x="-57150" y="0"/>
            <a:ext cx="11287200" cy="6172200"/>
          </a:xfrm>
          <a:prstGeom prst="rect">
            <a:avLst/>
          </a:prstGeom>
          <a:noFill/>
          <a:ln>
            <a:noFill/>
          </a:ln>
        </p:spPr>
      </p:pic>
      <p:sp>
        <p:nvSpPr>
          <p:cNvPr id="92" name="Google Shape;92;p13"/>
          <p:cNvSpPr txBox="1">
            <a:spLocks noGrp="1"/>
          </p:cNvSpPr>
          <p:nvPr>
            <p:ph type="title"/>
          </p:nvPr>
        </p:nvSpPr>
        <p:spPr>
          <a:xfrm>
            <a:off x="11201400" y="0"/>
            <a:ext cx="24954600" cy="6172200"/>
          </a:xfrm>
          <a:prstGeom prst="rect">
            <a:avLst/>
          </a:prstGeom>
          <a:solidFill>
            <a:schemeClr val="dk1"/>
          </a:solidFill>
          <a:ln>
            <a:noFill/>
          </a:ln>
        </p:spPr>
        <p:txBody>
          <a:bodyPr spcFirstLastPara="1" wrap="square" lIns="512025" tIns="256000" rIns="512025" bIns="256000" anchor="ctr" anchorCtr="0">
            <a:noAutofit/>
          </a:bodyPr>
          <a:lstStyle/>
          <a:p>
            <a:pPr marL="0" marR="0" lvl="0" indent="0" algn="ctr" rtl="0">
              <a:spcBef>
                <a:spcPts val="0"/>
              </a:spcBef>
              <a:spcAft>
                <a:spcPts val="0"/>
              </a:spcAft>
              <a:buNone/>
            </a:pPr>
            <a:r>
              <a:rPr lang="en-US" sz="8000">
                <a:solidFill>
                  <a:srgbClr val="FFFF00"/>
                </a:solidFill>
              </a:rPr>
              <a:t>Reducing Patient Discharge Delays and Room Turnover Time: Quality Improvement on a </a:t>
            </a:r>
            <a:br>
              <a:rPr lang="en-US" sz="8000">
                <a:solidFill>
                  <a:srgbClr val="FFFF00"/>
                </a:solidFill>
              </a:rPr>
            </a:br>
            <a:r>
              <a:rPr lang="en-US" sz="8000">
                <a:solidFill>
                  <a:srgbClr val="FFFF00"/>
                </a:solidFill>
              </a:rPr>
              <a:t>Hospital Medicine Unit</a:t>
            </a:r>
            <a:r>
              <a:rPr lang="en-US" sz="9600" b="0" i="0" u="none" strike="noStrike" cap="none">
                <a:solidFill>
                  <a:srgbClr val="CC9900"/>
                </a:solidFill>
                <a:latin typeface="Arial"/>
                <a:ea typeface="Arial"/>
                <a:cs typeface="Arial"/>
                <a:sym typeface="Arial"/>
              </a:rPr>
              <a:t/>
            </a:r>
            <a:br>
              <a:rPr lang="en-US" sz="9600" b="0" i="0" u="none" strike="noStrike" cap="none">
                <a:solidFill>
                  <a:srgbClr val="CC9900"/>
                </a:solidFill>
                <a:latin typeface="Arial"/>
                <a:ea typeface="Arial"/>
                <a:cs typeface="Arial"/>
                <a:sym typeface="Arial"/>
              </a:rPr>
            </a:br>
            <a:r>
              <a:rPr lang="en-US" sz="3600" b="0" i="0" u="none" strike="noStrike" cap="none">
                <a:solidFill>
                  <a:srgbClr val="CC9900"/>
                </a:solidFill>
                <a:latin typeface="Arial"/>
                <a:ea typeface="Arial"/>
                <a:cs typeface="Arial"/>
                <a:sym typeface="Arial"/>
              </a:rPr>
              <a:t> </a:t>
            </a:r>
            <a:br>
              <a:rPr lang="en-US" sz="3600" b="0" i="0" u="none" strike="noStrike" cap="none">
                <a:solidFill>
                  <a:srgbClr val="CC9900"/>
                </a:solidFill>
                <a:latin typeface="Arial"/>
                <a:ea typeface="Arial"/>
                <a:cs typeface="Arial"/>
                <a:sym typeface="Arial"/>
              </a:rPr>
            </a:br>
            <a:r>
              <a:rPr lang="en-US" sz="3600">
                <a:solidFill>
                  <a:srgbClr val="CC9900"/>
                </a:solidFill>
              </a:rPr>
              <a:t>Joshua Baalman</a:t>
            </a:r>
            <a:r>
              <a:rPr lang="en-US" sz="3600" baseline="30000">
                <a:solidFill>
                  <a:srgbClr val="CC9900"/>
                </a:solidFill>
              </a:rPr>
              <a:t>1</a:t>
            </a:r>
            <a:r>
              <a:rPr lang="en-US" sz="3600">
                <a:solidFill>
                  <a:srgbClr val="CC9900"/>
                </a:solidFill>
              </a:rPr>
              <a:t>, Colleen Bono</a:t>
            </a:r>
            <a:r>
              <a:rPr lang="en-US" sz="3600" baseline="30000">
                <a:solidFill>
                  <a:srgbClr val="CC9900"/>
                </a:solidFill>
              </a:rPr>
              <a:t>2</a:t>
            </a:r>
            <a:r>
              <a:rPr lang="en-US" sz="3600">
                <a:solidFill>
                  <a:srgbClr val="CC9900"/>
                </a:solidFill>
              </a:rPr>
              <a:t>, Cody Harry</a:t>
            </a:r>
            <a:r>
              <a:rPr lang="en-US" sz="3600" baseline="30000">
                <a:solidFill>
                  <a:srgbClr val="CC9900"/>
                </a:solidFill>
              </a:rPr>
              <a:t>3</a:t>
            </a:r>
            <a:r>
              <a:rPr lang="en-US" sz="3600">
                <a:solidFill>
                  <a:srgbClr val="CC9900"/>
                </a:solidFill>
              </a:rPr>
              <a:t>, Terah Hennick</a:t>
            </a:r>
            <a:r>
              <a:rPr lang="en-US" sz="3600" baseline="30000">
                <a:solidFill>
                  <a:srgbClr val="CC9900"/>
                </a:solidFill>
              </a:rPr>
              <a:t>4</a:t>
            </a:r>
            <a:r>
              <a:rPr lang="en-US" sz="3600">
                <a:solidFill>
                  <a:srgbClr val="CC9900"/>
                </a:solidFill>
              </a:rPr>
              <a:t>, Afifah Khan</a:t>
            </a:r>
            <a:r>
              <a:rPr lang="en-US" sz="3600" baseline="30000">
                <a:solidFill>
                  <a:srgbClr val="CC9900"/>
                </a:solidFill>
              </a:rPr>
              <a:t>5</a:t>
            </a:r>
            <a:r>
              <a:rPr lang="en-US" sz="3600">
                <a:solidFill>
                  <a:srgbClr val="CC9900"/>
                </a:solidFill>
              </a:rPr>
              <a:t>, Hans Lui</a:t>
            </a:r>
            <a:r>
              <a:rPr lang="en-US" sz="3600" baseline="30000">
                <a:solidFill>
                  <a:srgbClr val="CC9900"/>
                </a:solidFill>
              </a:rPr>
              <a:t>6</a:t>
            </a:r>
            <a:r>
              <a:rPr lang="en-US" sz="3600">
                <a:solidFill>
                  <a:srgbClr val="CC9900"/>
                </a:solidFill>
              </a:rPr>
              <a:t>, Anastasiya Ponomaryova</a:t>
            </a:r>
            <a:r>
              <a:rPr lang="en-US" sz="3600" baseline="30000">
                <a:solidFill>
                  <a:srgbClr val="CC9900"/>
                </a:solidFill>
              </a:rPr>
              <a:t>7</a:t>
            </a:r>
            <a:r>
              <a:rPr lang="en-US" sz="3600">
                <a:solidFill>
                  <a:srgbClr val="CC9900"/>
                </a:solidFill>
              </a:rPr>
              <a:t>, Colbey Ricklefs</a:t>
            </a:r>
            <a:r>
              <a:rPr lang="en-US" sz="3600" baseline="30000">
                <a:solidFill>
                  <a:srgbClr val="CC9900"/>
                </a:solidFill>
              </a:rPr>
              <a:t>8</a:t>
            </a:r>
            <a:r>
              <a:rPr lang="en-US" sz="3600">
                <a:solidFill>
                  <a:srgbClr val="CC9900"/>
                </a:solidFill>
              </a:rPr>
              <a:t>, Tyler Anstett, DO</a:t>
            </a:r>
            <a:r>
              <a:rPr lang="en-US" sz="3600" baseline="30000">
                <a:solidFill>
                  <a:srgbClr val="CC9900"/>
                </a:solidFill>
              </a:rPr>
              <a:t>7</a:t>
            </a:r>
            <a:r>
              <a:rPr lang="en-US" sz="3600">
                <a:solidFill>
                  <a:srgbClr val="CC9900"/>
                </a:solidFill>
              </a:rPr>
              <a:t>, Manny Diaz, MD</a:t>
            </a:r>
            <a:r>
              <a:rPr lang="en-US" sz="3600" baseline="30000">
                <a:solidFill>
                  <a:srgbClr val="CC9900"/>
                </a:solidFill>
              </a:rPr>
              <a:t>7</a:t>
            </a:r>
            <a:r>
              <a:rPr lang="en-US" sz="3600">
                <a:solidFill>
                  <a:srgbClr val="CC9900"/>
                </a:solidFill>
              </a:rPr>
              <a:t>, Emily Gottenborg, MD</a:t>
            </a:r>
            <a:r>
              <a:rPr lang="en-US" sz="3600" baseline="30000">
                <a:solidFill>
                  <a:srgbClr val="CC9900"/>
                </a:solidFill>
              </a:rPr>
              <a:t>7</a:t>
            </a:r>
            <a:endParaRPr sz="3600" baseline="30000">
              <a:solidFill>
                <a:srgbClr val="CC9900"/>
              </a:solidFill>
            </a:endParaRPr>
          </a:p>
          <a:p>
            <a:pPr marL="0" marR="0" lvl="0" indent="0" algn="ctr" rtl="0">
              <a:spcBef>
                <a:spcPts val="0"/>
              </a:spcBef>
              <a:spcAft>
                <a:spcPts val="0"/>
              </a:spcAft>
              <a:buNone/>
            </a:pPr>
            <a:r>
              <a:rPr lang="en-US" sz="2400" baseline="30000">
                <a:solidFill>
                  <a:srgbClr val="CC9900"/>
                </a:solidFill>
              </a:rPr>
              <a:t>1</a:t>
            </a:r>
            <a:r>
              <a:rPr lang="en-US" sz="2400">
                <a:solidFill>
                  <a:srgbClr val="CC9900"/>
                </a:solidFill>
              </a:rPr>
              <a:t>University of Illinois School of Medicine, </a:t>
            </a:r>
            <a:r>
              <a:rPr lang="en-US" sz="2400" baseline="30000">
                <a:solidFill>
                  <a:srgbClr val="CC9900"/>
                </a:solidFill>
              </a:rPr>
              <a:t>2</a:t>
            </a:r>
            <a:r>
              <a:rPr lang="en-US" sz="2400">
                <a:solidFill>
                  <a:srgbClr val="CC9900"/>
                </a:solidFill>
              </a:rPr>
              <a:t>Lake Erie College of Osteopathic Medicine, 3University of Nevada, Reno School of Medicine, 4University of Central Florida College of Medicine, 5Eastern Virginia Medical School, 6UC Berkeley-UCSF Joint Medical Program, 7University of Colorado School of Medicine, 8University of Missouri School of Medicine</a:t>
            </a:r>
            <a:br>
              <a:rPr lang="en-US" sz="2400">
                <a:solidFill>
                  <a:srgbClr val="CC9900"/>
                </a:solidFill>
              </a:rPr>
            </a:br>
            <a:endParaRPr sz="2400">
              <a:solidFill>
                <a:srgbClr val="CC9900"/>
              </a:solidFill>
            </a:endParaRPr>
          </a:p>
        </p:txBody>
      </p:sp>
      <p:sp>
        <p:nvSpPr>
          <p:cNvPr id="93" name="Google Shape;93;p13"/>
          <p:cNvSpPr/>
          <p:nvPr/>
        </p:nvSpPr>
        <p:spPr>
          <a:xfrm>
            <a:off x="20344605" y="6641285"/>
            <a:ext cx="10210800" cy="1371600"/>
          </a:xfrm>
          <a:prstGeom prst="round2SameRect">
            <a:avLst>
              <a:gd name="adj1" fmla="val 16667"/>
              <a:gd name="adj2" fmla="val 0"/>
            </a:avLst>
          </a:prstGeom>
          <a:solidFill>
            <a:schemeClr val="dk1"/>
          </a:solid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sp>
        <p:nvSpPr>
          <p:cNvPr id="94" name="Google Shape;94;p13"/>
          <p:cNvSpPr txBox="1"/>
          <p:nvPr/>
        </p:nvSpPr>
        <p:spPr>
          <a:xfrm>
            <a:off x="20992305" y="6708168"/>
            <a:ext cx="8915400" cy="1200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7200" b="1" i="0" u="none" strike="noStrike" cap="small">
                <a:solidFill>
                  <a:schemeClr val="lt1"/>
                </a:solidFill>
                <a:latin typeface="Arial"/>
                <a:ea typeface="Arial"/>
                <a:cs typeface="Arial"/>
                <a:sym typeface="Arial"/>
              </a:rPr>
              <a:t>Key Point</a:t>
            </a:r>
            <a:endParaRPr sz="7200" b="1" i="0" u="none" strike="noStrike" cap="small">
              <a:solidFill>
                <a:schemeClr val="lt1"/>
              </a:solidFill>
              <a:latin typeface="Arial"/>
              <a:ea typeface="Arial"/>
              <a:cs typeface="Arial"/>
              <a:sym typeface="Arial"/>
            </a:endParaRPr>
          </a:p>
        </p:txBody>
      </p:sp>
      <p:sp>
        <p:nvSpPr>
          <p:cNvPr id="95" name="Google Shape;95;p13"/>
          <p:cNvSpPr/>
          <p:nvPr/>
        </p:nvSpPr>
        <p:spPr>
          <a:xfrm>
            <a:off x="1469200" y="8053765"/>
            <a:ext cx="47855100" cy="1200300"/>
          </a:xfrm>
          <a:prstGeom prst="round1Rect">
            <a:avLst>
              <a:gd name="adj" fmla="val 16667"/>
            </a:avLst>
          </a:prstGeom>
          <a:solidFill>
            <a:srgbClr val="CC9900"/>
          </a:solid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857250" marR="0" lvl="0" indent="-857250" algn="ctr" rtl="0">
              <a:spcBef>
                <a:spcPts val="0"/>
              </a:spcBef>
              <a:spcAft>
                <a:spcPts val="0"/>
              </a:spcAft>
              <a:buClr>
                <a:schemeClr val="dk1"/>
              </a:buClr>
              <a:buSzPts val="7200"/>
              <a:buFont typeface="Noto Sans Symbols"/>
              <a:buChar char="❑"/>
            </a:pPr>
            <a:r>
              <a:rPr lang="en-US" sz="7200">
                <a:solidFill>
                  <a:schemeClr val="dk1"/>
                </a:solidFill>
              </a:rPr>
              <a:t>We can improve the discharge and room turnover processes by targeting physicians, patients, and systems.</a:t>
            </a:r>
            <a:endParaRPr sz="7200" b="0" i="0" u="none" strike="noStrike" cap="none">
              <a:solidFill>
                <a:schemeClr val="dk1"/>
              </a:solidFill>
              <a:latin typeface="Arial"/>
              <a:ea typeface="Arial"/>
              <a:cs typeface="Arial"/>
              <a:sym typeface="Arial"/>
            </a:endParaRPr>
          </a:p>
        </p:txBody>
      </p:sp>
      <p:sp>
        <p:nvSpPr>
          <p:cNvPr id="96" name="Google Shape;96;p13"/>
          <p:cNvSpPr/>
          <p:nvPr/>
        </p:nvSpPr>
        <p:spPr>
          <a:xfrm>
            <a:off x="17413202" y="9785700"/>
            <a:ext cx="14298600" cy="1603200"/>
          </a:xfrm>
          <a:prstGeom prst="round1Rect">
            <a:avLst>
              <a:gd name="adj" fmla="val 16667"/>
            </a:avLst>
          </a:prstGeom>
          <a:solidFill>
            <a:schemeClr val="dk1"/>
          </a:solid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cxnSp>
        <p:nvCxnSpPr>
          <p:cNvPr id="97" name="Google Shape;97;p13"/>
          <p:cNvCxnSpPr/>
          <p:nvPr/>
        </p:nvCxnSpPr>
        <p:spPr>
          <a:xfrm rot="10800000">
            <a:off x="17751153" y="20396080"/>
            <a:ext cx="15484500" cy="25800"/>
          </a:xfrm>
          <a:prstGeom prst="straightConnector1">
            <a:avLst/>
          </a:prstGeom>
          <a:noFill/>
          <a:ln w="31750" cap="flat" cmpd="dbl">
            <a:solidFill>
              <a:schemeClr val="dk1"/>
            </a:solidFill>
            <a:prstDash val="dash"/>
            <a:round/>
            <a:headEnd type="none" w="sm" len="sm"/>
            <a:tailEnd type="none" w="sm" len="sm"/>
          </a:ln>
        </p:spPr>
      </p:cxnSp>
      <p:sp>
        <p:nvSpPr>
          <p:cNvPr id="98" name="Google Shape;98;p13"/>
          <p:cNvSpPr/>
          <p:nvPr/>
        </p:nvSpPr>
        <p:spPr>
          <a:xfrm>
            <a:off x="34443413" y="9785697"/>
            <a:ext cx="11505300" cy="1627500"/>
          </a:xfrm>
          <a:prstGeom prst="round1Rect">
            <a:avLst>
              <a:gd name="adj" fmla="val 16667"/>
            </a:avLst>
          </a:prstGeom>
          <a:solidFill>
            <a:schemeClr val="dk1"/>
          </a:solid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sp>
        <p:nvSpPr>
          <p:cNvPr id="99" name="Google Shape;99;p13"/>
          <p:cNvSpPr txBox="1"/>
          <p:nvPr/>
        </p:nvSpPr>
        <p:spPr>
          <a:xfrm>
            <a:off x="34595813" y="9955825"/>
            <a:ext cx="11352900" cy="12003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6000" b="1" cap="small">
                <a:solidFill>
                  <a:schemeClr val="lt1"/>
                </a:solidFill>
              </a:rPr>
              <a:t>Conclusions</a:t>
            </a:r>
            <a:endParaRPr sz="6000" b="1" cap="small">
              <a:solidFill>
                <a:schemeClr val="lt1"/>
              </a:solidFill>
              <a:latin typeface="Arial"/>
              <a:ea typeface="Arial"/>
              <a:cs typeface="Arial"/>
              <a:sym typeface="Arial"/>
            </a:endParaRPr>
          </a:p>
        </p:txBody>
      </p:sp>
      <p:sp>
        <p:nvSpPr>
          <p:cNvPr id="100" name="Google Shape;100;p13"/>
          <p:cNvSpPr/>
          <p:nvPr/>
        </p:nvSpPr>
        <p:spPr>
          <a:xfrm>
            <a:off x="34418013" y="30231456"/>
            <a:ext cx="11505300" cy="1627500"/>
          </a:xfrm>
          <a:prstGeom prst="round1Rect">
            <a:avLst>
              <a:gd name="adj" fmla="val 16667"/>
            </a:avLst>
          </a:prstGeom>
          <a:solidFill>
            <a:schemeClr val="dk1"/>
          </a:solid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sp>
        <p:nvSpPr>
          <p:cNvPr id="101" name="Google Shape;101;p13"/>
          <p:cNvSpPr/>
          <p:nvPr/>
        </p:nvSpPr>
        <p:spPr>
          <a:xfrm>
            <a:off x="1469200" y="9768191"/>
            <a:ext cx="14936100" cy="28054800"/>
          </a:xfrm>
          <a:prstGeom prst="rect">
            <a:avLst/>
          </a:prstGeom>
          <a:no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cxnSp>
        <p:nvCxnSpPr>
          <p:cNvPr id="102" name="Google Shape;102;p13"/>
          <p:cNvCxnSpPr/>
          <p:nvPr/>
        </p:nvCxnSpPr>
        <p:spPr>
          <a:xfrm rot="10800000">
            <a:off x="1454041" y="18476752"/>
            <a:ext cx="14951400" cy="0"/>
          </a:xfrm>
          <a:prstGeom prst="straightConnector1">
            <a:avLst/>
          </a:prstGeom>
          <a:noFill/>
          <a:ln w="31750" cap="flat" cmpd="dbl">
            <a:solidFill>
              <a:schemeClr val="dk1"/>
            </a:solidFill>
            <a:prstDash val="dash"/>
            <a:round/>
            <a:headEnd type="none" w="sm" len="sm"/>
            <a:tailEnd type="none" w="sm" len="sm"/>
          </a:ln>
        </p:spPr>
      </p:cxnSp>
      <p:cxnSp>
        <p:nvCxnSpPr>
          <p:cNvPr id="103" name="Google Shape;103;p13"/>
          <p:cNvCxnSpPr/>
          <p:nvPr/>
        </p:nvCxnSpPr>
        <p:spPr>
          <a:xfrm rot="10800000">
            <a:off x="1800195" y="23850600"/>
            <a:ext cx="14539200" cy="0"/>
          </a:xfrm>
          <a:prstGeom prst="straightConnector1">
            <a:avLst/>
          </a:prstGeom>
          <a:noFill/>
          <a:ln w="31750" cap="flat" cmpd="dbl">
            <a:solidFill>
              <a:schemeClr val="dk1"/>
            </a:solidFill>
            <a:prstDash val="dash"/>
            <a:round/>
            <a:headEnd type="none" w="sm" len="sm"/>
            <a:tailEnd type="none" w="sm" len="sm"/>
          </a:ln>
        </p:spPr>
      </p:cxnSp>
      <p:grpSp>
        <p:nvGrpSpPr>
          <p:cNvPr id="104" name="Google Shape;104;p13"/>
          <p:cNvGrpSpPr/>
          <p:nvPr/>
        </p:nvGrpSpPr>
        <p:grpSpPr>
          <a:xfrm>
            <a:off x="1453958" y="9785697"/>
            <a:ext cx="11503200" cy="1627500"/>
            <a:chOff x="1453958" y="9785697"/>
            <a:chExt cx="11503200" cy="1627500"/>
          </a:xfrm>
        </p:grpSpPr>
        <p:sp>
          <p:nvSpPr>
            <p:cNvPr id="105" name="Google Shape;105;p13"/>
            <p:cNvSpPr/>
            <p:nvPr/>
          </p:nvSpPr>
          <p:spPr>
            <a:xfrm>
              <a:off x="1453958" y="9785697"/>
              <a:ext cx="11503200" cy="1627500"/>
            </a:xfrm>
            <a:prstGeom prst="round1Rect">
              <a:avLst>
                <a:gd name="adj" fmla="val 16667"/>
              </a:avLst>
            </a:prstGeom>
            <a:solidFill>
              <a:schemeClr val="dk1"/>
            </a:solid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sp>
          <p:nvSpPr>
            <p:cNvPr id="106" name="Google Shape;106;p13"/>
            <p:cNvSpPr txBox="1"/>
            <p:nvPr/>
          </p:nvSpPr>
          <p:spPr>
            <a:xfrm>
              <a:off x="1617540" y="10048157"/>
              <a:ext cx="10210800" cy="1015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6000" b="1" cap="small">
                  <a:solidFill>
                    <a:schemeClr val="lt1"/>
                  </a:solidFill>
                  <a:latin typeface="Arial"/>
                  <a:ea typeface="Arial"/>
                  <a:cs typeface="Arial"/>
                  <a:sym typeface="Arial"/>
                </a:rPr>
                <a:t>Background</a:t>
              </a:r>
              <a:endParaRPr/>
            </a:p>
          </p:txBody>
        </p:sp>
      </p:grpSp>
      <p:sp>
        <p:nvSpPr>
          <p:cNvPr id="107" name="Google Shape;107;p13"/>
          <p:cNvSpPr txBox="1"/>
          <p:nvPr/>
        </p:nvSpPr>
        <p:spPr>
          <a:xfrm>
            <a:off x="2609850" y="8001000"/>
            <a:ext cx="2224200" cy="1200300"/>
          </a:xfrm>
          <a:prstGeom prst="rect">
            <a:avLst/>
          </a:prstGeom>
          <a:noFill/>
          <a:ln>
            <a:noFill/>
          </a:ln>
        </p:spPr>
        <p:txBody>
          <a:bodyPr spcFirstLastPara="1" wrap="square" lIns="91425" tIns="45700" rIns="91425" bIns="45700" anchor="t" anchorCtr="0">
            <a:noAutofit/>
          </a:bodyPr>
          <a:lstStyle/>
          <a:p>
            <a:pPr marL="1143000" marR="0" lvl="0" indent="-1143000" algn="ctr" rtl="0">
              <a:spcBef>
                <a:spcPts val="0"/>
              </a:spcBef>
              <a:spcAft>
                <a:spcPts val="0"/>
              </a:spcAft>
              <a:buClr>
                <a:schemeClr val="dk1"/>
              </a:buClr>
              <a:buSzPts val="7200"/>
              <a:buFont typeface="Noto Sans Symbols"/>
              <a:buChar char="✓"/>
            </a:pPr>
            <a:r>
              <a:rPr lang="en-US" sz="7200">
                <a:solidFill>
                  <a:schemeClr val="dk1"/>
                </a:solidFill>
                <a:latin typeface="Arial"/>
                <a:ea typeface="Arial"/>
                <a:cs typeface="Arial"/>
                <a:sym typeface="Arial"/>
              </a:rPr>
              <a:t> </a:t>
            </a:r>
            <a:endParaRPr sz="7200">
              <a:solidFill>
                <a:schemeClr val="dk1"/>
              </a:solidFill>
              <a:latin typeface="Arial"/>
              <a:ea typeface="Arial"/>
              <a:cs typeface="Arial"/>
              <a:sym typeface="Arial"/>
            </a:endParaRPr>
          </a:p>
        </p:txBody>
      </p:sp>
      <p:sp>
        <p:nvSpPr>
          <p:cNvPr id="108" name="Google Shape;108;p13"/>
          <p:cNvSpPr/>
          <p:nvPr/>
        </p:nvSpPr>
        <p:spPr>
          <a:xfrm>
            <a:off x="1453959" y="11513234"/>
            <a:ext cx="15032100" cy="4524300"/>
          </a:xfrm>
          <a:prstGeom prst="rect">
            <a:avLst/>
          </a:prstGeom>
          <a:noFill/>
          <a:ln>
            <a:noFill/>
          </a:ln>
        </p:spPr>
        <p:txBody>
          <a:bodyPr spcFirstLastPara="1" wrap="square" lIns="91425" tIns="45700" rIns="91425" bIns="45700" anchor="t" anchorCtr="0">
            <a:noAutofit/>
          </a:bodyPr>
          <a:lstStyle/>
          <a:p>
            <a:pPr marL="685800" marR="0" lvl="0" indent="-685800" algn="l" rtl="0">
              <a:spcBef>
                <a:spcPts val="0"/>
              </a:spcBef>
              <a:spcAft>
                <a:spcPts val="0"/>
              </a:spcAft>
              <a:buClr>
                <a:schemeClr val="dk1"/>
              </a:buClr>
              <a:buSzPts val="4800"/>
              <a:buFont typeface="Arial"/>
              <a:buChar char="•"/>
            </a:pPr>
            <a:r>
              <a:rPr lang="en-US" sz="4800">
                <a:solidFill>
                  <a:schemeClr val="dk1"/>
                </a:solidFill>
              </a:rPr>
              <a:t>Hospitals spend an estimated $2721 for every inpatient day.</a:t>
            </a:r>
            <a:endParaRPr sz="4800">
              <a:solidFill>
                <a:schemeClr val="dk1"/>
              </a:solidFill>
            </a:endParaRPr>
          </a:p>
          <a:p>
            <a:pPr marL="457200" marR="0" lvl="0" indent="0" algn="l" rtl="0">
              <a:spcBef>
                <a:spcPts val="0"/>
              </a:spcBef>
              <a:spcAft>
                <a:spcPts val="0"/>
              </a:spcAft>
              <a:buNone/>
            </a:pPr>
            <a:endParaRPr sz="1800">
              <a:solidFill>
                <a:schemeClr val="dk1"/>
              </a:solidFill>
            </a:endParaRPr>
          </a:p>
          <a:p>
            <a:pPr marL="685800" marR="0" lvl="0" indent="-685800" algn="l" rtl="0">
              <a:spcBef>
                <a:spcPts val="0"/>
              </a:spcBef>
              <a:spcAft>
                <a:spcPts val="0"/>
              </a:spcAft>
              <a:buClr>
                <a:schemeClr val="dk1"/>
              </a:buClr>
              <a:buSzPts val="4800"/>
              <a:buFont typeface="Arial"/>
              <a:buChar char="•"/>
            </a:pPr>
            <a:r>
              <a:rPr lang="en-US" sz="4800">
                <a:solidFill>
                  <a:schemeClr val="dk1"/>
                </a:solidFill>
                <a:latin typeface="Arial"/>
                <a:ea typeface="Arial"/>
                <a:cs typeface="Arial"/>
                <a:sym typeface="Arial"/>
              </a:rPr>
              <a:t>Longer lengths of stay are associated with increased patient mortality and reduced hospital reimbursement, and hinder efficient patient flow through the hospital</a:t>
            </a:r>
            <a:r>
              <a:rPr lang="en-US" sz="4800">
                <a:solidFill>
                  <a:schemeClr val="dk1"/>
                </a:solidFill>
              </a:rPr>
              <a:t>.</a:t>
            </a:r>
            <a:endParaRPr sz="4800">
              <a:solidFill>
                <a:schemeClr val="dk1"/>
              </a:solidFill>
              <a:latin typeface="Arial"/>
              <a:ea typeface="Arial"/>
              <a:cs typeface="Arial"/>
              <a:sym typeface="Arial"/>
            </a:endParaRPr>
          </a:p>
          <a:p>
            <a:pPr marL="0" marR="0" lvl="0" indent="0" algn="l" rtl="0">
              <a:spcBef>
                <a:spcPts val="0"/>
              </a:spcBef>
              <a:spcAft>
                <a:spcPts val="0"/>
              </a:spcAft>
              <a:buNone/>
            </a:pPr>
            <a:endParaRPr sz="1800">
              <a:solidFill>
                <a:schemeClr val="dk1"/>
              </a:solidFill>
            </a:endParaRPr>
          </a:p>
          <a:p>
            <a:pPr marL="685800" marR="0" lvl="0" indent="-685800" algn="l" rtl="0">
              <a:spcBef>
                <a:spcPts val="0"/>
              </a:spcBef>
              <a:spcAft>
                <a:spcPts val="0"/>
              </a:spcAft>
              <a:buClr>
                <a:schemeClr val="dk1"/>
              </a:buClr>
              <a:buSzPts val="4800"/>
              <a:buFont typeface="Arial"/>
              <a:buChar char="•"/>
            </a:pPr>
            <a:r>
              <a:rPr lang="en-US" sz="4800">
                <a:solidFill>
                  <a:schemeClr val="dk1"/>
                </a:solidFill>
              </a:rPr>
              <a:t>The average length of stay is impacted by providers, patients themselves, systems, and external factors. </a:t>
            </a:r>
            <a:endParaRPr/>
          </a:p>
          <a:p>
            <a:pPr marL="0" marR="0" lvl="0" indent="0" algn="l" rtl="0">
              <a:spcBef>
                <a:spcPts val="0"/>
              </a:spcBef>
              <a:spcAft>
                <a:spcPts val="0"/>
              </a:spcAft>
              <a:buNone/>
            </a:pPr>
            <a:endParaRPr sz="4800">
              <a:solidFill>
                <a:schemeClr val="dk1"/>
              </a:solidFill>
              <a:latin typeface="Arial"/>
              <a:ea typeface="Arial"/>
              <a:cs typeface="Arial"/>
              <a:sym typeface="Arial"/>
            </a:endParaRPr>
          </a:p>
        </p:txBody>
      </p:sp>
      <p:sp>
        <p:nvSpPr>
          <p:cNvPr id="109" name="Google Shape;109;p13"/>
          <p:cNvSpPr txBox="1"/>
          <p:nvPr/>
        </p:nvSpPr>
        <p:spPr>
          <a:xfrm>
            <a:off x="1428557" y="20716763"/>
            <a:ext cx="14951400" cy="3047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chemeClr val="dk1"/>
                </a:solidFill>
              </a:rPr>
              <a:t>In order to reduce length of stay, we focused on patient and provider barriers to discharge, and inefficiencies in the post-discharge room turnover time. </a:t>
            </a:r>
            <a:endParaRPr sz="4800" b="1">
              <a:solidFill>
                <a:schemeClr val="dk1"/>
              </a:solidFill>
              <a:latin typeface="Arial"/>
              <a:ea typeface="Arial"/>
              <a:cs typeface="Arial"/>
              <a:sym typeface="Arial"/>
            </a:endParaRPr>
          </a:p>
          <a:p>
            <a:pPr marL="0" marR="0" lvl="0" indent="0" algn="l" rtl="0">
              <a:spcBef>
                <a:spcPts val="0"/>
              </a:spcBef>
              <a:spcAft>
                <a:spcPts val="0"/>
              </a:spcAft>
              <a:buNone/>
            </a:pPr>
            <a:endParaRPr sz="4800" b="1">
              <a:solidFill>
                <a:schemeClr val="dk1"/>
              </a:solidFill>
              <a:latin typeface="Arial"/>
              <a:ea typeface="Arial"/>
              <a:cs typeface="Arial"/>
              <a:sym typeface="Arial"/>
            </a:endParaRPr>
          </a:p>
          <a:p>
            <a:pPr marL="0" marR="0" lvl="0" indent="0" algn="l" rtl="0">
              <a:spcBef>
                <a:spcPts val="0"/>
              </a:spcBef>
              <a:spcAft>
                <a:spcPts val="0"/>
              </a:spcAft>
              <a:buNone/>
            </a:pPr>
            <a:endParaRPr sz="4800">
              <a:solidFill>
                <a:schemeClr val="dk1"/>
              </a:solidFill>
              <a:latin typeface="Arial"/>
              <a:ea typeface="Arial"/>
              <a:cs typeface="Arial"/>
              <a:sym typeface="Arial"/>
            </a:endParaRPr>
          </a:p>
        </p:txBody>
      </p:sp>
      <p:grpSp>
        <p:nvGrpSpPr>
          <p:cNvPr id="110" name="Google Shape;110;p13"/>
          <p:cNvGrpSpPr/>
          <p:nvPr/>
        </p:nvGrpSpPr>
        <p:grpSpPr>
          <a:xfrm>
            <a:off x="1453957" y="18694821"/>
            <a:ext cx="11503200" cy="1627500"/>
            <a:chOff x="-993113" y="9279768"/>
            <a:chExt cx="11503200" cy="1627500"/>
          </a:xfrm>
        </p:grpSpPr>
        <p:sp>
          <p:nvSpPr>
            <p:cNvPr id="111" name="Google Shape;111;p13"/>
            <p:cNvSpPr/>
            <p:nvPr/>
          </p:nvSpPr>
          <p:spPr>
            <a:xfrm>
              <a:off x="-993113" y="9279768"/>
              <a:ext cx="11503200" cy="1627500"/>
            </a:xfrm>
            <a:prstGeom prst="round1Rect">
              <a:avLst>
                <a:gd name="adj" fmla="val 16667"/>
              </a:avLst>
            </a:prstGeom>
            <a:solidFill>
              <a:schemeClr val="dk1"/>
            </a:solid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sp>
          <p:nvSpPr>
            <p:cNvPr id="112" name="Google Shape;112;p13"/>
            <p:cNvSpPr txBox="1"/>
            <p:nvPr/>
          </p:nvSpPr>
          <p:spPr>
            <a:xfrm>
              <a:off x="-843063" y="9447992"/>
              <a:ext cx="10210800" cy="1015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6000" b="1" cap="small">
                  <a:solidFill>
                    <a:schemeClr val="lt1"/>
                  </a:solidFill>
                  <a:latin typeface="Arial"/>
                  <a:ea typeface="Arial"/>
                  <a:cs typeface="Arial"/>
                  <a:sym typeface="Arial"/>
                </a:rPr>
                <a:t>Purpose</a:t>
              </a:r>
              <a:endParaRPr sz="6000" b="1" cap="small">
                <a:solidFill>
                  <a:schemeClr val="lt1"/>
                </a:solidFill>
                <a:latin typeface="Arial"/>
                <a:ea typeface="Arial"/>
                <a:cs typeface="Arial"/>
                <a:sym typeface="Arial"/>
              </a:endParaRPr>
            </a:p>
          </p:txBody>
        </p:sp>
      </p:grpSp>
      <p:sp>
        <p:nvSpPr>
          <p:cNvPr id="113" name="Google Shape;113;p13"/>
          <p:cNvSpPr/>
          <p:nvPr/>
        </p:nvSpPr>
        <p:spPr>
          <a:xfrm>
            <a:off x="1428557" y="24059478"/>
            <a:ext cx="11503200" cy="1627500"/>
          </a:xfrm>
          <a:prstGeom prst="round1Rect">
            <a:avLst>
              <a:gd name="adj" fmla="val 16667"/>
            </a:avLst>
          </a:prstGeom>
          <a:solidFill>
            <a:schemeClr val="dk1"/>
          </a:solid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sp>
        <p:nvSpPr>
          <p:cNvPr id="114" name="Google Shape;114;p13"/>
          <p:cNvSpPr txBox="1"/>
          <p:nvPr/>
        </p:nvSpPr>
        <p:spPr>
          <a:xfrm>
            <a:off x="17555394" y="11529575"/>
            <a:ext cx="15621000" cy="3785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800">
              <a:solidFill>
                <a:schemeClr val="dk1"/>
              </a:solidFill>
              <a:latin typeface="Arial"/>
              <a:ea typeface="Arial"/>
              <a:cs typeface="Arial"/>
              <a:sym typeface="Arial"/>
            </a:endParaRPr>
          </a:p>
        </p:txBody>
      </p:sp>
      <p:grpSp>
        <p:nvGrpSpPr>
          <p:cNvPr id="115" name="Google Shape;115;p13"/>
          <p:cNvGrpSpPr/>
          <p:nvPr/>
        </p:nvGrpSpPr>
        <p:grpSpPr>
          <a:xfrm>
            <a:off x="17654724" y="20581970"/>
            <a:ext cx="14298478" cy="1627500"/>
            <a:chOff x="-993113" y="9279768"/>
            <a:chExt cx="11503200" cy="1627500"/>
          </a:xfrm>
        </p:grpSpPr>
        <p:sp>
          <p:nvSpPr>
            <p:cNvPr id="116" name="Google Shape;116;p13"/>
            <p:cNvSpPr/>
            <p:nvPr/>
          </p:nvSpPr>
          <p:spPr>
            <a:xfrm>
              <a:off x="-993113" y="9279768"/>
              <a:ext cx="11503200" cy="1627500"/>
            </a:xfrm>
            <a:prstGeom prst="round1Rect">
              <a:avLst>
                <a:gd name="adj" fmla="val 16667"/>
              </a:avLst>
            </a:prstGeom>
            <a:solidFill>
              <a:schemeClr val="dk1"/>
            </a:solid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sp>
          <p:nvSpPr>
            <p:cNvPr id="117" name="Google Shape;117;p13"/>
            <p:cNvSpPr txBox="1"/>
            <p:nvPr/>
          </p:nvSpPr>
          <p:spPr>
            <a:xfrm>
              <a:off x="-843063" y="9524192"/>
              <a:ext cx="10210800" cy="1015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6000" b="1" cap="small">
                  <a:solidFill>
                    <a:schemeClr val="lt1"/>
                  </a:solidFill>
                </a:rPr>
                <a:t>Results</a:t>
              </a:r>
              <a:endParaRPr sz="6000" b="1" cap="small">
                <a:solidFill>
                  <a:schemeClr val="lt1"/>
                </a:solidFill>
                <a:latin typeface="Arial"/>
                <a:ea typeface="Arial"/>
                <a:cs typeface="Arial"/>
                <a:sym typeface="Arial"/>
              </a:endParaRPr>
            </a:p>
          </p:txBody>
        </p:sp>
      </p:grpSp>
      <p:sp>
        <p:nvSpPr>
          <p:cNvPr id="118" name="Google Shape;118;p13"/>
          <p:cNvSpPr txBox="1"/>
          <p:nvPr/>
        </p:nvSpPr>
        <p:spPr>
          <a:xfrm>
            <a:off x="17831238" y="22798625"/>
            <a:ext cx="14858100" cy="831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a:solidFill>
                  <a:schemeClr val="dk1"/>
                </a:solidFill>
              </a:rPr>
              <a:t>Discharges were most often delayed due to patient readiness, including a lack of awareness of discharge (</a:t>
            </a:r>
            <a:r>
              <a:rPr lang="en-US" sz="4800" b="1">
                <a:solidFill>
                  <a:schemeClr val="dk1"/>
                </a:solidFill>
              </a:rPr>
              <a:t>60%</a:t>
            </a:r>
            <a:r>
              <a:rPr lang="en-US" sz="4800">
                <a:solidFill>
                  <a:schemeClr val="dk1"/>
                </a:solidFill>
              </a:rPr>
              <a:t> of patients) or lack of transportation from the hospital. More than </a:t>
            </a:r>
            <a:r>
              <a:rPr lang="en-US" sz="4800" b="1">
                <a:solidFill>
                  <a:schemeClr val="dk1"/>
                </a:solidFill>
              </a:rPr>
              <a:t>69%</a:t>
            </a:r>
            <a:r>
              <a:rPr lang="en-US" sz="4800">
                <a:solidFill>
                  <a:schemeClr val="dk1"/>
                </a:solidFill>
              </a:rPr>
              <a:t> of patients were discharged on time when provided a Discharge Checklist. From our “stop” sheet, we reduced room turnover time from 192 to 162 minutes, a </a:t>
            </a:r>
            <a:r>
              <a:rPr lang="en-US" sz="4800" b="1">
                <a:solidFill>
                  <a:schemeClr val="dk1"/>
                </a:solidFill>
              </a:rPr>
              <a:t>16%</a:t>
            </a:r>
            <a:r>
              <a:rPr lang="en-US" sz="4800">
                <a:solidFill>
                  <a:schemeClr val="dk1"/>
                </a:solidFill>
              </a:rPr>
              <a:t> overall reduction. </a:t>
            </a:r>
            <a:endParaRPr sz="4000" b="1">
              <a:solidFill>
                <a:schemeClr val="dk1"/>
              </a:solidFill>
              <a:latin typeface="Arial"/>
              <a:ea typeface="Arial"/>
              <a:cs typeface="Arial"/>
              <a:sym typeface="Arial"/>
            </a:endParaRPr>
          </a:p>
        </p:txBody>
      </p:sp>
      <p:sp>
        <p:nvSpPr>
          <p:cNvPr id="119" name="Google Shape;119;p13"/>
          <p:cNvSpPr/>
          <p:nvPr/>
        </p:nvSpPr>
        <p:spPr>
          <a:xfrm>
            <a:off x="34418013" y="24173050"/>
            <a:ext cx="11505300" cy="1627500"/>
          </a:xfrm>
          <a:prstGeom prst="round1Rect">
            <a:avLst>
              <a:gd name="adj" fmla="val 16667"/>
            </a:avLst>
          </a:prstGeom>
          <a:solidFill>
            <a:schemeClr val="dk1"/>
          </a:solid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sp>
        <p:nvSpPr>
          <p:cNvPr id="120" name="Google Shape;120;p13"/>
          <p:cNvSpPr/>
          <p:nvPr/>
        </p:nvSpPr>
        <p:spPr>
          <a:xfrm>
            <a:off x="34378875" y="9723115"/>
            <a:ext cx="15484500" cy="28054800"/>
          </a:xfrm>
          <a:prstGeom prst="rect">
            <a:avLst/>
          </a:prstGeom>
          <a:no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cxnSp>
        <p:nvCxnSpPr>
          <p:cNvPr id="121" name="Google Shape;121;p13"/>
          <p:cNvCxnSpPr/>
          <p:nvPr/>
        </p:nvCxnSpPr>
        <p:spPr>
          <a:xfrm rot="10800000">
            <a:off x="34577356" y="23954525"/>
            <a:ext cx="14539200" cy="0"/>
          </a:xfrm>
          <a:prstGeom prst="straightConnector1">
            <a:avLst/>
          </a:prstGeom>
          <a:noFill/>
          <a:ln w="31750" cap="flat" cmpd="dbl">
            <a:solidFill>
              <a:schemeClr val="dk1"/>
            </a:solidFill>
            <a:prstDash val="dash"/>
            <a:round/>
            <a:headEnd type="none" w="sm" len="sm"/>
            <a:tailEnd type="none" w="sm" len="sm"/>
          </a:ln>
        </p:spPr>
      </p:cxnSp>
      <p:cxnSp>
        <p:nvCxnSpPr>
          <p:cNvPr id="122" name="Google Shape;122;p13"/>
          <p:cNvCxnSpPr/>
          <p:nvPr/>
        </p:nvCxnSpPr>
        <p:spPr>
          <a:xfrm rot="10800000">
            <a:off x="34577353" y="30010513"/>
            <a:ext cx="14539200" cy="0"/>
          </a:xfrm>
          <a:prstGeom prst="straightConnector1">
            <a:avLst/>
          </a:prstGeom>
          <a:noFill/>
          <a:ln w="31750" cap="flat" cmpd="dbl">
            <a:solidFill>
              <a:schemeClr val="dk1"/>
            </a:solidFill>
            <a:prstDash val="dash"/>
            <a:round/>
            <a:headEnd type="none" w="sm" len="sm"/>
            <a:tailEnd type="none" w="sm" len="sm"/>
          </a:ln>
        </p:spPr>
      </p:cxnSp>
      <p:sp>
        <p:nvSpPr>
          <p:cNvPr id="123" name="Google Shape;123;p13"/>
          <p:cNvSpPr txBox="1"/>
          <p:nvPr/>
        </p:nvSpPr>
        <p:spPr>
          <a:xfrm>
            <a:off x="34378884" y="24529706"/>
            <a:ext cx="11352900" cy="12003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6000" b="1" cap="small">
                <a:solidFill>
                  <a:schemeClr val="lt1"/>
                </a:solidFill>
              </a:rPr>
              <a:t>References</a:t>
            </a:r>
            <a:endParaRPr sz="6000" b="1" cap="small">
              <a:solidFill>
                <a:schemeClr val="lt1"/>
              </a:solidFill>
              <a:latin typeface="Arial"/>
              <a:ea typeface="Arial"/>
              <a:cs typeface="Arial"/>
              <a:sym typeface="Arial"/>
            </a:endParaRPr>
          </a:p>
        </p:txBody>
      </p:sp>
      <p:sp>
        <p:nvSpPr>
          <p:cNvPr id="124" name="Google Shape;124;p13"/>
          <p:cNvSpPr txBox="1"/>
          <p:nvPr/>
        </p:nvSpPr>
        <p:spPr>
          <a:xfrm>
            <a:off x="34785275" y="32099350"/>
            <a:ext cx="14539200" cy="30471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Font typeface="Arial"/>
              <a:buNone/>
            </a:pPr>
            <a:r>
              <a:rPr lang="en-US" sz="4800">
                <a:solidFill>
                  <a:schemeClr val="dk1"/>
                </a:solidFill>
              </a:rPr>
              <a:t>The Health Innovations Scholars Program (HISP) is an intensive summer experience for pre-clinical medical students from across the country. As an initiative of the Young Hospitalist Academy Program at the University  of Colorado Hospital (UCH), it accelerates mastery of the skills necessary to be a strong physician leaders and healthcare innovators.</a:t>
            </a:r>
            <a:endParaRPr sz="4800">
              <a:solidFill>
                <a:schemeClr val="dk1"/>
              </a:solidFill>
            </a:endParaRPr>
          </a:p>
        </p:txBody>
      </p:sp>
      <p:sp>
        <p:nvSpPr>
          <p:cNvPr id="125" name="Google Shape;125;p13"/>
          <p:cNvSpPr txBox="1"/>
          <p:nvPr/>
        </p:nvSpPr>
        <p:spPr>
          <a:xfrm>
            <a:off x="34378875" y="30727425"/>
            <a:ext cx="10210800" cy="1015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Font typeface="Arial"/>
              <a:buNone/>
            </a:pPr>
            <a:r>
              <a:rPr lang="en-US" sz="6000" b="1" cap="small">
                <a:solidFill>
                  <a:schemeClr val="lt1"/>
                </a:solidFill>
              </a:rPr>
              <a:t>About the HISP Program</a:t>
            </a:r>
            <a:endParaRPr sz="6000" b="1" cap="small">
              <a:solidFill>
                <a:schemeClr val="lt1"/>
              </a:solidFill>
            </a:endParaRPr>
          </a:p>
          <a:p>
            <a:pPr marL="0" marR="0" lvl="0" indent="0" algn="l" rtl="0">
              <a:spcBef>
                <a:spcPts val="0"/>
              </a:spcBef>
              <a:spcAft>
                <a:spcPts val="0"/>
              </a:spcAft>
              <a:buNone/>
            </a:pPr>
            <a:endParaRPr sz="6000" b="1" cap="small">
              <a:solidFill>
                <a:schemeClr val="lt1"/>
              </a:solidFill>
            </a:endParaRPr>
          </a:p>
        </p:txBody>
      </p:sp>
      <p:sp>
        <p:nvSpPr>
          <p:cNvPr id="126" name="Google Shape;126;p13"/>
          <p:cNvSpPr txBox="1"/>
          <p:nvPr/>
        </p:nvSpPr>
        <p:spPr>
          <a:xfrm>
            <a:off x="17754577" y="10324376"/>
            <a:ext cx="12153000" cy="1015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6000" b="1" cap="small">
                <a:solidFill>
                  <a:schemeClr val="lt1"/>
                </a:solidFill>
              </a:rPr>
              <a:t>Areas for Improvement</a:t>
            </a:r>
            <a:endParaRPr sz="6000" b="1" cap="small">
              <a:solidFill>
                <a:schemeClr val="lt1"/>
              </a:solidFill>
            </a:endParaRPr>
          </a:p>
        </p:txBody>
      </p:sp>
      <p:sp>
        <p:nvSpPr>
          <p:cNvPr id="127" name="Google Shape;127;p13"/>
          <p:cNvSpPr txBox="1"/>
          <p:nvPr/>
        </p:nvSpPr>
        <p:spPr>
          <a:xfrm>
            <a:off x="1428557" y="24251495"/>
            <a:ext cx="10210800" cy="1015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6000" b="1" cap="small">
                <a:solidFill>
                  <a:schemeClr val="lt1"/>
                </a:solidFill>
              </a:rPr>
              <a:t>Discharge </a:t>
            </a:r>
            <a:r>
              <a:rPr lang="en-US" sz="6000" b="1" cap="small">
                <a:solidFill>
                  <a:schemeClr val="lt1"/>
                </a:solidFill>
                <a:latin typeface="Arial"/>
                <a:ea typeface="Arial"/>
                <a:cs typeface="Arial"/>
                <a:sym typeface="Arial"/>
              </a:rPr>
              <a:t>Hypothes</a:t>
            </a:r>
            <a:r>
              <a:rPr lang="en-US" sz="6000" b="1" cap="small">
                <a:solidFill>
                  <a:schemeClr val="lt1"/>
                </a:solidFill>
              </a:rPr>
              <a:t>e</a:t>
            </a:r>
            <a:r>
              <a:rPr lang="en-US" sz="6000" b="1" cap="small">
                <a:solidFill>
                  <a:schemeClr val="lt1"/>
                </a:solidFill>
                <a:latin typeface="Arial"/>
                <a:ea typeface="Arial"/>
                <a:cs typeface="Arial"/>
                <a:sym typeface="Arial"/>
              </a:rPr>
              <a:t>s</a:t>
            </a:r>
            <a:endParaRPr sz="6000" b="1" cap="small">
              <a:solidFill>
                <a:schemeClr val="lt1"/>
              </a:solidFill>
              <a:latin typeface="Arial"/>
              <a:ea typeface="Arial"/>
              <a:cs typeface="Arial"/>
              <a:sym typeface="Arial"/>
            </a:endParaRPr>
          </a:p>
        </p:txBody>
      </p:sp>
      <p:pic>
        <p:nvPicPr>
          <p:cNvPr id="128" name="Google Shape;128;p13"/>
          <p:cNvPicPr preferRelativeResize="0"/>
          <p:nvPr/>
        </p:nvPicPr>
        <p:blipFill rotWithShape="1">
          <a:blip r:embed="rId4">
            <a:alphaModFix/>
          </a:blip>
          <a:srcRect/>
          <a:stretch/>
        </p:blipFill>
        <p:spPr>
          <a:xfrm>
            <a:off x="34595813" y="1733548"/>
            <a:ext cx="15506100" cy="2160600"/>
          </a:xfrm>
          <a:prstGeom prst="rect">
            <a:avLst/>
          </a:prstGeom>
          <a:noFill/>
          <a:ln>
            <a:noFill/>
          </a:ln>
        </p:spPr>
      </p:pic>
      <p:pic>
        <p:nvPicPr>
          <p:cNvPr id="129" name="Google Shape;129;p13" descr="Slide1.JPG"/>
          <p:cNvPicPr preferRelativeResize="0"/>
          <p:nvPr/>
        </p:nvPicPr>
        <p:blipFill rotWithShape="1">
          <a:blip r:embed="rId5">
            <a:alphaModFix/>
          </a:blip>
          <a:srcRect t="9999"/>
          <a:stretch/>
        </p:blipFill>
        <p:spPr>
          <a:xfrm>
            <a:off x="17599925" y="12026338"/>
            <a:ext cx="15484499" cy="7839047"/>
          </a:xfrm>
          <a:prstGeom prst="rect">
            <a:avLst/>
          </a:prstGeom>
          <a:noFill/>
          <a:ln>
            <a:noFill/>
          </a:ln>
        </p:spPr>
      </p:pic>
      <p:cxnSp>
        <p:nvCxnSpPr>
          <p:cNvPr id="130" name="Google Shape;130;p13"/>
          <p:cNvCxnSpPr/>
          <p:nvPr/>
        </p:nvCxnSpPr>
        <p:spPr>
          <a:xfrm rot="10800000">
            <a:off x="17573678" y="28481642"/>
            <a:ext cx="15484500" cy="25800"/>
          </a:xfrm>
          <a:prstGeom prst="straightConnector1">
            <a:avLst/>
          </a:prstGeom>
          <a:noFill/>
          <a:ln w="31750" cap="flat" cmpd="dbl">
            <a:solidFill>
              <a:schemeClr val="dk1"/>
            </a:solidFill>
            <a:prstDash val="dash"/>
            <a:round/>
            <a:headEnd type="none" w="sm" len="sm"/>
            <a:tailEnd type="none" w="sm" len="sm"/>
          </a:ln>
        </p:spPr>
      </p:cxnSp>
      <p:grpSp>
        <p:nvGrpSpPr>
          <p:cNvPr id="131" name="Google Shape;131;p13"/>
          <p:cNvGrpSpPr/>
          <p:nvPr/>
        </p:nvGrpSpPr>
        <p:grpSpPr>
          <a:xfrm>
            <a:off x="17602200" y="28667529"/>
            <a:ext cx="11503200" cy="1627500"/>
            <a:chOff x="-993113" y="9279768"/>
            <a:chExt cx="11503200" cy="1627500"/>
          </a:xfrm>
        </p:grpSpPr>
        <p:sp>
          <p:nvSpPr>
            <p:cNvPr id="132" name="Google Shape;132;p13"/>
            <p:cNvSpPr/>
            <p:nvPr/>
          </p:nvSpPr>
          <p:spPr>
            <a:xfrm>
              <a:off x="-993113" y="9279768"/>
              <a:ext cx="11503200" cy="1627500"/>
            </a:xfrm>
            <a:prstGeom prst="round1Rect">
              <a:avLst>
                <a:gd name="adj" fmla="val 16667"/>
              </a:avLst>
            </a:prstGeom>
            <a:solidFill>
              <a:schemeClr val="dk1"/>
            </a:solid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sp>
          <p:nvSpPr>
            <p:cNvPr id="133" name="Google Shape;133;p13"/>
            <p:cNvSpPr txBox="1"/>
            <p:nvPr/>
          </p:nvSpPr>
          <p:spPr>
            <a:xfrm>
              <a:off x="-843063" y="9447992"/>
              <a:ext cx="10210800" cy="10158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6000" b="1" cap="small">
                  <a:solidFill>
                    <a:schemeClr val="lt1"/>
                  </a:solidFill>
                </a:rPr>
                <a:t>Room Turnover Results</a:t>
              </a:r>
              <a:endParaRPr sz="6000" b="1" cap="small">
                <a:solidFill>
                  <a:schemeClr val="lt1"/>
                </a:solidFill>
                <a:latin typeface="Arial"/>
                <a:ea typeface="Arial"/>
                <a:cs typeface="Arial"/>
                <a:sym typeface="Arial"/>
              </a:endParaRPr>
            </a:p>
          </p:txBody>
        </p:sp>
      </p:grpSp>
      <p:sp>
        <p:nvSpPr>
          <p:cNvPr id="134" name="Google Shape;134;p13"/>
          <p:cNvSpPr txBox="1"/>
          <p:nvPr/>
        </p:nvSpPr>
        <p:spPr>
          <a:xfrm>
            <a:off x="34767225" y="26789375"/>
            <a:ext cx="13672800" cy="3000000"/>
          </a:xfrm>
          <a:prstGeom prst="rect">
            <a:avLst/>
          </a:prstGeom>
          <a:noFill/>
          <a:ln>
            <a:noFill/>
          </a:ln>
        </p:spPr>
        <p:txBody>
          <a:bodyPr spcFirstLastPara="1" wrap="square" lIns="91425" tIns="91425" rIns="91425" bIns="91425" anchor="ctr" anchorCtr="0">
            <a:noAutofit/>
          </a:bodyPr>
          <a:lstStyle/>
          <a:p>
            <a:pPr marL="457200" lvl="0" indent="-482600" algn="l" rtl="0">
              <a:spcBef>
                <a:spcPts val="0"/>
              </a:spcBef>
              <a:spcAft>
                <a:spcPts val="0"/>
              </a:spcAft>
              <a:buClr>
                <a:schemeClr val="dk1"/>
              </a:buClr>
              <a:buSzPts val="4000"/>
              <a:buAutoNum type="arabicParenBoth"/>
            </a:pPr>
            <a:r>
              <a:rPr lang="en-US" sz="4000">
                <a:solidFill>
                  <a:schemeClr val="dk1"/>
                </a:solidFill>
              </a:rPr>
              <a:t>The Kaiser Family Foundation’s State Health Facts. Data Source: 1999 - 2015 AHA Annual Survey, Copyright 2016 by Health Forum, LLC, an affiliate of the American Hospital Association, “Hospital Adjusted Expenses per Inpatient Day.”</a:t>
            </a:r>
            <a:endParaRPr sz="4000">
              <a:solidFill>
                <a:schemeClr val="dk1"/>
              </a:solidFill>
            </a:endParaRPr>
          </a:p>
          <a:p>
            <a:pPr marL="0" lvl="0" indent="0" algn="l" rtl="0">
              <a:spcBef>
                <a:spcPts val="0"/>
              </a:spcBef>
              <a:spcAft>
                <a:spcPts val="0"/>
              </a:spcAft>
              <a:buNone/>
            </a:pPr>
            <a:endParaRPr sz="4000">
              <a:solidFill>
                <a:schemeClr val="dk1"/>
              </a:solidFill>
            </a:endParaRPr>
          </a:p>
          <a:p>
            <a:pPr marL="742950" lvl="0" indent="-514350" algn="l" rtl="0">
              <a:spcBef>
                <a:spcPts val="0"/>
              </a:spcBef>
              <a:spcAft>
                <a:spcPts val="0"/>
              </a:spcAft>
              <a:buNone/>
            </a:pPr>
            <a:endParaRPr sz="4000">
              <a:solidFill>
                <a:schemeClr val="dk1"/>
              </a:solidFill>
            </a:endParaRPr>
          </a:p>
        </p:txBody>
      </p:sp>
      <p:sp>
        <p:nvSpPr>
          <p:cNvPr id="135" name="Google Shape;135;p13"/>
          <p:cNvSpPr/>
          <p:nvPr/>
        </p:nvSpPr>
        <p:spPr>
          <a:xfrm>
            <a:off x="11027784" y="36394247"/>
            <a:ext cx="2857500" cy="11637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p:nvPr/>
        </p:nvSpPr>
        <p:spPr>
          <a:xfrm>
            <a:off x="6049538" y="36306331"/>
            <a:ext cx="2857500" cy="11637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3"/>
          <p:cNvSpPr txBox="1"/>
          <p:nvPr/>
        </p:nvSpPr>
        <p:spPr>
          <a:xfrm>
            <a:off x="3012125" y="-12614100"/>
            <a:ext cx="24348000" cy="10279500"/>
          </a:xfrm>
          <a:prstGeom prst="rect">
            <a:avLst/>
          </a:prstGeom>
          <a:noFill/>
          <a:ln>
            <a:noFill/>
          </a:ln>
        </p:spPr>
        <p:txBody>
          <a:bodyPr spcFirstLastPara="1" wrap="square" lIns="91425" tIns="91425" rIns="91425" bIns="91425" anchor="ctr" anchorCtr="0">
            <a:noAutofit/>
          </a:bodyPr>
          <a:lstStyle/>
          <a:p>
            <a:pPr marL="685800" lvl="0" indent="-685800" algn="l" rtl="0">
              <a:spcBef>
                <a:spcPts val="0"/>
              </a:spcBef>
              <a:spcAft>
                <a:spcPts val="0"/>
              </a:spcAft>
              <a:buClr>
                <a:schemeClr val="dk1"/>
              </a:buClr>
              <a:buSzPts val="4800"/>
              <a:buChar char="•"/>
            </a:pPr>
            <a:r>
              <a:rPr lang="en-US" sz="4800">
                <a:solidFill>
                  <a:schemeClr val="dk1"/>
                </a:solidFill>
              </a:rPr>
              <a:t>We can improve the ability to accurately identify discharge delays through a standardized process using the ‘Avoidable Delays form’ in Epic by integrating it into daily multidisciplinary rounds.</a:t>
            </a:r>
            <a:br>
              <a:rPr lang="en-US" sz="4800">
                <a:solidFill>
                  <a:schemeClr val="dk1"/>
                </a:solidFill>
              </a:rPr>
            </a:br>
            <a:endParaRPr sz="4800">
              <a:solidFill>
                <a:schemeClr val="dk1"/>
              </a:solidFill>
            </a:endParaRPr>
          </a:p>
          <a:p>
            <a:pPr marL="685800" lvl="0" indent="-685800" algn="l" rtl="0">
              <a:spcBef>
                <a:spcPts val="0"/>
              </a:spcBef>
              <a:spcAft>
                <a:spcPts val="0"/>
              </a:spcAft>
              <a:buClr>
                <a:schemeClr val="dk1"/>
              </a:buClr>
              <a:buSzPts val="4800"/>
              <a:buChar char="•"/>
            </a:pPr>
            <a:r>
              <a:rPr lang="en-US" sz="4800">
                <a:solidFill>
                  <a:schemeClr val="dk1"/>
                </a:solidFill>
              </a:rPr>
              <a:t>We can improve patient satisfaction as measured by three HCAHPS domains related to discharge communication by engaging patients 24 hours in advance with a patient-centered Discharge Checklist. </a:t>
            </a:r>
            <a:endParaRPr sz="4800">
              <a:solidFill>
                <a:schemeClr val="dk1"/>
              </a:solidFill>
            </a:endParaRPr>
          </a:p>
          <a:p>
            <a:pPr marL="0" lvl="0" indent="0" algn="l" rtl="0">
              <a:spcBef>
                <a:spcPts val="0"/>
              </a:spcBef>
              <a:spcAft>
                <a:spcPts val="0"/>
              </a:spcAft>
              <a:buNone/>
            </a:pPr>
            <a:endParaRPr sz="4800">
              <a:solidFill>
                <a:schemeClr val="dk1"/>
              </a:solidFill>
            </a:endParaRPr>
          </a:p>
          <a:p>
            <a:pPr marL="685800" lvl="0" indent="-685800" algn="l" rtl="0">
              <a:spcBef>
                <a:spcPts val="0"/>
              </a:spcBef>
              <a:spcAft>
                <a:spcPts val="0"/>
              </a:spcAft>
              <a:buClr>
                <a:schemeClr val="dk1"/>
              </a:buClr>
              <a:buSzPts val="4800"/>
              <a:buChar char="•"/>
            </a:pPr>
            <a:r>
              <a:rPr lang="en-US" sz="4800">
                <a:solidFill>
                  <a:schemeClr val="dk1"/>
                </a:solidFill>
              </a:rPr>
              <a:t>We can decrease the overall room turnover time of non-isolation patient rooms by 30 minutes by improving communication among MHSU staff and utilizing support staff in room cleaning tasks.</a:t>
            </a:r>
            <a:br>
              <a:rPr lang="en-US" sz="4800">
                <a:solidFill>
                  <a:schemeClr val="dk1"/>
                </a:solidFill>
              </a:rPr>
            </a:br>
            <a:endParaRPr sz="4800">
              <a:solidFill>
                <a:schemeClr val="dk1"/>
              </a:solidFill>
            </a:endParaRPr>
          </a:p>
          <a:p>
            <a:pPr marL="685800" lvl="0" indent="-381000" algn="l" rtl="0">
              <a:spcBef>
                <a:spcPts val="0"/>
              </a:spcBef>
              <a:spcAft>
                <a:spcPts val="0"/>
              </a:spcAft>
              <a:buNone/>
            </a:pPr>
            <a:endParaRPr sz="4800">
              <a:solidFill>
                <a:schemeClr val="dk1"/>
              </a:solidFill>
            </a:endParaRPr>
          </a:p>
        </p:txBody>
      </p:sp>
      <p:pic>
        <p:nvPicPr>
          <p:cNvPr id="138" name="Google Shape;138;p13"/>
          <p:cNvPicPr preferRelativeResize="0"/>
          <p:nvPr/>
        </p:nvPicPr>
        <p:blipFill rotWithShape="1">
          <a:blip r:embed="rId6">
            <a:alphaModFix/>
          </a:blip>
          <a:srcRect/>
          <a:stretch/>
        </p:blipFill>
        <p:spPr>
          <a:xfrm>
            <a:off x="2391500" y="33088092"/>
            <a:ext cx="2040300" cy="2492700"/>
          </a:xfrm>
          <a:prstGeom prst="rect">
            <a:avLst/>
          </a:prstGeom>
          <a:noFill/>
          <a:ln>
            <a:noFill/>
          </a:ln>
        </p:spPr>
      </p:pic>
      <p:sp>
        <p:nvSpPr>
          <p:cNvPr id="139" name="Google Shape;139;p13"/>
          <p:cNvSpPr txBox="1"/>
          <p:nvPr/>
        </p:nvSpPr>
        <p:spPr>
          <a:xfrm>
            <a:off x="2220352" y="35423449"/>
            <a:ext cx="2111400" cy="237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a:t>Discharge Checklist </a:t>
            </a:r>
            <a:endParaRPr sz="3200"/>
          </a:p>
        </p:txBody>
      </p:sp>
      <p:sp>
        <p:nvSpPr>
          <p:cNvPr id="140" name="Google Shape;140;p13"/>
          <p:cNvSpPr/>
          <p:nvPr/>
        </p:nvSpPr>
        <p:spPr>
          <a:xfrm>
            <a:off x="4830095" y="34005607"/>
            <a:ext cx="966900" cy="444000"/>
          </a:xfrm>
          <a:prstGeom prst="rightArrow">
            <a:avLst>
              <a:gd name="adj1" fmla="val 50000"/>
              <a:gd name="adj2" fmla="val 50000"/>
            </a:avLst>
          </a:prstGeom>
          <a:solidFill>
            <a:srgbClr val="45818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1" name="Google Shape;141;p13" descr="dischargechecklist.png"/>
          <p:cNvPicPr preferRelativeResize="0"/>
          <p:nvPr/>
        </p:nvPicPr>
        <p:blipFill rotWithShape="1">
          <a:blip r:embed="rId7">
            <a:alphaModFix/>
          </a:blip>
          <a:srcRect l="52967"/>
          <a:stretch/>
        </p:blipFill>
        <p:spPr>
          <a:xfrm>
            <a:off x="9647384" y="33290816"/>
            <a:ext cx="1880712" cy="2047771"/>
          </a:xfrm>
          <a:prstGeom prst="rect">
            <a:avLst/>
          </a:prstGeom>
          <a:noFill/>
          <a:ln>
            <a:noFill/>
          </a:ln>
        </p:spPr>
      </p:pic>
      <p:sp>
        <p:nvSpPr>
          <p:cNvPr id="142" name="Google Shape;142;p13"/>
          <p:cNvSpPr txBox="1"/>
          <p:nvPr/>
        </p:nvSpPr>
        <p:spPr>
          <a:xfrm>
            <a:off x="13178155" y="35041692"/>
            <a:ext cx="1926600" cy="23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t>Patient </a:t>
            </a:r>
            <a:endParaRPr sz="3200"/>
          </a:p>
          <a:p>
            <a:pPr marL="0" lvl="0" indent="0" algn="l" rtl="0">
              <a:spcBef>
                <a:spcPts val="0"/>
              </a:spcBef>
              <a:spcAft>
                <a:spcPts val="0"/>
              </a:spcAft>
              <a:buNone/>
            </a:pPr>
            <a:endParaRPr sz="3200"/>
          </a:p>
        </p:txBody>
      </p:sp>
      <p:sp>
        <p:nvSpPr>
          <p:cNvPr id="143" name="Google Shape;143;p13"/>
          <p:cNvSpPr/>
          <p:nvPr/>
        </p:nvSpPr>
        <p:spPr>
          <a:xfrm>
            <a:off x="8225594" y="34005625"/>
            <a:ext cx="966900" cy="444000"/>
          </a:xfrm>
          <a:prstGeom prst="rightArrow">
            <a:avLst>
              <a:gd name="adj1" fmla="val 50000"/>
              <a:gd name="adj2" fmla="val 50000"/>
            </a:avLst>
          </a:prstGeom>
          <a:solidFill>
            <a:srgbClr val="45818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3"/>
          <p:cNvSpPr/>
          <p:nvPr/>
        </p:nvSpPr>
        <p:spPr>
          <a:xfrm>
            <a:off x="11984447" y="34005625"/>
            <a:ext cx="966900" cy="444000"/>
          </a:xfrm>
          <a:prstGeom prst="rightArrow">
            <a:avLst>
              <a:gd name="adj1" fmla="val 50000"/>
              <a:gd name="adj2" fmla="val 50000"/>
            </a:avLst>
          </a:prstGeom>
          <a:solidFill>
            <a:srgbClr val="45818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txBox="1"/>
          <p:nvPr/>
        </p:nvSpPr>
        <p:spPr>
          <a:xfrm>
            <a:off x="9521775" y="35120825"/>
            <a:ext cx="2343900" cy="237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a:t>Discharge instructions </a:t>
            </a:r>
            <a:endParaRPr sz="3200"/>
          </a:p>
        </p:txBody>
      </p:sp>
      <p:sp>
        <p:nvSpPr>
          <p:cNvPr id="146" name="Google Shape;146;p13"/>
          <p:cNvSpPr txBox="1"/>
          <p:nvPr/>
        </p:nvSpPr>
        <p:spPr>
          <a:xfrm>
            <a:off x="6375207" y="34974720"/>
            <a:ext cx="1926600" cy="37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200"/>
              <a:t>Nurse</a:t>
            </a:r>
            <a:r>
              <a:rPr lang="en-US" sz="1600"/>
              <a:t> </a:t>
            </a:r>
            <a:endParaRPr sz="1600"/>
          </a:p>
        </p:txBody>
      </p:sp>
      <p:sp>
        <p:nvSpPr>
          <p:cNvPr id="147" name="Google Shape;147;p13"/>
          <p:cNvSpPr/>
          <p:nvPr/>
        </p:nvSpPr>
        <p:spPr>
          <a:xfrm>
            <a:off x="1566850" y="31156675"/>
            <a:ext cx="14858100" cy="237300"/>
          </a:xfrm>
          <a:prstGeom prst="rect">
            <a:avLst/>
          </a:prstGeom>
          <a:solidFill>
            <a:srgbClr val="76A5AF"/>
          </a:solidFill>
          <a:ln w="9525" cap="flat" cmpd="sng">
            <a:solidFill>
              <a:srgbClr val="76A5A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8" name="Google Shape;148;p13" descr="icons8-Triangular Bandage-96.png"/>
          <p:cNvPicPr preferRelativeResize="0"/>
          <p:nvPr/>
        </p:nvPicPr>
        <p:blipFill>
          <a:blip r:embed="rId8">
            <a:alphaModFix/>
          </a:blip>
          <a:stretch>
            <a:fillRect/>
          </a:stretch>
        </p:blipFill>
        <p:spPr>
          <a:xfrm>
            <a:off x="12822037" y="32812887"/>
            <a:ext cx="2282713" cy="2547005"/>
          </a:xfrm>
          <a:prstGeom prst="rect">
            <a:avLst/>
          </a:prstGeom>
          <a:noFill/>
          <a:ln>
            <a:noFill/>
          </a:ln>
        </p:spPr>
      </p:pic>
      <p:pic>
        <p:nvPicPr>
          <p:cNvPr id="149" name="Google Shape;149;p13" descr="icons8-Nurse Female-96.png"/>
          <p:cNvPicPr preferRelativeResize="0"/>
          <p:nvPr/>
        </p:nvPicPr>
        <p:blipFill>
          <a:blip r:embed="rId9">
            <a:alphaModFix/>
          </a:blip>
          <a:stretch>
            <a:fillRect/>
          </a:stretch>
        </p:blipFill>
        <p:spPr>
          <a:xfrm>
            <a:off x="6183044" y="33307225"/>
            <a:ext cx="1660045" cy="1852245"/>
          </a:xfrm>
          <a:prstGeom prst="rect">
            <a:avLst/>
          </a:prstGeom>
          <a:noFill/>
          <a:ln>
            <a:noFill/>
          </a:ln>
        </p:spPr>
      </p:pic>
      <p:sp>
        <p:nvSpPr>
          <p:cNvPr id="150" name="Google Shape;150;p13"/>
          <p:cNvSpPr txBox="1"/>
          <p:nvPr/>
        </p:nvSpPr>
        <p:spPr>
          <a:xfrm>
            <a:off x="2162900" y="31631388"/>
            <a:ext cx="10210800" cy="1070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r>
              <a:rPr lang="en-US" sz="7200" b="1">
                <a:solidFill>
                  <a:srgbClr val="45818E"/>
                </a:solidFill>
              </a:rPr>
              <a:t>Proposed</a:t>
            </a:r>
            <a:r>
              <a:rPr lang="en-US" sz="7200">
                <a:solidFill>
                  <a:srgbClr val="45818E"/>
                </a:solidFill>
              </a:rPr>
              <a:t> </a:t>
            </a:r>
            <a:endParaRPr sz="7200">
              <a:solidFill>
                <a:srgbClr val="45818E"/>
              </a:solidFill>
            </a:endParaRPr>
          </a:p>
          <a:p>
            <a:pPr marL="0" lvl="0" indent="0" algn="l" rtl="0">
              <a:spcBef>
                <a:spcPts val="1600"/>
              </a:spcBef>
              <a:spcAft>
                <a:spcPts val="0"/>
              </a:spcAft>
              <a:buNone/>
            </a:pPr>
            <a:endParaRPr sz="7200"/>
          </a:p>
        </p:txBody>
      </p:sp>
      <p:sp>
        <p:nvSpPr>
          <p:cNvPr id="151" name="Google Shape;151;p13"/>
          <p:cNvSpPr txBox="1"/>
          <p:nvPr/>
        </p:nvSpPr>
        <p:spPr>
          <a:xfrm>
            <a:off x="1885738" y="26545946"/>
            <a:ext cx="13672800" cy="1054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7200" b="1"/>
              <a:t>Current</a:t>
            </a:r>
            <a:r>
              <a:rPr lang="en-US" sz="3500" b="1"/>
              <a:t> </a:t>
            </a:r>
            <a:endParaRPr sz="3500" b="1"/>
          </a:p>
          <a:p>
            <a:pPr marL="0" lvl="0" indent="0" algn="l" rtl="0">
              <a:lnSpc>
                <a:spcPct val="115000"/>
              </a:lnSpc>
              <a:spcBef>
                <a:spcPts val="1600"/>
              </a:spcBef>
              <a:spcAft>
                <a:spcPts val="0"/>
              </a:spcAft>
              <a:buNone/>
            </a:pPr>
            <a:endParaRPr sz="2600" b="1"/>
          </a:p>
          <a:p>
            <a:pPr marL="0" lvl="0" indent="0" algn="l" rtl="0">
              <a:lnSpc>
                <a:spcPct val="115000"/>
              </a:lnSpc>
              <a:spcBef>
                <a:spcPts val="1600"/>
              </a:spcBef>
              <a:spcAft>
                <a:spcPts val="0"/>
              </a:spcAft>
              <a:buNone/>
            </a:pPr>
            <a:endParaRPr sz="2600" b="1"/>
          </a:p>
          <a:p>
            <a:pPr marL="0" lvl="0" indent="0" algn="l" rtl="0">
              <a:lnSpc>
                <a:spcPct val="115000"/>
              </a:lnSpc>
              <a:spcBef>
                <a:spcPts val="1600"/>
              </a:spcBef>
              <a:spcAft>
                <a:spcPts val="0"/>
              </a:spcAft>
              <a:buNone/>
            </a:pPr>
            <a:endParaRPr sz="2600" b="1"/>
          </a:p>
          <a:p>
            <a:pPr marL="0" lvl="0" indent="0" algn="l" rtl="0">
              <a:lnSpc>
                <a:spcPct val="115000"/>
              </a:lnSpc>
              <a:spcBef>
                <a:spcPts val="1600"/>
              </a:spcBef>
              <a:spcAft>
                <a:spcPts val="1600"/>
              </a:spcAft>
              <a:buNone/>
            </a:pPr>
            <a:endParaRPr sz="3500"/>
          </a:p>
        </p:txBody>
      </p:sp>
      <p:sp>
        <p:nvSpPr>
          <p:cNvPr id="152" name="Google Shape;152;p13"/>
          <p:cNvSpPr txBox="1"/>
          <p:nvPr/>
        </p:nvSpPr>
        <p:spPr>
          <a:xfrm>
            <a:off x="2223825" y="29401150"/>
            <a:ext cx="1567500" cy="37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a:t>Nurse</a:t>
            </a:r>
            <a:r>
              <a:rPr lang="en-US" sz="5200"/>
              <a:t> </a:t>
            </a:r>
            <a:endParaRPr sz="5200"/>
          </a:p>
        </p:txBody>
      </p:sp>
      <p:pic>
        <p:nvPicPr>
          <p:cNvPr id="153" name="Google Shape;153;p13" descr="dischargechecklist.png"/>
          <p:cNvPicPr preferRelativeResize="0"/>
          <p:nvPr/>
        </p:nvPicPr>
        <p:blipFill rotWithShape="1">
          <a:blip r:embed="rId7">
            <a:alphaModFix/>
          </a:blip>
          <a:srcRect l="52967"/>
          <a:stretch/>
        </p:blipFill>
        <p:spPr>
          <a:xfrm>
            <a:off x="5641783" y="27926787"/>
            <a:ext cx="1931225" cy="1884587"/>
          </a:xfrm>
          <a:prstGeom prst="rect">
            <a:avLst/>
          </a:prstGeom>
          <a:noFill/>
          <a:ln>
            <a:noFill/>
          </a:ln>
        </p:spPr>
      </p:pic>
      <p:sp>
        <p:nvSpPr>
          <p:cNvPr id="154" name="Google Shape;154;p13"/>
          <p:cNvSpPr txBox="1"/>
          <p:nvPr/>
        </p:nvSpPr>
        <p:spPr>
          <a:xfrm>
            <a:off x="5398775" y="29595463"/>
            <a:ext cx="2525400" cy="153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600"/>
              <a:t>Discharge instructions </a:t>
            </a:r>
            <a:endParaRPr sz="3600"/>
          </a:p>
        </p:txBody>
      </p:sp>
      <p:sp>
        <p:nvSpPr>
          <p:cNvPr id="155" name="Google Shape;155;p13"/>
          <p:cNvSpPr/>
          <p:nvPr/>
        </p:nvSpPr>
        <p:spPr>
          <a:xfrm>
            <a:off x="4162349" y="28873627"/>
            <a:ext cx="993000" cy="408900"/>
          </a:xfrm>
          <a:prstGeom prst="rightArrow">
            <a:avLst>
              <a:gd name="adj1" fmla="val 50000"/>
              <a:gd name="adj2" fmla="val 50000"/>
            </a:avLst>
          </a:prstGeom>
          <a:solidFill>
            <a:srgbClr val="45818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3"/>
          <p:cNvSpPr/>
          <p:nvPr/>
        </p:nvSpPr>
        <p:spPr>
          <a:xfrm>
            <a:off x="8144088" y="28873627"/>
            <a:ext cx="993000" cy="408900"/>
          </a:xfrm>
          <a:prstGeom prst="rightArrow">
            <a:avLst>
              <a:gd name="adj1" fmla="val 50000"/>
              <a:gd name="adj2" fmla="val 50000"/>
            </a:avLst>
          </a:prstGeom>
          <a:solidFill>
            <a:srgbClr val="45818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3"/>
          <p:cNvSpPr/>
          <p:nvPr/>
        </p:nvSpPr>
        <p:spPr>
          <a:xfrm>
            <a:off x="9064833" y="28276539"/>
            <a:ext cx="2525381" cy="1603282"/>
          </a:xfrm>
          <a:prstGeom prst="flowChartMerge">
            <a:avLst/>
          </a:prstGeom>
          <a:solidFill>
            <a:srgbClr val="FFD966"/>
          </a:solidFill>
          <a:ln w="952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3600" b="1"/>
              <a:t>Wait </a:t>
            </a:r>
            <a:endParaRPr sz="3600" b="1"/>
          </a:p>
        </p:txBody>
      </p:sp>
      <p:sp>
        <p:nvSpPr>
          <p:cNvPr id="158" name="Google Shape;158;p13"/>
          <p:cNvSpPr/>
          <p:nvPr/>
        </p:nvSpPr>
        <p:spPr>
          <a:xfrm>
            <a:off x="11709373" y="28873643"/>
            <a:ext cx="993000" cy="408900"/>
          </a:xfrm>
          <a:prstGeom prst="rightArrow">
            <a:avLst>
              <a:gd name="adj1" fmla="val 50000"/>
              <a:gd name="adj2" fmla="val 50000"/>
            </a:avLst>
          </a:prstGeom>
          <a:solidFill>
            <a:srgbClr val="45818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txBox="1"/>
          <p:nvPr/>
        </p:nvSpPr>
        <p:spPr>
          <a:xfrm>
            <a:off x="13329232" y="29781230"/>
            <a:ext cx="1926600" cy="57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600"/>
              <a:t>Patient </a:t>
            </a:r>
            <a:endParaRPr sz="3600"/>
          </a:p>
          <a:p>
            <a:pPr marL="0" lvl="0" indent="0" algn="l" rtl="0">
              <a:spcBef>
                <a:spcPts val="0"/>
              </a:spcBef>
              <a:spcAft>
                <a:spcPts val="0"/>
              </a:spcAft>
              <a:buNone/>
            </a:pPr>
            <a:endParaRPr sz="3600"/>
          </a:p>
        </p:txBody>
      </p:sp>
      <p:pic>
        <p:nvPicPr>
          <p:cNvPr id="160" name="Google Shape;160;p13" descr="icons8-Triangular Bandage-96.png"/>
          <p:cNvPicPr preferRelativeResize="0"/>
          <p:nvPr/>
        </p:nvPicPr>
        <p:blipFill>
          <a:blip r:embed="rId8">
            <a:alphaModFix/>
          </a:blip>
          <a:stretch>
            <a:fillRect/>
          </a:stretch>
        </p:blipFill>
        <p:spPr>
          <a:xfrm>
            <a:off x="12954526" y="27775937"/>
            <a:ext cx="2344024" cy="2344038"/>
          </a:xfrm>
          <a:prstGeom prst="rect">
            <a:avLst/>
          </a:prstGeom>
          <a:noFill/>
          <a:ln>
            <a:noFill/>
          </a:ln>
        </p:spPr>
      </p:pic>
      <p:pic>
        <p:nvPicPr>
          <p:cNvPr id="161" name="Google Shape;161;p13" descr="icons8-Nurse Female-96.png"/>
          <p:cNvPicPr preferRelativeResize="0"/>
          <p:nvPr/>
        </p:nvPicPr>
        <p:blipFill>
          <a:blip r:embed="rId9">
            <a:alphaModFix/>
          </a:blip>
          <a:stretch>
            <a:fillRect/>
          </a:stretch>
        </p:blipFill>
        <p:spPr>
          <a:xfrm>
            <a:off x="2010497" y="28087331"/>
            <a:ext cx="1704632" cy="1704642"/>
          </a:xfrm>
          <a:prstGeom prst="rect">
            <a:avLst/>
          </a:prstGeom>
          <a:noFill/>
          <a:ln>
            <a:noFill/>
          </a:ln>
        </p:spPr>
      </p:pic>
      <p:pic>
        <p:nvPicPr>
          <p:cNvPr id="162" name="Google Shape;162;p13"/>
          <p:cNvPicPr preferRelativeResize="0"/>
          <p:nvPr/>
        </p:nvPicPr>
        <p:blipFill>
          <a:blip r:embed="rId10">
            <a:alphaModFix/>
          </a:blip>
          <a:stretch>
            <a:fillRect/>
          </a:stretch>
        </p:blipFill>
        <p:spPr>
          <a:xfrm>
            <a:off x="18119850" y="30464988"/>
            <a:ext cx="14298479" cy="7064293"/>
          </a:xfrm>
          <a:prstGeom prst="rect">
            <a:avLst/>
          </a:prstGeom>
          <a:noFill/>
          <a:ln>
            <a:noFill/>
          </a:ln>
        </p:spPr>
      </p:pic>
      <p:sp>
        <p:nvSpPr>
          <p:cNvPr id="163" name="Google Shape;163;p13"/>
          <p:cNvSpPr/>
          <p:nvPr/>
        </p:nvSpPr>
        <p:spPr>
          <a:xfrm>
            <a:off x="17449800" y="9755675"/>
            <a:ext cx="15621000" cy="28054800"/>
          </a:xfrm>
          <a:prstGeom prst="rect">
            <a:avLst/>
          </a:prstGeom>
          <a:noFill/>
          <a:ln w="31750" cap="flat" cmpd="dbl">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100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Inter Med Poster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434</Words>
  <Application>Microsoft Office PowerPoint</Application>
  <PresentationFormat>Custom</PresentationFormat>
  <Paragraphs>46</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Inter Med Poster Template</vt:lpstr>
      <vt:lpstr>Reducing Patient Discharge Delays and Room Turnover Time: Quality Improvement on a  Hospital Medicine Unit   Joshua Baalman1, Colleen Bono2, Cody Harry3, Terah Hennick4, Afifah Khan5, Hans Lui6, Anastasiya Ponomaryova7, Colbey Ricklefs8, Tyler Anstett, DO7, Manny Diaz, MD7, Emily Gottenborg, MD7 1University of Illinois School of Medicine, 2Lake Erie College of Osteopathic Medicine, 3University of Nevada, Reno School of Medicine, 4University of Central Florida College of Medicine, 5Eastern Virginia Medical School, 6UC Berkeley-UCSF Joint Medical Program, 7University of Colorado School of Medicine, 8University of Missouri School of Medicine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Reducing Patient Discharge Delays and Room Turnover Time: Quality Improvement on a  Hospital Medicine Unit   Joshua Baalman1, Colleen Bono2, Cody Harry3, Terah Hennick4, Afifah Khan5, Hans Lui6, Anastasiya Ponomaryova7, Colbey Ricklefs8, Tyler Anstett, DO7, Manny Diaz, MD7, Emily Gottenborg, MD7 1University of Illinois School of Medicine, 2Lake Erie College of Osteopathic Medicine, 3University of Nevada, Reno School of Medicine, 4University of Central Florida College of Medicine, 5Eastern Virginia Medical School, 6UC Berkeley-UCSF Joint Medical Program, 7University of Colorado School of Medicine, 8University of Missouri School of Medicine </dc:title>
  <dc:creator>Diaz, Manuel</dc:creator>
  <cp:lastModifiedBy>Diaz, Manuel Jose</cp:lastModifiedBy>
  <cp:revision>1</cp:revision>
  <dcterms:modified xsi:type="dcterms:W3CDTF">2018-12-21T19:41:24Z</dcterms:modified>
</cp:coreProperties>
</file>