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omments/modernComment_102_BBB0226B.xml" ContentType="application/vnd.ms-powerpoint.comments+xml"/>
  <Override PartName="/ppt/comments/modernComment_79E_B3E1E2E4.xml" ContentType="application/vnd.ms-powerpoint.comments+xml"/>
  <Override PartName="/ppt/comments/modernComment_79F_74F4A8A2.xml" ContentType="application/vnd.ms-powerpoint.comments+xml"/>
  <Override PartName="/ppt/comments/modernComment_7A0_55A06FDB.xml" ContentType="application/vnd.ms-powerpoint.comments+xml"/>
  <Override PartName="/ppt/comments/modernComment_7A1_672F786E.xml" ContentType="application/vnd.ms-powerpoint.comments+xml"/>
  <Override PartName="/ppt/comments/modernComment_7A4_76DE7371.xml" ContentType="application/vnd.ms-powerpoint.comment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notesMasterIdLst>
    <p:notesMasterId r:id="rId28"/>
  </p:notesMasterIdLst>
  <p:sldIdLst>
    <p:sldId id="256" r:id="rId2"/>
    <p:sldId id="257" r:id="rId3"/>
    <p:sldId id="261" r:id="rId4"/>
    <p:sldId id="258" r:id="rId5"/>
    <p:sldId id="1959" r:id="rId6"/>
    <p:sldId id="1965" r:id="rId7"/>
    <p:sldId id="294" r:id="rId8"/>
    <p:sldId id="1950" r:id="rId9"/>
    <p:sldId id="1949" r:id="rId10"/>
    <p:sldId id="260" r:id="rId11"/>
    <p:sldId id="1951" r:id="rId12"/>
    <p:sldId id="1948" r:id="rId13"/>
    <p:sldId id="1964" r:id="rId14"/>
    <p:sldId id="297" r:id="rId15"/>
    <p:sldId id="1954" r:id="rId16"/>
    <p:sldId id="1962" r:id="rId17"/>
    <p:sldId id="1952" r:id="rId18"/>
    <p:sldId id="1947" r:id="rId19"/>
    <p:sldId id="1953" r:id="rId20"/>
    <p:sldId id="1955" r:id="rId21"/>
    <p:sldId id="1956" r:id="rId22"/>
    <p:sldId id="1957" r:id="rId23"/>
    <p:sldId id="1960" r:id="rId24"/>
    <p:sldId id="1966" r:id="rId25"/>
    <p:sldId id="266" r:id="rId26"/>
    <p:sldId id="273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2B68B71-CA62-D976-3B21-7E02A7A000BE}" name="elizabeth kessler" initials="ek" userId="887d8abae3beba0d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4" autoAdjust="0"/>
    <p:restoredTop sz="77752" autoAdjust="0"/>
  </p:normalViewPr>
  <p:slideViewPr>
    <p:cSldViewPr snapToGrid="0">
      <p:cViewPr varScale="1">
        <p:scale>
          <a:sx n="108" d="100"/>
          <a:sy n="108" d="100"/>
        </p:scale>
        <p:origin x="138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omments/modernComment_102_BBB0226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24A46C1-3819-46E0-BDF9-9A89CA303B7C}" authorId="{22B68B71-CA62-D976-3B21-7E02A7A000BE}" created="2023-04-20T05:43:49.34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148882539" sldId="258"/>
      <ac:spMk id="2" creationId="{D80E661E-B62B-4C27-861A-FC444587FA43}"/>
    </ac:deMkLst>
    <p188:txBody>
      <a:bodyPr/>
      <a:lstStyle/>
      <a:p>
        <a:r>
          <a:rPr lang="en-US"/>
          <a:t>Need to edit</a:t>
        </a:r>
      </a:p>
    </p188:txBody>
  </p188:cm>
</p188:cmLst>
</file>

<file path=ppt/comments/modernComment_79E_B3E1E2E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24A46C1-3819-46E0-BDF9-9A89CA303B7C}" authorId="{22B68B71-CA62-D976-3B21-7E02A7A000BE}" created="2023-04-20T05:43:49.34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148882539" sldId="258"/>
      <ac:spMk id="2" creationId="{D80E661E-B62B-4C27-861A-FC444587FA43}"/>
    </ac:deMkLst>
    <p188:txBody>
      <a:bodyPr/>
      <a:lstStyle/>
      <a:p>
        <a:r>
          <a:rPr lang="en-US"/>
          <a:t>Need to edit</a:t>
        </a:r>
      </a:p>
    </p188:txBody>
  </p188:cm>
</p188:cmLst>
</file>

<file path=ppt/comments/modernComment_79F_74F4A8A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24A46C1-3819-46E0-BDF9-9A89CA303B7C}" authorId="{22B68B71-CA62-D976-3B21-7E02A7A000BE}" created="2023-04-20T05:43:49.34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148882539" sldId="258"/>
      <ac:spMk id="2" creationId="{D80E661E-B62B-4C27-861A-FC444587FA43}"/>
    </ac:deMkLst>
    <p188:txBody>
      <a:bodyPr/>
      <a:lstStyle/>
      <a:p>
        <a:r>
          <a:rPr lang="en-US"/>
          <a:t>Need to edit</a:t>
        </a:r>
      </a:p>
    </p188:txBody>
  </p188:cm>
</p188:cmLst>
</file>

<file path=ppt/comments/modernComment_7A0_55A06FD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24A46C1-3819-46E0-BDF9-9A89CA303B7C}" authorId="{22B68B71-CA62-D976-3B21-7E02A7A000BE}" created="2023-04-20T05:43:49.34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148882539" sldId="258"/>
      <ac:spMk id="2" creationId="{D80E661E-B62B-4C27-861A-FC444587FA43}"/>
    </ac:deMkLst>
    <p188:txBody>
      <a:bodyPr/>
      <a:lstStyle/>
      <a:p>
        <a:r>
          <a:rPr lang="en-US"/>
          <a:t>Need to edit</a:t>
        </a:r>
      </a:p>
    </p188:txBody>
  </p188:cm>
</p188:cmLst>
</file>

<file path=ppt/comments/modernComment_7A1_672F786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24A46C1-3819-46E0-BDF9-9A89CA303B7C}" authorId="{22B68B71-CA62-D976-3B21-7E02A7A000BE}" created="2023-04-20T05:43:49.34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148882539" sldId="258"/>
      <ac:spMk id="2" creationId="{D80E661E-B62B-4C27-861A-FC444587FA43}"/>
    </ac:deMkLst>
    <p188:txBody>
      <a:bodyPr/>
      <a:lstStyle/>
      <a:p>
        <a:r>
          <a:rPr lang="en-US"/>
          <a:t>Need to edit</a:t>
        </a:r>
      </a:p>
    </p188:txBody>
  </p188:cm>
</p188:cmLst>
</file>

<file path=ppt/comments/modernComment_7A4_76DE737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24A46C1-3819-46E0-BDF9-9A89CA303B7C}" authorId="{22B68B71-CA62-D976-3B21-7E02A7A000BE}" created="2023-04-20T05:43:49.34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148882539" sldId="258"/>
      <ac:spMk id="2" creationId="{D80E661E-B62B-4C27-861A-FC444587FA43}"/>
    </ac:deMkLst>
    <p188:txBody>
      <a:bodyPr/>
      <a:lstStyle/>
      <a:p>
        <a:r>
          <a:rPr lang="en-US"/>
          <a:t>Need to edit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F3A7B0-B9F1-4011-8C99-EAD215D51C78}" type="doc">
      <dgm:prSet loTypeId="urn:microsoft.com/office/officeart/2005/8/layout/process3" loCatId="process" qsTypeId="urn:microsoft.com/office/officeart/2005/8/quickstyle/3d2" qsCatId="3D" csTypeId="urn:microsoft.com/office/officeart/2005/8/colors/accent1_2" csCatId="accent1" phldr="1"/>
      <dgm:spPr/>
    </dgm:pt>
    <dgm:pt modelId="{CC270789-E0A1-44D4-A0C2-13DFA2AA44BF}">
      <dgm:prSet phldrT="[Text]" custT="1"/>
      <dgm:spPr/>
      <dgm:t>
        <a:bodyPr/>
        <a:lstStyle/>
        <a:p>
          <a:r>
            <a:rPr lang="en-US" sz="2400" dirty="0"/>
            <a:t>Workshop 1 - ALL</a:t>
          </a:r>
        </a:p>
      </dgm:t>
    </dgm:pt>
    <dgm:pt modelId="{17AA9EBD-EE68-44D6-9CFE-B54E91F0BB84}" type="parTrans" cxnId="{B6670966-5F92-4C63-9A9C-9A33B75A01D2}">
      <dgm:prSet/>
      <dgm:spPr/>
      <dgm:t>
        <a:bodyPr/>
        <a:lstStyle/>
        <a:p>
          <a:endParaRPr lang="en-US"/>
        </a:p>
      </dgm:t>
    </dgm:pt>
    <dgm:pt modelId="{3284EF60-3E9D-4C2E-B568-EA3B1FB95198}" type="sibTrans" cxnId="{B6670966-5F92-4C63-9A9C-9A33B75A01D2}">
      <dgm:prSet/>
      <dgm:spPr/>
      <dgm:t>
        <a:bodyPr/>
        <a:lstStyle/>
        <a:p>
          <a:endParaRPr lang="en-US"/>
        </a:p>
      </dgm:t>
    </dgm:pt>
    <dgm:pt modelId="{319A3CD1-D42F-440B-9307-7C09B45949CB}">
      <dgm:prSet phldrT="[Text]" custT="1"/>
      <dgm:spPr/>
      <dgm:t>
        <a:bodyPr/>
        <a:lstStyle/>
        <a:p>
          <a:r>
            <a:rPr lang="en-US" sz="2400" dirty="0"/>
            <a:t>Workshop 2  - Individual Clinic</a:t>
          </a:r>
        </a:p>
        <a:p>
          <a:endParaRPr lang="en-US" sz="1700" dirty="0"/>
        </a:p>
      </dgm:t>
    </dgm:pt>
    <dgm:pt modelId="{E7818B92-DCD0-419A-8583-CBE5F8303322}" type="parTrans" cxnId="{73BFCB6B-D3C0-4634-9914-F57CD6C89C90}">
      <dgm:prSet/>
      <dgm:spPr/>
      <dgm:t>
        <a:bodyPr/>
        <a:lstStyle/>
        <a:p>
          <a:endParaRPr lang="en-US"/>
        </a:p>
      </dgm:t>
    </dgm:pt>
    <dgm:pt modelId="{C9A3186F-12D2-4411-BB1C-215C1BD9E21D}" type="sibTrans" cxnId="{73BFCB6B-D3C0-4634-9914-F57CD6C89C90}">
      <dgm:prSet/>
      <dgm:spPr/>
      <dgm:t>
        <a:bodyPr/>
        <a:lstStyle/>
        <a:p>
          <a:endParaRPr lang="en-US"/>
        </a:p>
      </dgm:t>
    </dgm:pt>
    <dgm:pt modelId="{4DCD30EF-10ED-44F4-A35C-451EAFB5F672}">
      <dgm:prSet custT="1"/>
      <dgm:spPr/>
      <dgm:t>
        <a:bodyPr/>
        <a:lstStyle/>
        <a:p>
          <a:r>
            <a:rPr lang="en-US" sz="2400" dirty="0"/>
            <a:t>Pilot test in clinic with about 15 patient</a:t>
          </a:r>
        </a:p>
      </dgm:t>
    </dgm:pt>
    <dgm:pt modelId="{4D41AAEC-0773-44E0-80D5-63E486BEE8E8}" type="parTrans" cxnId="{5E56801A-63B7-4A75-8C2A-A30BD40B1483}">
      <dgm:prSet/>
      <dgm:spPr/>
      <dgm:t>
        <a:bodyPr/>
        <a:lstStyle/>
        <a:p>
          <a:endParaRPr lang="en-US"/>
        </a:p>
      </dgm:t>
    </dgm:pt>
    <dgm:pt modelId="{5A0F775C-F126-4B5E-995D-D2B6036D0669}" type="sibTrans" cxnId="{5E56801A-63B7-4A75-8C2A-A30BD40B1483}">
      <dgm:prSet/>
      <dgm:spPr/>
      <dgm:t>
        <a:bodyPr/>
        <a:lstStyle/>
        <a:p>
          <a:endParaRPr lang="en-US"/>
        </a:p>
      </dgm:t>
    </dgm:pt>
    <dgm:pt modelId="{8B654492-92DB-4EB8-8FF3-884F79782652}">
      <dgm:prSet custT="1"/>
      <dgm:spPr/>
      <dgm:t>
        <a:bodyPr/>
        <a:lstStyle/>
        <a:p>
          <a:r>
            <a:rPr lang="en-US" sz="1600" dirty="0"/>
            <a:t>Clinic-specific workflow</a:t>
          </a:r>
        </a:p>
      </dgm:t>
    </dgm:pt>
    <dgm:pt modelId="{3F13C5D5-EE79-479C-9E60-AE2A4950589F}" type="parTrans" cxnId="{93A98B77-DAA8-421F-9F96-18365DA1BC93}">
      <dgm:prSet/>
      <dgm:spPr/>
      <dgm:t>
        <a:bodyPr/>
        <a:lstStyle/>
        <a:p>
          <a:endParaRPr lang="en-US"/>
        </a:p>
      </dgm:t>
    </dgm:pt>
    <dgm:pt modelId="{94D52EFD-F461-41D7-A91B-A04F3EE71A54}" type="sibTrans" cxnId="{93A98B77-DAA8-421F-9F96-18365DA1BC93}">
      <dgm:prSet/>
      <dgm:spPr/>
      <dgm:t>
        <a:bodyPr/>
        <a:lstStyle/>
        <a:p>
          <a:endParaRPr lang="en-US"/>
        </a:p>
      </dgm:t>
    </dgm:pt>
    <dgm:pt modelId="{13060459-8B78-4035-8717-C6E423D7D90E}">
      <dgm:prSet custT="1"/>
      <dgm:spPr/>
      <dgm:t>
        <a:bodyPr/>
        <a:lstStyle/>
        <a:p>
          <a:r>
            <a:rPr lang="en-US" sz="1600" dirty="0"/>
            <a:t>When does the patient fill out</a:t>
          </a:r>
        </a:p>
      </dgm:t>
    </dgm:pt>
    <dgm:pt modelId="{EA270D3D-0769-4895-94A5-EE717D49F7FA}" type="parTrans" cxnId="{F8D1366B-EE30-47ED-9ED3-96EA5E185379}">
      <dgm:prSet/>
      <dgm:spPr/>
      <dgm:t>
        <a:bodyPr/>
        <a:lstStyle/>
        <a:p>
          <a:endParaRPr lang="en-US"/>
        </a:p>
      </dgm:t>
    </dgm:pt>
    <dgm:pt modelId="{8DFAD0B0-A5B6-45EF-9EFB-524F0514FB51}" type="sibTrans" cxnId="{F8D1366B-EE30-47ED-9ED3-96EA5E185379}">
      <dgm:prSet/>
      <dgm:spPr/>
      <dgm:t>
        <a:bodyPr/>
        <a:lstStyle/>
        <a:p>
          <a:endParaRPr lang="en-US"/>
        </a:p>
      </dgm:t>
    </dgm:pt>
    <dgm:pt modelId="{F269B33A-6B89-4C12-AF3F-8EC811707B8E}">
      <dgm:prSet custT="1"/>
      <dgm:spPr/>
      <dgm:t>
        <a:bodyPr/>
        <a:lstStyle/>
        <a:p>
          <a:r>
            <a:rPr lang="en-US" sz="1600" dirty="0"/>
            <a:t>Who acts on the information</a:t>
          </a:r>
        </a:p>
      </dgm:t>
    </dgm:pt>
    <dgm:pt modelId="{D5070A88-001D-48DD-9A64-010676018DAA}" type="parTrans" cxnId="{AB066686-EE46-49B1-B9E2-865462D508BA}">
      <dgm:prSet/>
      <dgm:spPr/>
      <dgm:t>
        <a:bodyPr/>
        <a:lstStyle/>
        <a:p>
          <a:endParaRPr lang="en-US"/>
        </a:p>
      </dgm:t>
    </dgm:pt>
    <dgm:pt modelId="{14558900-67BA-4035-8B3E-BE49C1DCF539}" type="sibTrans" cxnId="{AB066686-EE46-49B1-B9E2-865462D508BA}">
      <dgm:prSet/>
      <dgm:spPr/>
      <dgm:t>
        <a:bodyPr/>
        <a:lstStyle/>
        <a:p>
          <a:endParaRPr lang="en-US"/>
        </a:p>
      </dgm:t>
    </dgm:pt>
    <dgm:pt modelId="{7D3DC70E-C579-4A95-9259-73BFFDB188EB}">
      <dgm:prSet custT="1"/>
      <dgm:spPr/>
      <dgm:t>
        <a:bodyPr/>
        <a:lstStyle/>
        <a:p>
          <a:r>
            <a:rPr lang="en-US" sz="1600" dirty="0"/>
            <a:t>Are there set actions</a:t>
          </a:r>
        </a:p>
      </dgm:t>
    </dgm:pt>
    <dgm:pt modelId="{558A0834-9A30-478A-9A89-D5E2D80021CC}" type="parTrans" cxnId="{749F09EC-55BC-4398-8681-4AA279BD06DB}">
      <dgm:prSet/>
      <dgm:spPr/>
      <dgm:t>
        <a:bodyPr/>
        <a:lstStyle/>
        <a:p>
          <a:endParaRPr lang="en-US"/>
        </a:p>
      </dgm:t>
    </dgm:pt>
    <dgm:pt modelId="{F8B344EF-939B-4A74-92B7-6B7C06157CE9}" type="sibTrans" cxnId="{749F09EC-55BC-4398-8681-4AA279BD06DB}">
      <dgm:prSet/>
      <dgm:spPr/>
      <dgm:t>
        <a:bodyPr/>
        <a:lstStyle/>
        <a:p>
          <a:endParaRPr lang="en-US"/>
        </a:p>
      </dgm:t>
    </dgm:pt>
    <dgm:pt modelId="{F4066A95-4C58-4C42-B9A5-0DAC99D8F878}">
      <dgm:prSet custT="1"/>
      <dgm:spPr/>
      <dgm:t>
        <a:bodyPr/>
        <a:lstStyle/>
        <a:p>
          <a:endParaRPr lang="en-US" sz="1600" dirty="0"/>
        </a:p>
      </dgm:t>
    </dgm:pt>
    <dgm:pt modelId="{F13735D0-BCC5-483B-A09B-1B97ADA99F47}" type="parTrans" cxnId="{2CA61019-C477-4101-BD37-3ADB5A1E64A4}">
      <dgm:prSet/>
      <dgm:spPr/>
      <dgm:t>
        <a:bodyPr/>
        <a:lstStyle/>
        <a:p>
          <a:endParaRPr lang="en-US"/>
        </a:p>
      </dgm:t>
    </dgm:pt>
    <dgm:pt modelId="{628F6B3F-1FE1-410F-ABC7-AD5DF2FEC0FA}" type="sibTrans" cxnId="{2CA61019-C477-4101-BD37-3ADB5A1E64A4}">
      <dgm:prSet/>
      <dgm:spPr/>
      <dgm:t>
        <a:bodyPr/>
        <a:lstStyle/>
        <a:p>
          <a:endParaRPr lang="en-US"/>
        </a:p>
      </dgm:t>
    </dgm:pt>
    <dgm:pt modelId="{364BA0DA-3A05-4449-AF48-A70466E10533}">
      <dgm:prSet custT="1"/>
      <dgm:spPr/>
      <dgm:t>
        <a:bodyPr/>
        <a:lstStyle/>
        <a:p>
          <a:r>
            <a:rPr lang="en-US" sz="1600" dirty="0"/>
            <a:t>ALL new patients will fill out and only SOME will sign up for the study</a:t>
          </a:r>
        </a:p>
      </dgm:t>
    </dgm:pt>
    <dgm:pt modelId="{379392F0-EDE6-4926-BE8A-2A49E9DE111A}" type="parTrans" cxnId="{050830E8-FCB7-4B5A-8981-30E4A09B88C5}">
      <dgm:prSet/>
      <dgm:spPr/>
    </dgm:pt>
    <dgm:pt modelId="{18906CD8-BFDB-4422-8DA9-A42B6625A272}" type="sibTrans" cxnId="{050830E8-FCB7-4B5A-8981-30E4A09B88C5}">
      <dgm:prSet/>
      <dgm:spPr/>
    </dgm:pt>
    <dgm:pt modelId="{15E8CB36-1343-48AE-BD54-5BD5BC67606D}">
      <dgm:prSet custT="1"/>
      <dgm:spPr/>
      <dgm:t>
        <a:bodyPr/>
        <a:lstStyle/>
        <a:p>
          <a:r>
            <a:rPr lang="en-US" sz="1600" dirty="0"/>
            <a:t>Study will ask questions of patients and clinician</a:t>
          </a:r>
        </a:p>
      </dgm:t>
    </dgm:pt>
    <dgm:pt modelId="{B851E57C-7064-490C-846E-3AAE8B1B4FB7}" type="parTrans" cxnId="{9A8B4BD0-C758-4674-90E8-D18A062731DA}">
      <dgm:prSet/>
      <dgm:spPr/>
    </dgm:pt>
    <dgm:pt modelId="{948AB291-345B-4DAF-879B-C98938469D97}" type="sibTrans" cxnId="{9A8B4BD0-C758-4674-90E8-D18A062731DA}">
      <dgm:prSet/>
      <dgm:spPr/>
    </dgm:pt>
    <dgm:pt modelId="{816F2D81-0535-4093-99EB-8A31C7A978C7}">
      <dgm:prSet custT="1"/>
      <dgm:spPr/>
      <dgm:t>
        <a:bodyPr/>
        <a:lstStyle/>
        <a:p>
          <a:r>
            <a:rPr lang="en-US" sz="1600" dirty="0"/>
            <a:t>Record visit</a:t>
          </a:r>
        </a:p>
      </dgm:t>
    </dgm:pt>
    <dgm:pt modelId="{DC4ECA23-5C89-4C54-B17D-446F7B972474}" type="parTrans" cxnId="{5002F1C2-36F2-4C2A-9DB4-58F6AAF3B16B}">
      <dgm:prSet/>
      <dgm:spPr/>
    </dgm:pt>
    <dgm:pt modelId="{7AD8EB04-99CC-4802-A11E-19813C8D98B9}" type="sibTrans" cxnId="{5002F1C2-36F2-4C2A-9DB4-58F6AAF3B16B}">
      <dgm:prSet/>
      <dgm:spPr/>
    </dgm:pt>
    <dgm:pt modelId="{3CED36FA-4919-4221-AD31-79E0FAA9EBD2}">
      <dgm:prSet custT="1"/>
      <dgm:spPr/>
      <dgm:t>
        <a:bodyPr/>
        <a:lstStyle/>
        <a:p>
          <a:r>
            <a:rPr lang="en-US" sz="1600" dirty="0"/>
            <a:t>Looks at notes/referrals</a:t>
          </a:r>
        </a:p>
      </dgm:t>
    </dgm:pt>
    <dgm:pt modelId="{F604653D-D3B0-431F-8163-A7064FCB24D2}" type="parTrans" cxnId="{7EAC91B2-E0AD-458A-B4E3-E9447535D94F}">
      <dgm:prSet/>
      <dgm:spPr/>
    </dgm:pt>
    <dgm:pt modelId="{980CAF6F-D65E-42D4-907B-005EE574717F}" type="sibTrans" cxnId="{7EAC91B2-E0AD-458A-B4E3-E9447535D94F}">
      <dgm:prSet/>
      <dgm:spPr/>
    </dgm:pt>
    <dgm:pt modelId="{B6A8E446-62E5-45F8-AFDB-A4C5A5DAD1CF}" type="pres">
      <dgm:prSet presAssocID="{90F3A7B0-B9F1-4011-8C99-EAD215D51C78}" presName="linearFlow" presStyleCnt="0">
        <dgm:presLayoutVars>
          <dgm:dir/>
          <dgm:animLvl val="lvl"/>
          <dgm:resizeHandles val="exact"/>
        </dgm:presLayoutVars>
      </dgm:prSet>
      <dgm:spPr/>
    </dgm:pt>
    <dgm:pt modelId="{2E8D173D-E11D-4CD3-9A8C-9D8A3AC1E302}" type="pres">
      <dgm:prSet presAssocID="{CC270789-E0A1-44D4-A0C2-13DFA2AA44BF}" presName="composite" presStyleCnt="0"/>
      <dgm:spPr/>
    </dgm:pt>
    <dgm:pt modelId="{73B5AAA9-55BD-4338-99B8-80BF0D0C1CE0}" type="pres">
      <dgm:prSet presAssocID="{CC270789-E0A1-44D4-A0C2-13DFA2AA44BF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74E5D28B-F79C-4CD3-BEE6-4728CD1E9163}" type="pres">
      <dgm:prSet presAssocID="{CC270789-E0A1-44D4-A0C2-13DFA2AA44BF}" presName="parSh" presStyleLbl="node1" presStyleIdx="0" presStyleCnt="3"/>
      <dgm:spPr/>
    </dgm:pt>
    <dgm:pt modelId="{554EAB7C-77A5-4D28-B0ED-75CAA576F334}" type="pres">
      <dgm:prSet presAssocID="{CC270789-E0A1-44D4-A0C2-13DFA2AA44BF}" presName="desTx" presStyleLbl="fgAcc1" presStyleIdx="0" presStyleCnt="3" custLinFactNeighborX="-757" custLinFactNeighborY="80773">
        <dgm:presLayoutVars>
          <dgm:bulletEnabled val="1"/>
        </dgm:presLayoutVars>
      </dgm:prSet>
      <dgm:spPr/>
    </dgm:pt>
    <dgm:pt modelId="{9007EBBD-744D-41A6-B01B-9EC82D206920}" type="pres">
      <dgm:prSet presAssocID="{3284EF60-3E9D-4C2E-B568-EA3B1FB95198}" presName="sibTrans" presStyleLbl="sibTrans2D1" presStyleIdx="0" presStyleCnt="2"/>
      <dgm:spPr/>
    </dgm:pt>
    <dgm:pt modelId="{6E703659-76DB-4FC1-AD8A-014540C5DFE9}" type="pres">
      <dgm:prSet presAssocID="{3284EF60-3E9D-4C2E-B568-EA3B1FB95198}" presName="connTx" presStyleLbl="sibTrans2D1" presStyleIdx="0" presStyleCnt="2"/>
      <dgm:spPr/>
    </dgm:pt>
    <dgm:pt modelId="{587A3815-877E-472B-88A1-506782987525}" type="pres">
      <dgm:prSet presAssocID="{319A3CD1-D42F-440B-9307-7C09B45949CB}" presName="composite" presStyleCnt="0"/>
      <dgm:spPr/>
    </dgm:pt>
    <dgm:pt modelId="{A38DF2D0-93FB-4CE6-8BC8-FB9ED929DF0B}" type="pres">
      <dgm:prSet presAssocID="{319A3CD1-D42F-440B-9307-7C09B45949CB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7A150001-EBA1-47E3-A375-EEDCF6107217}" type="pres">
      <dgm:prSet presAssocID="{319A3CD1-D42F-440B-9307-7C09B45949CB}" presName="parSh" presStyleLbl="node1" presStyleIdx="1" presStyleCnt="3"/>
      <dgm:spPr/>
    </dgm:pt>
    <dgm:pt modelId="{9F28CDFE-892D-406F-91BB-BE17A32E3D6F}" type="pres">
      <dgm:prSet presAssocID="{319A3CD1-D42F-440B-9307-7C09B45949CB}" presName="desTx" presStyleLbl="fgAcc1" presStyleIdx="1" presStyleCnt="3" custScaleY="91921" custLinFactNeighborX="6236" custLinFactNeighborY="19795">
        <dgm:presLayoutVars>
          <dgm:bulletEnabled val="1"/>
        </dgm:presLayoutVars>
      </dgm:prSet>
      <dgm:spPr/>
    </dgm:pt>
    <dgm:pt modelId="{C6A43EA2-92C2-49C8-998A-BEC49E4E934F}" type="pres">
      <dgm:prSet presAssocID="{C9A3186F-12D2-4411-BB1C-215C1BD9E21D}" presName="sibTrans" presStyleLbl="sibTrans2D1" presStyleIdx="1" presStyleCnt="2"/>
      <dgm:spPr/>
    </dgm:pt>
    <dgm:pt modelId="{1257E466-0E29-4503-A99D-60A30F131CAB}" type="pres">
      <dgm:prSet presAssocID="{C9A3186F-12D2-4411-BB1C-215C1BD9E21D}" presName="connTx" presStyleLbl="sibTrans2D1" presStyleIdx="1" presStyleCnt="2"/>
      <dgm:spPr/>
    </dgm:pt>
    <dgm:pt modelId="{280BEB1E-FAAA-4CE2-A4D1-FDD4D18C2A23}" type="pres">
      <dgm:prSet presAssocID="{4DCD30EF-10ED-44F4-A35C-451EAFB5F672}" presName="composite" presStyleCnt="0"/>
      <dgm:spPr/>
    </dgm:pt>
    <dgm:pt modelId="{1C48B9BB-5C2F-4AF2-8116-BA93F275EEE4}" type="pres">
      <dgm:prSet presAssocID="{4DCD30EF-10ED-44F4-A35C-451EAFB5F672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986D6F3B-797D-4A44-8FEC-3BFC032043D0}" type="pres">
      <dgm:prSet presAssocID="{4DCD30EF-10ED-44F4-A35C-451EAFB5F672}" presName="parSh" presStyleLbl="node1" presStyleIdx="2" presStyleCnt="3" custLinFactNeighborX="-986"/>
      <dgm:spPr/>
    </dgm:pt>
    <dgm:pt modelId="{0831F76C-21A8-4940-AD02-BC987BDD2600}" type="pres">
      <dgm:prSet presAssocID="{4DCD30EF-10ED-44F4-A35C-451EAFB5F672}" presName="desTx" presStyleLbl="fgAcc1" presStyleIdx="2" presStyleCnt="3" custScaleY="89205" custLinFactNeighborX="-3552" custLinFactNeighborY="20387">
        <dgm:presLayoutVars>
          <dgm:bulletEnabled val="1"/>
        </dgm:presLayoutVars>
      </dgm:prSet>
      <dgm:spPr/>
    </dgm:pt>
  </dgm:ptLst>
  <dgm:cxnLst>
    <dgm:cxn modelId="{2CA61019-C477-4101-BD37-3ADB5A1E64A4}" srcId="{319A3CD1-D42F-440B-9307-7C09B45949CB}" destId="{F4066A95-4C58-4C42-B9A5-0DAC99D8F878}" srcOrd="4" destOrd="0" parTransId="{F13735D0-BCC5-483B-A09B-1B97ADA99F47}" sibTransId="{628F6B3F-1FE1-410F-ABC7-AD5DF2FEC0FA}"/>
    <dgm:cxn modelId="{5E56801A-63B7-4A75-8C2A-A30BD40B1483}" srcId="{90F3A7B0-B9F1-4011-8C99-EAD215D51C78}" destId="{4DCD30EF-10ED-44F4-A35C-451EAFB5F672}" srcOrd="2" destOrd="0" parTransId="{4D41AAEC-0773-44E0-80D5-63E486BEE8E8}" sibTransId="{5A0F775C-F126-4B5E-995D-D2B6036D0669}"/>
    <dgm:cxn modelId="{AD4AA12C-FA28-478D-B857-EA7D40D3C7C3}" type="presOf" srcId="{15E8CB36-1343-48AE-BD54-5BD5BC67606D}" destId="{0831F76C-21A8-4940-AD02-BC987BDD2600}" srcOrd="0" destOrd="1" presId="urn:microsoft.com/office/officeart/2005/8/layout/process3"/>
    <dgm:cxn modelId="{3BD80034-D5CA-44BE-9697-8ECC410698AE}" type="presOf" srcId="{F269B33A-6B89-4C12-AF3F-8EC811707B8E}" destId="{9F28CDFE-892D-406F-91BB-BE17A32E3D6F}" srcOrd="0" destOrd="2" presId="urn:microsoft.com/office/officeart/2005/8/layout/process3"/>
    <dgm:cxn modelId="{C239EE42-488E-4C28-A5F8-A2FEA5E15CE4}" type="presOf" srcId="{3CED36FA-4919-4221-AD31-79E0FAA9EBD2}" destId="{0831F76C-21A8-4940-AD02-BC987BDD2600}" srcOrd="0" destOrd="3" presId="urn:microsoft.com/office/officeart/2005/8/layout/process3"/>
    <dgm:cxn modelId="{B6670966-5F92-4C63-9A9C-9A33B75A01D2}" srcId="{90F3A7B0-B9F1-4011-8C99-EAD215D51C78}" destId="{CC270789-E0A1-44D4-A0C2-13DFA2AA44BF}" srcOrd="0" destOrd="0" parTransId="{17AA9EBD-EE68-44D6-9CFE-B54E91F0BB84}" sibTransId="{3284EF60-3E9D-4C2E-B568-EA3B1FB95198}"/>
    <dgm:cxn modelId="{F8D1366B-EE30-47ED-9ED3-96EA5E185379}" srcId="{319A3CD1-D42F-440B-9307-7C09B45949CB}" destId="{13060459-8B78-4035-8717-C6E423D7D90E}" srcOrd="1" destOrd="0" parTransId="{EA270D3D-0769-4895-94A5-EE717D49F7FA}" sibTransId="{8DFAD0B0-A5B6-45EF-9EFB-524F0514FB51}"/>
    <dgm:cxn modelId="{73BFCB6B-D3C0-4634-9914-F57CD6C89C90}" srcId="{90F3A7B0-B9F1-4011-8C99-EAD215D51C78}" destId="{319A3CD1-D42F-440B-9307-7C09B45949CB}" srcOrd="1" destOrd="0" parTransId="{E7818B92-DCD0-419A-8583-CBE5F8303322}" sibTransId="{C9A3186F-12D2-4411-BB1C-215C1BD9E21D}"/>
    <dgm:cxn modelId="{43D2404C-B7D2-47DA-8ABB-14562D56F9A3}" type="presOf" srcId="{4DCD30EF-10ED-44F4-A35C-451EAFB5F672}" destId="{1C48B9BB-5C2F-4AF2-8116-BA93F275EEE4}" srcOrd="0" destOrd="0" presId="urn:microsoft.com/office/officeart/2005/8/layout/process3"/>
    <dgm:cxn modelId="{AF128D6C-324C-458B-8E77-E013D33384AA}" type="presOf" srcId="{C9A3186F-12D2-4411-BB1C-215C1BD9E21D}" destId="{C6A43EA2-92C2-49C8-998A-BEC49E4E934F}" srcOrd="0" destOrd="0" presId="urn:microsoft.com/office/officeart/2005/8/layout/process3"/>
    <dgm:cxn modelId="{521B6970-F295-4D68-895D-9121A5EE795A}" type="presOf" srcId="{C9A3186F-12D2-4411-BB1C-215C1BD9E21D}" destId="{1257E466-0E29-4503-A99D-60A30F131CAB}" srcOrd="1" destOrd="0" presId="urn:microsoft.com/office/officeart/2005/8/layout/process3"/>
    <dgm:cxn modelId="{03452C56-C1B9-410B-86EA-8EF4E3F9571A}" type="presOf" srcId="{CC270789-E0A1-44D4-A0C2-13DFA2AA44BF}" destId="{74E5D28B-F79C-4CD3-BEE6-4728CD1E9163}" srcOrd="1" destOrd="0" presId="urn:microsoft.com/office/officeart/2005/8/layout/process3"/>
    <dgm:cxn modelId="{93A98B77-DAA8-421F-9F96-18365DA1BC93}" srcId="{319A3CD1-D42F-440B-9307-7C09B45949CB}" destId="{8B654492-92DB-4EB8-8FF3-884F79782652}" srcOrd="0" destOrd="0" parTransId="{3F13C5D5-EE79-479C-9E60-AE2A4950589F}" sibTransId="{94D52EFD-F461-41D7-A91B-A04F3EE71A54}"/>
    <dgm:cxn modelId="{7315D95A-C63D-4D8F-919F-CCFB21A2A1B2}" type="presOf" srcId="{3284EF60-3E9D-4C2E-B568-EA3B1FB95198}" destId="{9007EBBD-744D-41A6-B01B-9EC82D206920}" srcOrd="0" destOrd="0" presId="urn:microsoft.com/office/officeart/2005/8/layout/process3"/>
    <dgm:cxn modelId="{59CA0785-0CA9-447B-B977-2359BBBF5538}" type="presOf" srcId="{13060459-8B78-4035-8717-C6E423D7D90E}" destId="{9F28CDFE-892D-406F-91BB-BE17A32E3D6F}" srcOrd="0" destOrd="1" presId="urn:microsoft.com/office/officeart/2005/8/layout/process3"/>
    <dgm:cxn modelId="{AB066686-EE46-49B1-B9E2-865462D508BA}" srcId="{319A3CD1-D42F-440B-9307-7C09B45949CB}" destId="{F269B33A-6B89-4C12-AF3F-8EC811707B8E}" srcOrd="2" destOrd="0" parTransId="{D5070A88-001D-48DD-9A64-010676018DAA}" sibTransId="{14558900-67BA-4035-8B3E-BE49C1DCF539}"/>
    <dgm:cxn modelId="{35042190-4D89-4B77-B6CB-B912639B7C81}" type="presOf" srcId="{319A3CD1-D42F-440B-9307-7C09B45949CB}" destId="{7A150001-EBA1-47E3-A375-EEDCF6107217}" srcOrd="1" destOrd="0" presId="urn:microsoft.com/office/officeart/2005/8/layout/process3"/>
    <dgm:cxn modelId="{82492094-25C8-4113-B207-BBC9E898483F}" type="presOf" srcId="{816F2D81-0535-4093-99EB-8A31C7A978C7}" destId="{0831F76C-21A8-4940-AD02-BC987BDD2600}" srcOrd="0" destOrd="2" presId="urn:microsoft.com/office/officeart/2005/8/layout/process3"/>
    <dgm:cxn modelId="{0A460897-FAAF-4B72-86DB-69E1B3A0EF0E}" type="presOf" srcId="{90F3A7B0-B9F1-4011-8C99-EAD215D51C78}" destId="{B6A8E446-62E5-45F8-AFDB-A4C5A5DAD1CF}" srcOrd="0" destOrd="0" presId="urn:microsoft.com/office/officeart/2005/8/layout/process3"/>
    <dgm:cxn modelId="{70CE3F97-2F22-40F9-9DE4-3A50526F8B48}" type="presOf" srcId="{7D3DC70E-C579-4A95-9259-73BFFDB188EB}" destId="{9F28CDFE-892D-406F-91BB-BE17A32E3D6F}" srcOrd="0" destOrd="3" presId="urn:microsoft.com/office/officeart/2005/8/layout/process3"/>
    <dgm:cxn modelId="{0884A6A8-437F-40BD-89FD-00A2337EC583}" type="presOf" srcId="{8B654492-92DB-4EB8-8FF3-884F79782652}" destId="{9F28CDFE-892D-406F-91BB-BE17A32E3D6F}" srcOrd="0" destOrd="0" presId="urn:microsoft.com/office/officeart/2005/8/layout/process3"/>
    <dgm:cxn modelId="{7EAC91B2-E0AD-458A-B4E3-E9447535D94F}" srcId="{4DCD30EF-10ED-44F4-A35C-451EAFB5F672}" destId="{3CED36FA-4919-4221-AD31-79E0FAA9EBD2}" srcOrd="3" destOrd="0" parTransId="{F604653D-D3B0-431F-8163-A7064FCB24D2}" sibTransId="{980CAF6F-D65E-42D4-907B-005EE574717F}"/>
    <dgm:cxn modelId="{3CA8E1B4-9192-4BAA-AA7C-88207E86F1A0}" type="presOf" srcId="{CC270789-E0A1-44D4-A0C2-13DFA2AA44BF}" destId="{73B5AAA9-55BD-4338-99B8-80BF0D0C1CE0}" srcOrd="0" destOrd="0" presId="urn:microsoft.com/office/officeart/2005/8/layout/process3"/>
    <dgm:cxn modelId="{1BCAE2BD-9E37-4B5D-8838-4716F912D65B}" type="presOf" srcId="{364BA0DA-3A05-4449-AF48-A70466E10533}" destId="{0831F76C-21A8-4940-AD02-BC987BDD2600}" srcOrd="0" destOrd="0" presId="urn:microsoft.com/office/officeart/2005/8/layout/process3"/>
    <dgm:cxn modelId="{5002F1C2-36F2-4C2A-9DB4-58F6AAF3B16B}" srcId="{4DCD30EF-10ED-44F4-A35C-451EAFB5F672}" destId="{816F2D81-0535-4093-99EB-8A31C7A978C7}" srcOrd="2" destOrd="0" parTransId="{DC4ECA23-5C89-4C54-B17D-446F7B972474}" sibTransId="{7AD8EB04-99CC-4802-A11E-19813C8D98B9}"/>
    <dgm:cxn modelId="{9A8B4BD0-C758-4674-90E8-D18A062731DA}" srcId="{4DCD30EF-10ED-44F4-A35C-451EAFB5F672}" destId="{15E8CB36-1343-48AE-BD54-5BD5BC67606D}" srcOrd="1" destOrd="0" parTransId="{B851E57C-7064-490C-846E-3AAE8B1B4FB7}" sibTransId="{948AB291-345B-4DAF-879B-C98938469D97}"/>
    <dgm:cxn modelId="{167161D3-4CA7-4D19-8ABE-CEED5FD8E6D5}" type="presOf" srcId="{F4066A95-4C58-4C42-B9A5-0DAC99D8F878}" destId="{9F28CDFE-892D-406F-91BB-BE17A32E3D6F}" srcOrd="0" destOrd="4" presId="urn:microsoft.com/office/officeart/2005/8/layout/process3"/>
    <dgm:cxn modelId="{1702CFE5-12F8-4647-A65A-BAE5E13FAA1C}" type="presOf" srcId="{3284EF60-3E9D-4C2E-B568-EA3B1FB95198}" destId="{6E703659-76DB-4FC1-AD8A-014540C5DFE9}" srcOrd="1" destOrd="0" presId="urn:microsoft.com/office/officeart/2005/8/layout/process3"/>
    <dgm:cxn modelId="{CD3CCAE6-77C4-4933-83DC-D1F1AC1214AB}" type="presOf" srcId="{319A3CD1-D42F-440B-9307-7C09B45949CB}" destId="{A38DF2D0-93FB-4CE6-8BC8-FB9ED929DF0B}" srcOrd="0" destOrd="0" presId="urn:microsoft.com/office/officeart/2005/8/layout/process3"/>
    <dgm:cxn modelId="{050830E8-FCB7-4B5A-8981-30E4A09B88C5}" srcId="{4DCD30EF-10ED-44F4-A35C-451EAFB5F672}" destId="{364BA0DA-3A05-4449-AF48-A70466E10533}" srcOrd="0" destOrd="0" parTransId="{379392F0-EDE6-4926-BE8A-2A49E9DE111A}" sibTransId="{18906CD8-BFDB-4422-8DA9-A42B6625A272}"/>
    <dgm:cxn modelId="{749F09EC-55BC-4398-8681-4AA279BD06DB}" srcId="{319A3CD1-D42F-440B-9307-7C09B45949CB}" destId="{7D3DC70E-C579-4A95-9259-73BFFDB188EB}" srcOrd="3" destOrd="0" parTransId="{558A0834-9A30-478A-9A89-D5E2D80021CC}" sibTransId="{F8B344EF-939B-4A74-92B7-6B7C06157CE9}"/>
    <dgm:cxn modelId="{6783CAFC-C625-4E5A-80A5-FF53D2B74740}" type="presOf" srcId="{4DCD30EF-10ED-44F4-A35C-451EAFB5F672}" destId="{986D6F3B-797D-4A44-8FEC-3BFC032043D0}" srcOrd="1" destOrd="0" presId="urn:microsoft.com/office/officeart/2005/8/layout/process3"/>
    <dgm:cxn modelId="{E5CE09BC-AFC8-4815-BE18-E826AB2F28C5}" type="presParOf" srcId="{B6A8E446-62E5-45F8-AFDB-A4C5A5DAD1CF}" destId="{2E8D173D-E11D-4CD3-9A8C-9D8A3AC1E302}" srcOrd="0" destOrd="0" presId="urn:microsoft.com/office/officeart/2005/8/layout/process3"/>
    <dgm:cxn modelId="{F1451851-5993-400A-A227-A92C4F06343F}" type="presParOf" srcId="{2E8D173D-E11D-4CD3-9A8C-9D8A3AC1E302}" destId="{73B5AAA9-55BD-4338-99B8-80BF0D0C1CE0}" srcOrd="0" destOrd="0" presId="urn:microsoft.com/office/officeart/2005/8/layout/process3"/>
    <dgm:cxn modelId="{96EF4D78-4498-45AF-8AB3-07C1B91815BD}" type="presParOf" srcId="{2E8D173D-E11D-4CD3-9A8C-9D8A3AC1E302}" destId="{74E5D28B-F79C-4CD3-BEE6-4728CD1E9163}" srcOrd="1" destOrd="0" presId="urn:microsoft.com/office/officeart/2005/8/layout/process3"/>
    <dgm:cxn modelId="{5CA64A4D-E27A-454F-A28A-9682983A5662}" type="presParOf" srcId="{2E8D173D-E11D-4CD3-9A8C-9D8A3AC1E302}" destId="{554EAB7C-77A5-4D28-B0ED-75CAA576F334}" srcOrd="2" destOrd="0" presId="urn:microsoft.com/office/officeart/2005/8/layout/process3"/>
    <dgm:cxn modelId="{57FA5008-D5B3-403E-99AC-4D8423DC4CB5}" type="presParOf" srcId="{B6A8E446-62E5-45F8-AFDB-A4C5A5DAD1CF}" destId="{9007EBBD-744D-41A6-B01B-9EC82D206920}" srcOrd="1" destOrd="0" presId="urn:microsoft.com/office/officeart/2005/8/layout/process3"/>
    <dgm:cxn modelId="{81F324E2-0895-4000-A9C5-5848812BEE6E}" type="presParOf" srcId="{9007EBBD-744D-41A6-B01B-9EC82D206920}" destId="{6E703659-76DB-4FC1-AD8A-014540C5DFE9}" srcOrd="0" destOrd="0" presId="urn:microsoft.com/office/officeart/2005/8/layout/process3"/>
    <dgm:cxn modelId="{034DC6C8-EAE5-4FE9-AC97-0792F135DB75}" type="presParOf" srcId="{B6A8E446-62E5-45F8-AFDB-A4C5A5DAD1CF}" destId="{587A3815-877E-472B-88A1-506782987525}" srcOrd="2" destOrd="0" presId="urn:microsoft.com/office/officeart/2005/8/layout/process3"/>
    <dgm:cxn modelId="{F012F59E-4F7C-468C-B0F5-400F034735BF}" type="presParOf" srcId="{587A3815-877E-472B-88A1-506782987525}" destId="{A38DF2D0-93FB-4CE6-8BC8-FB9ED929DF0B}" srcOrd="0" destOrd="0" presId="urn:microsoft.com/office/officeart/2005/8/layout/process3"/>
    <dgm:cxn modelId="{45D3DCCE-59DC-4B73-941E-C092102C4707}" type="presParOf" srcId="{587A3815-877E-472B-88A1-506782987525}" destId="{7A150001-EBA1-47E3-A375-EEDCF6107217}" srcOrd="1" destOrd="0" presId="urn:microsoft.com/office/officeart/2005/8/layout/process3"/>
    <dgm:cxn modelId="{ADA2650A-50FF-47F4-BE1B-E7034DAFE5C3}" type="presParOf" srcId="{587A3815-877E-472B-88A1-506782987525}" destId="{9F28CDFE-892D-406F-91BB-BE17A32E3D6F}" srcOrd="2" destOrd="0" presId="urn:microsoft.com/office/officeart/2005/8/layout/process3"/>
    <dgm:cxn modelId="{15AB6477-BE76-46D7-8E6C-EAA2FA120E0C}" type="presParOf" srcId="{B6A8E446-62E5-45F8-AFDB-A4C5A5DAD1CF}" destId="{C6A43EA2-92C2-49C8-998A-BEC49E4E934F}" srcOrd="3" destOrd="0" presId="urn:microsoft.com/office/officeart/2005/8/layout/process3"/>
    <dgm:cxn modelId="{C6396B84-0657-48C7-B1D7-AE0492A0C1F4}" type="presParOf" srcId="{C6A43EA2-92C2-49C8-998A-BEC49E4E934F}" destId="{1257E466-0E29-4503-A99D-60A30F131CAB}" srcOrd="0" destOrd="0" presId="urn:microsoft.com/office/officeart/2005/8/layout/process3"/>
    <dgm:cxn modelId="{E32D2DF3-8C06-4B54-91E2-821CF1E53048}" type="presParOf" srcId="{B6A8E446-62E5-45F8-AFDB-A4C5A5DAD1CF}" destId="{280BEB1E-FAAA-4CE2-A4D1-FDD4D18C2A23}" srcOrd="4" destOrd="0" presId="urn:microsoft.com/office/officeart/2005/8/layout/process3"/>
    <dgm:cxn modelId="{D90D4B5B-D7C0-453C-A361-4BF880EDE1BE}" type="presParOf" srcId="{280BEB1E-FAAA-4CE2-A4D1-FDD4D18C2A23}" destId="{1C48B9BB-5C2F-4AF2-8116-BA93F275EEE4}" srcOrd="0" destOrd="0" presId="urn:microsoft.com/office/officeart/2005/8/layout/process3"/>
    <dgm:cxn modelId="{CCE8A579-4561-42C4-8FB7-C2EA41B5E3C1}" type="presParOf" srcId="{280BEB1E-FAAA-4CE2-A4D1-FDD4D18C2A23}" destId="{986D6F3B-797D-4A44-8FEC-3BFC032043D0}" srcOrd="1" destOrd="0" presId="urn:microsoft.com/office/officeart/2005/8/layout/process3"/>
    <dgm:cxn modelId="{25C81CFC-5E1A-4EB4-AB5C-84ADEAF36B0D}" type="presParOf" srcId="{280BEB1E-FAAA-4CE2-A4D1-FDD4D18C2A23}" destId="{0831F76C-21A8-4940-AD02-BC987BDD2600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B3CE66-34A8-4858-A7AC-E071A085D61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7496C5-9251-4795-BDDC-DE5453B6F105}">
      <dgm:prSet phldrT="[Text]" custT="1"/>
      <dgm:spPr/>
      <dgm:t>
        <a:bodyPr/>
        <a:lstStyle/>
        <a:p>
          <a:r>
            <a:rPr lang="en-US" sz="1200" b="1" dirty="0"/>
            <a:t>Waiting Room</a:t>
          </a:r>
        </a:p>
        <a:p>
          <a:r>
            <a:rPr lang="en-US" sz="1200" dirty="0"/>
            <a:t>Patient Check In</a:t>
          </a:r>
        </a:p>
      </dgm:t>
    </dgm:pt>
    <dgm:pt modelId="{CDDA9EDE-C297-4281-B36F-4928A5894B9F}" type="parTrans" cxnId="{DBFE7D52-767C-4E9A-B008-1E8FFB3B3059}">
      <dgm:prSet/>
      <dgm:spPr/>
      <dgm:t>
        <a:bodyPr/>
        <a:lstStyle/>
        <a:p>
          <a:endParaRPr lang="en-US"/>
        </a:p>
      </dgm:t>
    </dgm:pt>
    <dgm:pt modelId="{A194FD92-1DD5-4E90-A0A1-633CE5756D68}" type="sibTrans" cxnId="{DBFE7D52-767C-4E9A-B008-1E8FFB3B3059}">
      <dgm:prSet/>
      <dgm:spPr/>
      <dgm:t>
        <a:bodyPr/>
        <a:lstStyle/>
        <a:p>
          <a:endParaRPr lang="en-US"/>
        </a:p>
      </dgm:t>
    </dgm:pt>
    <dgm:pt modelId="{6643DE95-20AA-46E7-91D8-7ADE989BF742}">
      <dgm:prSet phldrT="[Text]" custT="1"/>
      <dgm:spPr/>
      <dgm:t>
        <a:bodyPr/>
        <a:lstStyle/>
        <a:p>
          <a:r>
            <a:rPr lang="en-US" sz="1200" dirty="0"/>
            <a:t>Front Desk Staff</a:t>
          </a:r>
        </a:p>
      </dgm:t>
    </dgm:pt>
    <dgm:pt modelId="{F5011BCC-47AF-492C-AA17-C5FADCAF0F01}" type="parTrans" cxnId="{F40D3E4D-CA9B-4873-84C8-714347928D75}">
      <dgm:prSet/>
      <dgm:spPr/>
      <dgm:t>
        <a:bodyPr/>
        <a:lstStyle/>
        <a:p>
          <a:endParaRPr lang="en-US"/>
        </a:p>
      </dgm:t>
    </dgm:pt>
    <dgm:pt modelId="{466CCD1B-2A06-48A0-A459-D26C59B3B9E6}" type="sibTrans" cxnId="{F40D3E4D-CA9B-4873-84C8-714347928D75}">
      <dgm:prSet/>
      <dgm:spPr/>
      <dgm:t>
        <a:bodyPr/>
        <a:lstStyle/>
        <a:p>
          <a:endParaRPr lang="en-US"/>
        </a:p>
      </dgm:t>
    </dgm:pt>
    <dgm:pt modelId="{0F69C40C-268A-467A-8CF5-AA28B15DA996}">
      <dgm:prSet phldrT="[Text]" custT="1"/>
      <dgm:spPr/>
      <dgm:t>
        <a:bodyPr/>
        <a:lstStyle/>
        <a:p>
          <a:r>
            <a:rPr lang="en-US" sz="1000" b="1" dirty="0"/>
            <a:t>Examination </a:t>
          </a:r>
          <a:r>
            <a:rPr lang="en-US" sz="1200" b="1" dirty="0"/>
            <a:t>Room</a:t>
          </a:r>
        </a:p>
        <a:p>
          <a:r>
            <a:rPr lang="en-US" sz="1000" dirty="0"/>
            <a:t>Patient Roomed</a:t>
          </a:r>
        </a:p>
      </dgm:t>
    </dgm:pt>
    <dgm:pt modelId="{C8C7CD75-6D43-4F1E-B1F5-CDD4C20F074F}" type="parTrans" cxnId="{00EA5E35-18CB-4B18-A109-3A25C8435E6E}">
      <dgm:prSet/>
      <dgm:spPr/>
      <dgm:t>
        <a:bodyPr/>
        <a:lstStyle/>
        <a:p>
          <a:endParaRPr lang="en-US"/>
        </a:p>
      </dgm:t>
    </dgm:pt>
    <dgm:pt modelId="{0862C822-2DF0-4164-80AA-FCB70B54EF10}" type="sibTrans" cxnId="{00EA5E35-18CB-4B18-A109-3A25C8435E6E}">
      <dgm:prSet/>
      <dgm:spPr/>
      <dgm:t>
        <a:bodyPr/>
        <a:lstStyle/>
        <a:p>
          <a:endParaRPr lang="en-US"/>
        </a:p>
      </dgm:t>
    </dgm:pt>
    <dgm:pt modelId="{1E90840A-34DA-4DE9-B6FC-40A7E63EF1F9}">
      <dgm:prSet phldrT="[Text]" custT="1"/>
      <dgm:spPr/>
      <dgm:t>
        <a:bodyPr/>
        <a:lstStyle/>
        <a:p>
          <a:r>
            <a:rPr lang="en-US" sz="1200" dirty="0"/>
            <a:t>MA </a:t>
          </a:r>
        </a:p>
      </dgm:t>
    </dgm:pt>
    <dgm:pt modelId="{3B080BF6-0735-4F90-94DE-C9A95190351F}" type="parTrans" cxnId="{8C5E2C8E-224E-4A99-86E0-0E2B3E0694B2}">
      <dgm:prSet/>
      <dgm:spPr/>
      <dgm:t>
        <a:bodyPr/>
        <a:lstStyle/>
        <a:p>
          <a:endParaRPr lang="en-US"/>
        </a:p>
      </dgm:t>
    </dgm:pt>
    <dgm:pt modelId="{231FAA12-ECF4-4FDA-A920-562BBCFC33B0}" type="sibTrans" cxnId="{8C5E2C8E-224E-4A99-86E0-0E2B3E0694B2}">
      <dgm:prSet/>
      <dgm:spPr/>
      <dgm:t>
        <a:bodyPr/>
        <a:lstStyle/>
        <a:p>
          <a:endParaRPr lang="en-US"/>
        </a:p>
      </dgm:t>
    </dgm:pt>
    <dgm:pt modelId="{0EB9C4C3-998D-4963-8F89-153B64C355A9}">
      <dgm:prSet phldrT="[Text]" custT="1"/>
      <dgm:spPr/>
      <dgm:t>
        <a:bodyPr/>
        <a:lstStyle/>
        <a:p>
          <a:r>
            <a:rPr lang="en-US" sz="1200" b="1" dirty="0"/>
            <a:t>Examination Room</a:t>
          </a:r>
        </a:p>
        <a:p>
          <a:r>
            <a:rPr lang="en-US" sz="1200" dirty="0"/>
            <a:t>Clinical Appointment</a:t>
          </a:r>
        </a:p>
      </dgm:t>
    </dgm:pt>
    <dgm:pt modelId="{CBE30CB4-C1A0-43A5-B220-1C7D06B49721}" type="parTrans" cxnId="{4B5C0830-C7AA-497E-A5AD-57D44EFAB290}">
      <dgm:prSet/>
      <dgm:spPr/>
      <dgm:t>
        <a:bodyPr/>
        <a:lstStyle/>
        <a:p>
          <a:endParaRPr lang="en-US"/>
        </a:p>
      </dgm:t>
    </dgm:pt>
    <dgm:pt modelId="{3A11A744-55D0-4992-88F0-1DAE14728BE6}" type="sibTrans" cxnId="{4B5C0830-C7AA-497E-A5AD-57D44EFAB290}">
      <dgm:prSet/>
      <dgm:spPr/>
      <dgm:t>
        <a:bodyPr/>
        <a:lstStyle/>
        <a:p>
          <a:endParaRPr lang="en-US"/>
        </a:p>
      </dgm:t>
    </dgm:pt>
    <dgm:pt modelId="{A5172B6B-05D9-4A6C-B5BF-A4050FACA106}">
      <dgm:prSet phldrT="[Text]" custT="1"/>
      <dgm:spPr/>
      <dgm:t>
        <a:bodyPr/>
        <a:lstStyle/>
        <a:p>
          <a:r>
            <a:rPr lang="en-US" sz="1200" dirty="0"/>
            <a:t>Provider</a:t>
          </a:r>
        </a:p>
      </dgm:t>
    </dgm:pt>
    <dgm:pt modelId="{90A58749-170B-4B1A-8EE9-8EE982018F3D}" type="parTrans" cxnId="{FA90E6D4-3BA6-4002-AF11-7A67C29BF695}">
      <dgm:prSet/>
      <dgm:spPr/>
      <dgm:t>
        <a:bodyPr/>
        <a:lstStyle/>
        <a:p>
          <a:endParaRPr lang="en-US"/>
        </a:p>
      </dgm:t>
    </dgm:pt>
    <dgm:pt modelId="{203A038C-232A-4AC4-8A4C-CE4CF6737DF8}" type="sibTrans" cxnId="{FA90E6D4-3BA6-4002-AF11-7A67C29BF695}">
      <dgm:prSet/>
      <dgm:spPr/>
      <dgm:t>
        <a:bodyPr/>
        <a:lstStyle/>
        <a:p>
          <a:endParaRPr lang="en-US"/>
        </a:p>
      </dgm:t>
    </dgm:pt>
    <dgm:pt modelId="{7909DE35-D588-43CF-8FEA-9808671D2B6F}">
      <dgm:prSet phldrT="[Text]"/>
      <dgm:spPr/>
      <dgm:t>
        <a:bodyPr/>
        <a:lstStyle/>
        <a:p>
          <a:r>
            <a:rPr lang="en-US" dirty="0"/>
            <a:t>Provider, MA</a:t>
          </a:r>
        </a:p>
      </dgm:t>
    </dgm:pt>
    <dgm:pt modelId="{7E90F7E7-3A4E-4B36-99BD-9EF454C1189D}" type="parTrans" cxnId="{5AF2300C-6A58-40EA-B3CC-021F65D41CD4}">
      <dgm:prSet/>
      <dgm:spPr/>
      <dgm:t>
        <a:bodyPr/>
        <a:lstStyle/>
        <a:p>
          <a:endParaRPr lang="en-US"/>
        </a:p>
      </dgm:t>
    </dgm:pt>
    <dgm:pt modelId="{0990B903-2250-4677-86C5-97DFDB2C92E4}" type="sibTrans" cxnId="{5AF2300C-6A58-40EA-B3CC-021F65D41CD4}">
      <dgm:prSet/>
      <dgm:spPr/>
      <dgm:t>
        <a:bodyPr/>
        <a:lstStyle/>
        <a:p>
          <a:endParaRPr lang="en-US"/>
        </a:p>
      </dgm:t>
    </dgm:pt>
    <dgm:pt modelId="{333F362B-431D-4264-8596-4F296198D6BD}">
      <dgm:prSet phldrT="[Text]" custT="1"/>
      <dgm:spPr/>
      <dgm:t>
        <a:bodyPr/>
        <a:lstStyle/>
        <a:p>
          <a:r>
            <a:rPr lang="en-US" sz="1200" b="1" dirty="0"/>
            <a:t>Referrals during visit</a:t>
          </a:r>
        </a:p>
        <a:p>
          <a:endParaRPr lang="en-US" sz="1200" dirty="0"/>
        </a:p>
      </dgm:t>
    </dgm:pt>
    <dgm:pt modelId="{B3107010-C93B-4BD2-BB95-8B2229BBFE4F}" type="parTrans" cxnId="{025B9215-05BE-45B0-AE73-BD34E69ACF85}">
      <dgm:prSet/>
      <dgm:spPr/>
      <dgm:t>
        <a:bodyPr/>
        <a:lstStyle/>
        <a:p>
          <a:endParaRPr lang="en-US"/>
        </a:p>
      </dgm:t>
    </dgm:pt>
    <dgm:pt modelId="{BA7A8C84-C832-4744-8422-6CB5244F86BF}" type="sibTrans" cxnId="{025B9215-05BE-45B0-AE73-BD34E69ACF85}">
      <dgm:prSet/>
      <dgm:spPr/>
      <dgm:t>
        <a:bodyPr/>
        <a:lstStyle/>
        <a:p>
          <a:endParaRPr lang="en-US"/>
        </a:p>
      </dgm:t>
    </dgm:pt>
    <dgm:pt modelId="{AF9361E6-073D-424D-8796-595F32E972DD}">
      <dgm:prSet phldrT="[Text]"/>
      <dgm:spPr/>
      <dgm:t>
        <a:bodyPr/>
        <a:lstStyle/>
        <a:p>
          <a:r>
            <a:rPr lang="en-US" dirty="0"/>
            <a:t>Behavioral Health Staff</a:t>
          </a:r>
        </a:p>
      </dgm:t>
    </dgm:pt>
    <dgm:pt modelId="{635EF32E-0A6D-454C-BED7-73F2FC195731}" type="parTrans" cxnId="{C0404BE0-DB09-4FFC-B147-ED0D6F004A0F}">
      <dgm:prSet/>
      <dgm:spPr/>
      <dgm:t>
        <a:bodyPr/>
        <a:lstStyle/>
        <a:p>
          <a:endParaRPr lang="en-US"/>
        </a:p>
      </dgm:t>
    </dgm:pt>
    <dgm:pt modelId="{F8238940-1816-4E94-A109-0199F1616EB7}" type="sibTrans" cxnId="{C0404BE0-DB09-4FFC-B147-ED0D6F004A0F}">
      <dgm:prSet/>
      <dgm:spPr/>
      <dgm:t>
        <a:bodyPr/>
        <a:lstStyle/>
        <a:p>
          <a:endParaRPr lang="en-US"/>
        </a:p>
      </dgm:t>
    </dgm:pt>
    <dgm:pt modelId="{4C5E22B1-95A6-4671-A408-EB3CF8D20594}">
      <dgm:prSet phldrT="[Text]"/>
      <dgm:spPr/>
      <dgm:t>
        <a:bodyPr/>
        <a:lstStyle/>
        <a:p>
          <a:r>
            <a:rPr lang="en-US" b="1" dirty="0"/>
            <a:t>Post-Visit</a:t>
          </a:r>
        </a:p>
        <a:p>
          <a:endParaRPr lang="en-US" dirty="0"/>
        </a:p>
      </dgm:t>
    </dgm:pt>
    <dgm:pt modelId="{00880217-ECC0-4371-BE15-CA5EFC188234}" type="parTrans" cxnId="{C382258D-D92B-410A-AAF2-73449128EDBB}">
      <dgm:prSet/>
      <dgm:spPr/>
      <dgm:t>
        <a:bodyPr/>
        <a:lstStyle/>
        <a:p>
          <a:endParaRPr lang="en-US"/>
        </a:p>
      </dgm:t>
    </dgm:pt>
    <dgm:pt modelId="{3C14BBBB-0FD8-420D-A847-08CB6EEE8D29}" type="sibTrans" cxnId="{C382258D-D92B-410A-AAF2-73449128EDBB}">
      <dgm:prSet/>
      <dgm:spPr/>
      <dgm:t>
        <a:bodyPr/>
        <a:lstStyle/>
        <a:p>
          <a:endParaRPr lang="en-US"/>
        </a:p>
      </dgm:t>
    </dgm:pt>
    <dgm:pt modelId="{E44CF53E-4827-4D3E-B7A6-020705D16406}">
      <dgm:prSet phldrT="[Text]"/>
      <dgm:spPr/>
      <dgm:t>
        <a:bodyPr/>
        <a:lstStyle/>
        <a:p>
          <a:r>
            <a:rPr lang="en-US" dirty="0"/>
            <a:t>MA</a:t>
          </a:r>
        </a:p>
      </dgm:t>
    </dgm:pt>
    <dgm:pt modelId="{984BC3FC-69AF-4FBA-A37D-59DEF7A75B20}" type="parTrans" cxnId="{81278832-0663-4FC0-99C9-1B402EEED68C}">
      <dgm:prSet/>
      <dgm:spPr/>
      <dgm:t>
        <a:bodyPr/>
        <a:lstStyle/>
        <a:p>
          <a:endParaRPr lang="en-US"/>
        </a:p>
      </dgm:t>
    </dgm:pt>
    <dgm:pt modelId="{3B2F4199-D47B-400B-99DC-9193841C88DF}" type="sibTrans" cxnId="{81278832-0663-4FC0-99C9-1B402EEED68C}">
      <dgm:prSet/>
      <dgm:spPr/>
      <dgm:t>
        <a:bodyPr/>
        <a:lstStyle/>
        <a:p>
          <a:endParaRPr lang="en-US"/>
        </a:p>
      </dgm:t>
    </dgm:pt>
    <dgm:pt modelId="{42050AF1-2699-49B5-BE1E-CC10810B7DC7}">
      <dgm:prSet phldrT="[Text]"/>
      <dgm:spPr/>
      <dgm:t>
        <a:bodyPr/>
        <a:lstStyle/>
        <a:p>
          <a:r>
            <a:rPr lang="en-US" dirty="0"/>
            <a:t>Behavioral Health Staff</a:t>
          </a:r>
        </a:p>
      </dgm:t>
    </dgm:pt>
    <dgm:pt modelId="{5C6D157F-F8D8-4C81-B733-2530609046E9}" type="parTrans" cxnId="{E3EC1DC7-7068-4DA0-9D27-15B504CDEC47}">
      <dgm:prSet/>
      <dgm:spPr/>
      <dgm:t>
        <a:bodyPr/>
        <a:lstStyle/>
        <a:p>
          <a:endParaRPr lang="en-US"/>
        </a:p>
      </dgm:t>
    </dgm:pt>
    <dgm:pt modelId="{F658F78A-B678-41AA-97A5-AD7BABB657CC}" type="sibTrans" cxnId="{E3EC1DC7-7068-4DA0-9D27-15B504CDEC47}">
      <dgm:prSet/>
      <dgm:spPr/>
      <dgm:t>
        <a:bodyPr/>
        <a:lstStyle/>
        <a:p>
          <a:endParaRPr lang="en-US"/>
        </a:p>
      </dgm:t>
    </dgm:pt>
    <dgm:pt modelId="{F1ABDFB4-F824-45DE-B190-4EE9860F380C}">
      <dgm:prSet phldrT="[Text]" custT="1"/>
      <dgm:spPr/>
      <dgm:t>
        <a:bodyPr/>
        <a:lstStyle/>
        <a:p>
          <a:r>
            <a:rPr lang="en-US" sz="1200" dirty="0"/>
            <a:t>Warm handoff (dietitian, other?)</a:t>
          </a:r>
        </a:p>
      </dgm:t>
    </dgm:pt>
    <dgm:pt modelId="{C166979C-190F-41C2-9B5A-B27CF0909F31}" type="parTrans" cxnId="{763F9551-866F-4C2C-98E6-BB2571C9020A}">
      <dgm:prSet/>
      <dgm:spPr/>
      <dgm:t>
        <a:bodyPr/>
        <a:lstStyle/>
        <a:p>
          <a:endParaRPr lang="en-US"/>
        </a:p>
      </dgm:t>
    </dgm:pt>
    <dgm:pt modelId="{315F3790-4C47-4E33-8633-67AF8E132819}" type="sibTrans" cxnId="{763F9551-866F-4C2C-98E6-BB2571C9020A}">
      <dgm:prSet/>
      <dgm:spPr/>
      <dgm:t>
        <a:bodyPr/>
        <a:lstStyle/>
        <a:p>
          <a:endParaRPr lang="en-US"/>
        </a:p>
      </dgm:t>
    </dgm:pt>
    <dgm:pt modelId="{BD1543F4-0731-4410-A4BF-D35B8C9D7FCE}">
      <dgm:prSet phldrT="[Text]"/>
      <dgm:spPr/>
      <dgm:t>
        <a:bodyPr/>
        <a:lstStyle/>
        <a:p>
          <a:r>
            <a:rPr lang="en-US" dirty="0"/>
            <a:t>Social Work/Care Manager</a:t>
          </a:r>
        </a:p>
      </dgm:t>
    </dgm:pt>
    <dgm:pt modelId="{884D02DC-5BF5-4FBC-8316-ECE499904A93}" type="parTrans" cxnId="{CEB54197-A8DC-491C-96E6-63D188D8AC80}">
      <dgm:prSet/>
      <dgm:spPr/>
      <dgm:t>
        <a:bodyPr/>
        <a:lstStyle/>
        <a:p>
          <a:endParaRPr lang="en-US"/>
        </a:p>
      </dgm:t>
    </dgm:pt>
    <dgm:pt modelId="{DBB637C7-E575-449B-BF13-38EBECB9EBE7}" type="sibTrans" cxnId="{CEB54197-A8DC-491C-96E6-63D188D8AC80}">
      <dgm:prSet/>
      <dgm:spPr/>
      <dgm:t>
        <a:bodyPr/>
        <a:lstStyle/>
        <a:p>
          <a:endParaRPr lang="en-US"/>
        </a:p>
      </dgm:t>
    </dgm:pt>
    <dgm:pt modelId="{0F6158DE-4629-41B6-AEE4-BDA35CD105A5}" type="pres">
      <dgm:prSet presAssocID="{64B3CE66-34A8-4858-A7AC-E071A085D61D}" presName="linearFlow" presStyleCnt="0">
        <dgm:presLayoutVars>
          <dgm:dir/>
          <dgm:animLvl val="lvl"/>
          <dgm:resizeHandles val="exact"/>
        </dgm:presLayoutVars>
      </dgm:prSet>
      <dgm:spPr/>
    </dgm:pt>
    <dgm:pt modelId="{BE671A22-D44B-47F0-8F9B-F5E7701305CC}" type="pres">
      <dgm:prSet presAssocID="{FE7496C5-9251-4795-BDDC-DE5453B6F105}" presName="composite" presStyleCnt="0"/>
      <dgm:spPr/>
    </dgm:pt>
    <dgm:pt modelId="{6BF4FF45-F9D7-4E2C-9163-D70D4B6F4306}" type="pres">
      <dgm:prSet presAssocID="{FE7496C5-9251-4795-BDDC-DE5453B6F105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BFC7A6B-635F-4D64-8D74-FFDB70D2670D}" type="pres">
      <dgm:prSet presAssocID="{FE7496C5-9251-4795-BDDC-DE5453B6F105}" presName="parSh" presStyleLbl="node1" presStyleIdx="0" presStyleCnt="5"/>
      <dgm:spPr/>
    </dgm:pt>
    <dgm:pt modelId="{71104D4A-DD44-453D-AC1C-47A05871AC9D}" type="pres">
      <dgm:prSet presAssocID="{FE7496C5-9251-4795-BDDC-DE5453B6F105}" presName="desTx" presStyleLbl="fgAcc1" presStyleIdx="0" presStyleCnt="5">
        <dgm:presLayoutVars>
          <dgm:bulletEnabled val="1"/>
        </dgm:presLayoutVars>
      </dgm:prSet>
      <dgm:spPr/>
    </dgm:pt>
    <dgm:pt modelId="{9D736393-A58E-4A85-AE8E-271C25D0569A}" type="pres">
      <dgm:prSet presAssocID="{A194FD92-1DD5-4E90-A0A1-633CE5756D68}" presName="sibTrans" presStyleLbl="sibTrans2D1" presStyleIdx="0" presStyleCnt="4"/>
      <dgm:spPr/>
    </dgm:pt>
    <dgm:pt modelId="{78FDAE6C-F106-44D2-A219-22D6777FF3A7}" type="pres">
      <dgm:prSet presAssocID="{A194FD92-1DD5-4E90-A0A1-633CE5756D68}" presName="connTx" presStyleLbl="sibTrans2D1" presStyleIdx="0" presStyleCnt="4"/>
      <dgm:spPr/>
    </dgm:pt>
    <dgm:pt modelId="{CD00C4EE-2C4F-4DF0-9664-FE0AC8CE448C}" type="pres">
      <dgm:prSet presAssocID="{0F69C40C-268A-467A-8CF5-AA28B15DA996}" presName="composite" presStyleCnt="0"/>
      <dgm:spPr/>
    </dgm:pt>
    <dgm:pt modelId="{21D4B603-E1F4-4380-8506-C02C07A0F22F}" type="pres">
      <dgm:prSet presAssocID="{0F69C40C-268A-467A-8CF5-AA28B15DA996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6EDC940C-3723-4DB9-8BC7-50C53C29A52E}" type="pres">
      <dgm:prSet presAssocID="{0F69C40C-268A-467A-8CF5-AA28B15DA996}" presName="parSh" presStyleLbl="node1" presStyleIdx="1" presStyleCnt="5"/>
      <dgm:spPr/>
    </dgm:pt>
    <dgm:pt modelId="{1481FA46-3EB9-43DB-B640-5F5B6EAD6C4E}" type="pres">
      <dgm:prSet presAssocID="{0F69C40C-268A-467A-8CF5-AA28B15DA996}" presName="desTx" presStyleLbl="fgAcc1" presStyleIdx="1" presStyleCnt="5">
        <dgm:presLayoutVars>
          <dgm:bulletEnabled val="1"/>
        </dgm:presLayoutVars>
      </dgm:prSet>
      <dgm:spPr/>
    </dgm:pt>
    <dgm:pt modelId="{C229A47C-ADCC-4674-9048-1B6EBA1C670D}" type="pres">
      <dgm:prSet presAssocID="{0862C822-2DF0-4164-80AA-FCB70B54EF10}" presName="sibTrans" presStyleLbl="sibTrans2D1" presStyleIdx="1" presStyleCnt="4"/>
      <dgm:spPr/>
    </dgm:pt>
    <dgm:pt modelId="{C7DFC7BA-1B31-4864-B9C2-F229278607CE}" type="pres">
      <dgm:prSet presAssocID="{0862C822-2DF0-4164-80AA-FCB70B54EF10}" presName="connTx" presStyleLbl="sibTrans2D1" presStyleIdx="1" presStyleCnt="4"/>
      <dgm:spPr/>
    </dgm:pt>
    <dgm:pt modelId="{7C312D20-665C-4C16-8A8A-19B519805BB3}" type="pres">
      <dgm:prSet presAssocID="{0EB9C4C3-998D-4963-8F89-153B64C355A9}" presName="composite" presStyleCnt="0"/>
      <dgm:spPr/>
    </dgm:pt>
    <dgm:pt modelId="{C55B2CA9-35D2-4525-B7F0-EEF16FAA0EDA}" type="pres">
      <dgm:prSet presAssocID="{0EB9C4C3-998D-4963-8F89-153B64C355A9}" presName="par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25AD30C7-2E62-4A08-8AB2-10C57A4B9908}" type="pres">
      <dgm:prSet presAssocID="{0EB9C4C3-998D-4963-8F89-153B64C355A9}" presName="parSh" presStyleLbl="node1" presStyleIdx="2" presStyleCnt="5"/>
      <dgm:spPr/>
    </dgm:pt>
    <dgm:pt modelId="{922AF1F7-974A-4EE1-A881-40FCBF5087D7}" type="pres">
      <dgm:prSet presAssocID="{0EB9C4C3-998D-4963-8F89-153B64C355A9}" presName="desTx" presStyleLbl="fgAcc1" presStyleIdx="2" presStyleCnt="5" custScaleX="98983" custLinFactNeighborX="1658" custLinFactNeighborY="-1795">
        <dgm:presLayoutVars>
          <dgm:bulletEnabled val="1"/>
        </dgm:presLayoutVars>
      </dgm:prSet>
      <dgm:spPr/>
    </dgm:pt>
    <dgm:pt modelId="{2E46BFEF-C837-4C0D-BAB3-9B64E817F6E6}" type="pres">
      <dgm:prSet presAssocID="{3A11A744-55D0-4992-88F0-1DAE14728BE6}" presName="sibTrans" presStyleLbl="sibTrans2D1" presStyleIdx="2" presStyleCnt="4"/>
      <dgm:spPr/>
    </dgm:pt>
    <dgm:pt modelId="{94B455E8-C7FD-4B55-A02D-17D627E38F5C}" type="pres">
      <dgm:prSet presAssocID="{3A11A744-55D0-4992-88F0-1DAE14728BE6}" presName="connTx" presStyleLbl="sibTrans2D1" presStyleIdx="2" presStyleCnt="4"/>
      <dgm:spPr/>
    </dgm:pt>
    <dgm:pt modelId="{C6CF65A1-7967-4345-BDF1-B1168E267652}" type="pres">
      <dgm:prSet presAssocID="{333F362B-431D-4264-8596-4F296198D6BD}" presName="composite" presStyleCnt="0"/>
      <dgm:spPr/>
    </dgm:pt>
    <dgm:pt modelId="{990D65D3-91CA-4328-8C58-B066ACFFD12B}" type="pres">
      <dgm:prSet presAssocID="{333F362B-431D-4264-8596-4F296198D6BD}" presName="par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4B475679-DDEA-456F-8A6E-FEB7D5D25C58}" type="pres">
      <dgm:prSet presAssocID="{333F362B-431D-4264-8596-4F296198D6BD}" presName="parSh" presStyleLbl="node1" presStyleIdx="3" presStyleCnt="5"/>
      <dgm:spPr/>
    </dgm:pt>
    <dgm:pt modelId="{C6B76D92-98F3-4565-9313-0C167739724B}" type="pres">
      <dgm:prSet presAssocID="{333F362B-431D-4264-8596-4F296198D6BD}" presName="desTx" presStyleLbl="fgAcc1" presStyleIdx="3" presStyleCnt="5" custScaleX="131532" custScaleY="92133" custLinFactNeighborX="-2793" custLinFactNeighborY="-2231">
        <dgm:presLayoutVars>
          <dgm:bulletEnabled val="1"/>
        </dgm:presLayoutVars>
      </dgm:prSet>
      <dgm:spPr/>
    </dgm:pt>
    <dgm:pt modelId="{74FF67E7-FE18-4695-90AD-4AC890A9A4FD}" type="pres">
      <dgm:prSet presAssocID="{BA7A8C84-C832-4744-8422-6CB5244F86BF}" presName="sibTrans" presStyleLbl="sibTrans2D1" presStyleIdx="3" presStyleCnt="4"/>
      <dgm:spPr/>
    </dgm:pt>
    <dgm:pt modelId="{9BA61B4B-7AE0-466E-A52E-73A9F5EEFC70}" type="pres">
      <dgm:prSet presAssocID="{BA7A8C84-C832-4744-8422-6CB5244F86BF}" presName="connTx" presStyleLbl="sibTrans2D1" presStyleIdx="3" presStyleCnt="4"/>
      <dgm:spPr/>
    </dgm:pt>
    <dgm:pt modelId="{F4258614-A4ED-4790-972B-7DE52E6EB8E4}" type="pres">
      <dgm:prSet presAssocID="{4C5E22B1-95A6-4671-A408-EB3CF8D20594}" presName="composite" presStyleCnt="0"/>
      <dgm:spPr/>
    </dgm:pt>
    <dgm:pt modelId="{5F20B74B-67AA-4D9F-9DF5-925CB64871CA}" type="pres">
      <dgm:prSet presAssocID="{4C5E22B1-95A6-4671-A408-EB3CF8D20594}" presName="par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7B79A54B-CB89-4E7D-AE81-B545FA96EF35}" type="pres">
      <dgm:prSet presAssocID="{4C5E22B1-95A6-4671-A408-EB3CF8D20594}" presName="parSh" presStyleLbl="node1" presStyleIdx="4" presStyleCnt="5" custLinFactNeighborY="-9143"/>
      <dgm:spPr/>
    </dgm:pt>
    <dgm:pt modelId="{BAAC7BC2-66EE-4189-AB61-1A01F8A2ABED}" type="pres">
      <dgm:prSet presAssocID="{4C5E22B1-95A6-4671-A408-EB3CF8D20594}" presName="desTx" presStyleLbl="fgAcc1" presStyleIdx="4" presStyleCnt="5">
        <dgm:presLayoutVars>
          <dgm:bulletEnabled val="1"/>
        </dgm:presLayoutVars>
      </dgm:prSet>
      <dgm:spPr/>
    </dgm:pt>
  </dgm:ptLst>
  <dgm:cxnLst>
    <dgm:cxn modelId="{4178070B-8F80-4D74-B9C9-3E7DA8A5DCC3}" type="presOf" srcId="{AF9361E6-073D-424D-8796-595F32E972DD}" destId="{C6B76D92-98F3-4565-9313-0C167739724B}" srcOrd="0" destOrd="1" presId="urn:microsoft.com/office/officeart/2005/8/layout/process3"/>
    <dgm:cxn modelId="{5AF2300C-6A58-40EA-B3CC-021F65D41CD4}" srcId="{333F362B-431D-4264-8596-4F296198D6BD}" destId="{7909DE35-D588-43CF-8FEA-9808671D2B6F}" srcOrd="0" destOrd="0" parTransId="{7E90F7E7-3A4E-4B36-99BD-9EF454C1189D}" sibTransId="{0990B903-2250-4677-86C5-97DFDB2C92E4}"/>
    <dgm:cxn modelId="{B7F6A210-A536-4C22-9F99-375E939C0460}" type="presOf" srcId="{A194FD92-1DD5-4E90-A0A1-633CE5756D68}" destId="{9D736393-A58E-4A85-AE8E-271C25D0569A}" srcOrd="0" destOrd="0" presId="urn:microsoft.com/office/officeart/2005/8/layout/process3"/>
    <dgm:cxn modelId="{025B9215-05BE-45B0-AE73-BD34E69ACF85}" srcId="{64B3CE66-34A8-4858-A7AC-E071A085D61D}" destId="{333F362B-431D-4264-8596-4F296198D6BD}" srcOrd="3" destOrd="0" parTransId="{B3107010-C93B-4BD2-BB95-8B2229BBFE4F}" sibTransId="{BA7A8C84-C832-4744-8422-6CB5244F86BF}"/>
    <dgm:cxn modelId="{8729EC17-9D52-4303-A37D-F1FE2201ADCF}" type="presOf" srcId="{F1ABDFB4-F824-45DE-B190-4EE9860F380C}" destId="{922AF1F7-974A-4EE1-A881-40FCBF5087D7}" srcOrd="0" destOrd="1" presId="urn:microsoft.com/office/officeart/2005/8/layout/process3"/>
    <dgm:cxn modelId="{FEC06720-4783-4426-82F5-76754CF0F455}" type="presOf" srcId="{6643DE95-20AA-46E7-91D8-7ADE989BF742}" destId="{71104D4A-DD44-453D-AC1C-47A05871AC9D}" srcOrd="0" destOrd="0" presId="urn:microsoft.com/office/officeart/2005/8/layout/process3"/>
    <dgm:cxn modelId="{6376F32B-7B52-4079-B8CB-0A0ADFC5B8FA}" type="presOf" srcId="{0862C822-2DF0-4164-80AA-FCB70B54EF10}" destId="{C7DFC7BA-1B31-4864-B9C2-F229278607CE}" srcOrd="1" destOrd="0" presId="urn:microsoft.com/office/officeart/2005/8/layout/process3"/>
    <dgm:cxn modelId="{5EE2E92E-D32F-40AC-9971-475F31F97533}" type="presOf" srcId="{0EB9C4C3-998D-4963-8F89-153B64C355A9}" destId="{25AD30C7-2E62-4A08-8AB2-10C57A4B9908}" srcOrd="1" destOrd="0" presId="urn:microsoft.com/office/officeart/2005/8/layout/process3"/>
    <dgm:cxn modelId="{4B5C0830-C7AA-497E-A5AD-57D44EFAB290}" srcId="{64B3CE66-34A8-4858-A7AC-E071A085D61D}" destId="{0EB9C4C3-998D-4963-8F89-153B64C355A9}" srcOrd="2" destOrd="0" parTransId="{CBE30CB4-C1A0-43A5-B220-1C7D06B49721}" sibTransId="{3A11A744-55D0-4992-88F0-1DAE14728BE6}"/>
    <dgm:cxn modelId="{B409B130-EF28-4E3B-A7F9-3915894F3FD3}" type="presOf" srcId="{0F69C40C-268A-467A-8CF5-AA28B15DA996}" destId="{6EDC940C-3723-4DB9-8BC7-50C53C29A52E}" srcOrd="1" destOrd="0" presId="urn:microsoft.com/office/officeart/2005/8/layout/process3"/>
    <dgm:cxn modelId="{81278832-0663-4FC0-99C9-1B402EEED68C}" srcId="{4C5E22B1-95A6-4671-A408-EB3CF8D20594}" destId="{E44CF53E-4827-4D3E-B7A6-020705D16406}" srcOrd="0" destOrd="0" parTransId="{984BC3FC-69AF-4FBA-A37D-59DEF7A75B20}" sibTransId="{3B2F4199-D47B-400B-99DC-9193841C88DF}"/>
    <dgm:cxn modelId="{00EA5E35-18CB-4B18-A109-3A25C8435E6E}" srcId="{64B3CE66-34A8-4858-A7AC-E071A085D61D}" destId="{0F69C40C-268A-467A-8CF5-AA28B15DA996}" srcOrd="1" destOrd="0" parTransId="{C8C7CD75-6D43-4F1E-B1F5-CDD4C20F074F}" sibTransId="{0862C822-2DF0-4164-80AA-FCB70B54EF10}"/>
    <dgm:cxn modelId="{8F09A13D-DF2E-4853-AF8B-45337D274408}" type="presOf" srcId="{BA7A8C84-C832-4744-8422-6CB5244F86BF}" destId="{74FF67E7-FE18-4695-90AD-4AC890A9A4FD}" srcOrd="0" destOrd="0" presId="urn:microsoft.com/office/officeart/2005/8/layout/process3"/>
    <dgm:cxn modelId="{EDC35542-F914-4080-B2D9-63C492174A35}" type="presOf" srcId="{42050AF1-2699-49B5-BE1E-CC10810B7DC7}" destId="{BAAC7BC2-66EE-4189-AB61-1A01F8A2ABED}" srcOrd="0" destOrd="1" presId="urn:microsoft.com/office/officeart/2005/8/layout/process3"/>
    <dgm:cxn modelId="{D306D742-A34D-486D-BE29-D5AB5BB0A434}" type="presOf" srcId="{0F69C40C-268A-467A-8CF5-AA28B15DA996}" destId="{21D4B603-E1F4-4380-8506-C02C07A0F22F}" srcOrd="0" destOrd="0" presId="urn:microsoft.com/office/officeart/2005/8/layout/process3"/>
    <dgm:cxn modelId="{1DBBDF42-87B4-4CDD-BE2F-C94F6D8BF83C}" type="presOf" srcId="{BD1543F4-0731-4410-A4BF-D35B8C9D7FCE}" destId="{C6B76D92-98F3-4565-9313-0C167739724B}" srcOrd="0" destOrd="2" presId="urn:microsoft.com/office/officeart/2005/8/layout/process3"/>
    <dgm:cxn modelId="{3EA42D67-5D52-4441-88A8-F458661A9C25}" type="presOf" srcId="{FE7496C5-9251-4795-BDDC-DE5453B6F105}" destId="{6BF4FF45-F9D7-4E2C-9163-D70D4B6F4306}" srcOrd="0" destOrd="0" presId="urn:microsoft.com/office/officeart/2005/8/layout/process3"/>
    <dgm:cxn modelId="{F40D3E4D-CA9B-4873-84C8-714347928D75}" srcId="{FE7496C5-9251-4795-BDDC-DE5453B6F105}" destId="{6643DE95-20AA-46E7-91D8-7ADE989BF742}" srcOrd="0" destOrd="0" parTransId="{F5011BCC-47AF-492C-AA17-C5FADCAF0F01}" sibTransId="{466CCD1B-2A06-48A0-A459-D26C59B3B9E6}"/>
    <dgm:cxn modelId="{763F9551-866F-4C2C-98E6-BB2571C9020A}" srcId="{0EB9C4C3-998D-4963-8F89-153B64C355A9}" destId="{F1ABDFB4-F824-45DE-B190-4EE9860F380C}" srcOrd="1" destOrd="0" parTransId="{C166979C-190F-41C2-9B5A-B27CF0909F31}" sibTransId="{315F3790-4C47-4E33-8633-67AF8E132819}"/>
    <dgm:cxn modelId="{14713972-B819-47BD-A8C9-E3F79FCE05EF}" type="presOf" srcId="{64B3CE66-34A8-4858-A7AC-E071A085D61D}" destId="{0F6158DE-4629-41B6-AEE4-BDA35CD105A5}" srcOrd="0" destOrd="0" presId="urn:microsoft.com/office/officeart/2005/8/layout/process3"/>
    <dgm:cxn modelId="{DBFE7D52-767C-4E9A-B008-1E8FFB3B3059}" srcId="{64B3CE66-34A8-4858-A7AC-E071A085D61D}" destId="{FE7496C5-9251-4795-BDDC-DE5453B6F105}" srcOrd="0" destOrd="0" parTransId="{CDDA9EDE-C297-4281-B36F-4928A5894B9F}" sibTransId="{A194FD92-1DD5-4E90-A0A1-633CE5756D68}"/>
    <dgm:cxn modelId="{6EE7E952-BB2A-4AE3-86A8-6200E37C6747}" type="presOf" srcId="{3A11A744-55D0-4992-88F0-1DAE14728BE6}" destId="{2E46BFEF-C837-4C0D-BAB3-9B64E817F6E6}" srcOrd="0" destOrd="0" presId="urn:microsoft.com/office/officeart/2005/8/layout/process3"/>
    <dgm:cxn modelId="{1F7C6374-075B-47DF-B1D2-E9A0110EAD2C}" type="presOf" srcId="{1E90840A-34DA-4DE9-B6FC-40A7E63EF1F9}" destId="{1481FA46-3EB9-43DB-B640-5F5B6EAD6C4E}" srcOrd="0" destOrd="0" presId="urn:microsoft.com/office/officeart/2005/8/layout/process3"/>
    <dgm:cxn modelId="{9777CB74-A2A9-4F61-8DD8-34A90B41BAE2}" type="presOf" srcId="{FE7496C5-9251-4795-BDDC-DE5453B6F105}" destId="{1BFC7A6B-635F-4D64-8D74-FFDB70D2670D}" srcOrd="1" destOrd="0" presId="urn:microsoft.com/office/officeart/2005/8/layout/process3"/>
    <dgm:cxn modelId="{152B1E56-1115-42E1-A2ED-9F17C7A26116}" type="presOf" srcId="{333F362B-431D-4264-8596-4F296198D6BD}" destId="{4B475679-DDEA-456F-8A6E-FEB7D5D25C58}" srcOrd="1" destOrd="0" presId="urn:microsoft.com/office/officeart/2005/8/layout/process3"/>
    <dgm:cxn modelId="{3922EA57-B416-42D2-8D74-5D2B9334E7DD}" type="presOf" srcId="{3A11A744-55D0-4992-88F0-1DAE14728BE6}" destId="{94B455E8-C7FD-4B55-A02D-17D627E38F5C}" srcOrd="1" destOrd="0" presId="urn:microsoft.com/office/officeart/2005/8/layout/process3"/>
    <dgm:cxn modelId="{074E3D78-A2B3-4471-A9D7-D3B659586118}" type="presOf" srcId="{0EB9C4C3-998D-4963-8F89-153B64C355A9}" destId="{C55B2CA9-35D2-4525-B7F0-EEF16FAA0EDA}" srcOrd="0" destOrd="0" presId="urn:microsoft.com/office/officeart/2005/8/layout/process3"/>
    <dgm:cxn modelId="{03B1FC59-9F4B-40CC-9E55-F7229D6BFC95}" type="presOf" srcId="{0862C822-2DF0-4164-80AA-FCB70B54EF10}" destId="{C229A47C-ADCC-4674-9048-1B6EBA1C670D}" srcOrd="0" destOrd="0" presId="urn:microsoft.com/office/officeart/2005/8/layout/process3"/>
    <dgm:cxn modelId="{C382258D-D92B-410A-AAF2-73449128EDBB}" srcId="{64B3CE66-34A8-4858-A7AC-E071A085D61D}" destId="{4C5E22B1-95A6-4671-A408-EB3CF8D20594}" srcOrd="4" destOrd="0" parTransId="{00880217-ECC0-4371-BE15-CA5EFC188234}" sibTransId="{3C14BBBB-0FD8-420D-A847-08CB6EEE8D29}"/>
    <dgm:cxn modelId="{8C5E2C8E-224E-4A99-86E0-0E2B3E0694B2}" srcId="{0F69C40C-268A-467A-8CF5-AA28B15DA996}" destId="{1E90840A-34DA-4DE9-B6FC-40A7E63EF1F9}" srcOrd="0" destOrd="0" parTransId="{3B080BF6-0735-4F90-94DE-C9A95190351F}" sibTransId="{231FAA12-ECF4-4FDA-A920-562BBCFC33B0}"/>
    <dgm:cxn modelId="{51118A91-7E59-48C1-A184-65D087165A13}" type="presOf" srcId="{4C5E22B1-95A6-4671-A408-EB3CF8D20594}" destId="{7B79A54B-CB89-4E7D-AE81-B545FA96EF35}" srcOrd="1" destOrd="0" presId="urn:microsoft.com/office/officeart/2005/8/layout/process3"/>
    <dgm:cxn modelId="{CEB54197-A8DC-491C-96E6-63D188D8AC80}" srcId="{333F362B-431D-4264-8596-4F296198D6BD}" destId="{BD1543F4-0731-4410-A4BF-D35B8C9D7FCE}" srcOrd="2" destOrd="0" parTransId="{884D02DC-5BF5-4FBC-8316-ECE499904A93}" sibTransId="{DBB637C7-E575-449B-BF13-38EBECB9EBE7}"/>
    <dgm:cxn modelId="{EDB16699-26F2-4428-B6CA-4DC958DFCDFB}" type="presOf" srcId="{BA7A8C84-C832-4744-8422-6CB5244F86BF}" destId="{9BA61B4B-7AE0-466E-A52E-73A9F5EEFC70}" srcOrd="1" destOrd="0" presId="urn:microsoft.com/office/officeart/2005/8/layout/process3"/>
    <dgm:cxn modelId="{E3EC1DC7-7068-4DA0-9D27-15B504CDEC47}" srcId="{4C5E22B1-95A6-4671-A408-EB3CF8D20594}" destId="{42050AF1-2699-49B5-BE1E-CC10810B7DC7}" srcOrd="1" destOrd="0" parTransId="{5C6D157F-F8D8-4C81-B733-2530609046E9}" sibTransId="{F658F78A-B678-41AA-97A5-AD7BABB657CC}"/>
    <dgm:cxn modelId="{BD5061CD-B676-4A88-BB2E-0FBDDAEAB160}" type="presOf" srcId="{E44CF53E-4827-4D3E-B7A6-020705D16406}" destId="{BAAC7BC2-66EE-4189-AB61-1A01F8A2ABED}" srcOrd="0" destOrd="0" presId="urn:microsoft.com/office/officeart/2005/8/layout/process3"/>
    <dgm:cxn modelId="{15E703CE-6CB2-4ED7-B01D-9BCD693A40FF}" type="presOf" srcId="{A5172B6B-05D9-4A6C-B5BF-A4050FACA106}" destId="{922AF1F7-974A-4EE1-A881-40FCBF5087D7}" srcOrd="0" destOrd="0" presId="urn:microsoft.com/office/officeart/2005/8/layout/process3"/>
    <dgm:cxn modelId="{FA90E6D4-3BA6-4002-AF11-7A67C29BF695}" srcId="{0EB9C4C3-998D-4963-8F89-153B64C355A9}" destId="{A5172B6B-05D9-4A6C-B5BF-A4050FACA106}" srcOrd="0" destOrd="0" parTransId="{90A58749-170B-4B1A-8EE9-8EE982018F3D}" sibTransId="{203A038C-232A-4AC4-8A4C-CE4CF6737DF8}"/>
    <dgm:cxn modelId="{C124F4DF-99EB-4D02-B97C-604B2D28EA49}" type="presOf" srcId="{4C5E22B1-95A6-4671-A408-EB3CF8D20594}" destId="{5F20B74B-67AA-4D9F-9DF5-925CB64871CA}" srcOrd="0" destOrd="0" presId="urn:microsoft.com/office/officeart/2005/8/layout/process3"/>
    <dgm:cxn modelId="{C0404BE0-DB09-4FFC-B147-ED0D6F004A0F}" srcId="{333F362B-431D-4264-8596-4F296198D6BD}" destId="{AF9361E6-073D-424D-8796-595F32E972DD}" srcOrd="1" destOrd="0" parTransId="{635EF32E-0A6D-454C-BED7-73F2FC195731}" sibTransId="{F8238940-1816-4E94-A109-0199F1616EB7}"/>
    <dgm:cxn modelId="{73DCC0E1-87D9-4D03-8891-86C83124E02E}" type="presOf" srcId="{333F362B-431D-4264-8596-4F296198D6BD}" destId="{990D65D3-91CA-4328-8C58-B066ACFFD12B}" srcOrd="0" destOrd="0" presId="urn:microsoft.com/office/officeart/2005/8/layout/process3"/>
    <dgm:cxn modelId="{03BCECF5-964A-49B3-82CF-C67883537AC4}" type="presOf" srcId="{7909DE35-D588-43CF-8FEA-9808671D2B6F}" destId="{C6B76D92-98F3-4565-9313-0C167739724B}" srcOrd="0" destOrd="0" presId="urn:microsoft.com/office/officeart/2005/8/layout/process3"/>
    <dgm:cxn modelId="{DBA380FA-7F2C-4302-80F1-27B005CF07A4}" type="presOf" srcId="{A194FD92-1DD5-4E90-A0A1-633CE5756D68}" destId="{78FDAE6C-F106-44D2-A219-22D6777FF3A7}" srcOrd="1" destOrd="0" presId="urn:microsoft.com/office/officeart/2005/8/layout/process3"/>
    <dgm:cxn modelId="{20BC081D-B9B5-4F59-ADAE-53BB8C1A9DB8}" type="presParOf" srcId="{0F6158DE-4629-41B6-AEE4-BDA35CD105A5}" destId="{BE671A22-D44B-47F0-8F9B-F5E7701305CC}" srcOrd="0" destOrd="0" presId="urn:microsoft.com/office/officeart/2005/8/layout/process3"/>
    <dgm:cxn modelId="{B5923460-B517-432F-813B-ADB675C60B7D}" type="presParOf" srcId="{BE671A22-D44B-47F0-8F9B-F5E7701305CC}" destId="{6BF4FF45-F9D7-4E2C-9163-D70D4B6F4306}" srcOrd="0" destOrd="0" presId="urn:microsoft.com/office/officeart/2005/8/layout/process3"/>
    <dgm:cxn modelId="{21B47E66-8FC2-407D-87DA-78C9D4BA8AB6}" type="presParOf" srcId="{BE671A22-D44B-47F0-8F9B-F5E7701305CC}" destId="{1BFC7A6B-635F-4D64-8D74-FFDB70D2670D}" srcOrd="1" destOrd="0" presId="urn:microsoft.com/office/officeart/2005/8/layout/process3"/>
    <dgm:cxn modelId="{47E0C3AA-D37C-40ED-AB9F-C41CD44E229D}" type="presParOf" srcId="{BE671A22-D44B-47F0-8F9B-F5E7701305CC}" destId="{71104D4A-DD44-453D-AC1C-47A05871AC9D}" srcOrd="2" destOrd="0" presId="urn:microsoft.com/office/officeart/2005/8/layout/process3"/>
    <dgm:cxn modelId="{59DA1A81-C815-405D-82E6-E4EBED165160}" type="presParOf" srcId="{0F6158DE-4629-41B6-AEE4-BDA35CD105A5}" destId="{9D736393-A58E-4A85-AE8E-271C25D0569A}" srcOrd="1" destOrd="0" presId="urn:microsoft.com/office/officeart/2005/8/layout/process3"/>
    <dgm:cxn modelId="{C1566725-B220-4763-A89D-320BBEF89FDC}" type="presParOf" srcId="{9D736393-A58E-4A85-AE8E-271C25D0569A}" destId="{78FDAE6C-F106-44D2-A219-22D6777FF3A7}" srcOrd="0" destOrd="0" presId="urn:microsoft.com/office/officeart/2005/8/layout/process3"/>
    <dgm:cxn modelId="{823FAD2A-DD10-40C4-AC3A-42423B4F58AE}" type="presParOf" srcId="{0F6158DE-4629-41B6-AEE4-BDA35CD105A5}" destId="{CD00C4EE-2C4F-4DF0-9664-FE0AC8CE448C}" srcOrd="2" destOrd="0" presId="urn:microsoft.com/office/officeart/2005/8/layout/process3"/>
    <dgm:cxn modelId="{07566C1C-59EC-47BD-8650-6F15C21B45E9}" type="presParOf" srcId="{CD00C4EE-2C4F-4DF0-9664-FE0AC8CE448C}" destId="{21D4B603-E1F4-4380-8506-C02C07A0F22F}" srcOrd="0" destOrd="0" presId="urn:microsoft.com/office/officeart/2005/8/layout/process3"/>
    <dgm:cxn modelId="{CE068F31-7149-41EB-A7E0-591DF614231F}" type="presParOf" srcId="{CD00C4EE-2C4F-4DF0-9664-FE0AC8CE448C}" destId="{6EDC940C-3723-4DB9-8BC7-50C53C29A52E}" srcOrd="1" destOrd="0" presId="urn:microsoft.com/office/officeart/2005/8/layout/process3"/>
    <dgm:cxn modelId="{D4B9B965-CE47-4688-9FC0-F0618E8F9467}" type="presParOf" srcId="{CD00C4EE-2C4F-4DF0-9664-FE0AC8CE448C}" destId="{1481FA46-3EB9-43DB-B640-5F5B6EAD6C4E}" srcOrd="2" destOrd="0" presId="urn:microsoft.com/office/officeart/2005/8/layout/process3"/>
    <dgm:cxn modelId="{C77AB691-E807-474A-A996-22930E450CAF}" type="presParOf" srcId="{0F6158DE-4629-41B6-AEE4-BDA35CD105A5}" destId="{C229A47C-ADCC-4674-9048-1B6EBA1C670D}" srcOrd="3" destOrd="0" presId="urn:microsoft.com/office/officeart/2005/8/layout/process3"/>
    <dgm:cxn modelId="{7AE2A80D-35D0-42FC-9B04-A818A7BAA5F1}" type="presParOf" srcId="{C229A47C-ADCC-4674-9048-1B6EBA1C670D}" destId="{C7DFC7BA-1B31-4864-B9C2-F229278607CE}" srcOrd="0" destOrd="0" presId="urn:microsoft.com/office/officeart/2005/8/layout/process3"/>
    <dgm:cxn modelId="{91A23F03-94D9-47E2-A28C-7463CE3201C8}" type="presParOf" srcId="{0F6158DE-4629-41B6-AEE4-BDA35CD105A5}" destId="{7C312D20-665C-4C16-8A8A-19B519805BB3}" srcOrd="4" destOrd="0" presId="urn:microsoft.com/office/officeart/2005/8/layout/process3"/>
    <dgm:cxn modelId="{8F764E0C-EECF-41CB-9BD5-B18ADE8E7010}" type="presParOf" srcId="{7C312D20-665C-4C16-8A8A-19B519805BB3}" destId="{C55B2CA9-35D2-4525-B7F0-EEF16FAA0EDA}" srcOrd="0" destOrd="0" presId="urn:microsoft.com/office/officeart/2005/8/layout/process3"/>
    <dgm:cxn modelId="{D9DDB025-DC04-4E4D-862F-F2CC4C1ECFD3}" type="presParOf" srcId="{7C312D20-665C-4C16-8A8A-19B519805BB3}" destId="{25AD30C7-2E62-4A08-8AB2-10C57A4B9908}" srcOrd="1" destOrd="0" presId="urn:microsoft.com/office/officeart/2005/8/layout/process3"/>
    <dgm:cxn modelId="{BEB3C025-BC5A-4844-9F5E-7A48BD3E9080}" type="presParOf" srcId="{7C312D20-665C-4C16-8A8A-19B519805BB3}" destId="{922AF1F7-974A-4EE1-A881-40FCBF5087D7}" srcOrd="2" destOrd="0" presId="urn:microsoft.com/office/officeart/2005/8/layout/process3"/>
    <dgm:cxn modelId="{DBAE6671-0FAF-435B-A468-187172357B4A}" type="presParOf" srcId="{0F6158DE-4629-41B6-AEE4-BDA35CD105A5}" destId="{2E46BFEF-C837-4C0D-BAB3-9B64E817F6E6}" srcOrd="5" destOrd="0" presId="urn:microsoft.com/office/officeart/2005/8/layout/process3"/>
    <dgm:cxn modelId="{0C8EF804-DB56-4439-BA7D-423BA56C15FA}" type="presParOf" srcId="{2E46BFEF-C837-4C0D-BAB3-9B64E817F6E6}" destId="{94B455E8-C7FD-4B55-A02D-17D627E38F5C}" srcOrd="0" destOrd="0" presId="urn:microsoft.com/office/officeart/2005/8/layout/process3"/>
    <dgm:cxn modelId="{3FAC3C9D-33B2-4F34-AAFB-6A46508D9518}" type="presParOf" srcId="{0F6158DE-4629-41B6-AEE4-BDA35CD105A5}" destId="{C6CF65A1-7967-4345-BDF1-B1168E267652}" srcOrd="6" destOrd="0" presId="urn:microsoft.com/office/officeart/2005/8/layout/process3"/>
    <dgm:cxn modelId="{EBFA18BF-3CAE-4B84-B7AB-16E5A21041D4}" type="presParOf" srcId="{C6CF65A1-7967-4345-BDF1-B1168E267652}" destId="{990D65D3-91CA-4328-8C58-B066ACFFD12B}" srcOrd="0" destOrd="0" presId="urn:microsoft.com/office/officeart/2005/8/layout/process3"/>
    <dgm:cxn modelId="{3D706016-1861-461A-9D60-1C6E88B6C343}" type="presParOf" srcId="{C6CF65A1-7967-4345-BDF1-B1168E267652}" destId="{4B475679-DDEA-456F-8A6E-FEB7D5D25C58}" srcOrd="1" destOrd="0" presId="urn:microsoft.com/office/officeart/2005/8/layout/process3"/>
    <dgm:cxn modelId="{0AA0C2D6-C6D1-4C60-AA94-8FF31AA34C94}" type="presParOf" srcId="{C6CF65A1-7967-4345-BDF1-B1168E267652}" destId="{C6B76D92-98F3-4565-9313-0C167739724B}" srcOrd="2" destOrd="0" presId="urn:microsoft.com/office/officeart/2005/8/layout/process3"/>
    <dgm:cxn modelId="{957AD0F3-D823-4F49-976D-623A04877164}" type="presParOf" srcId="{0F6158DE-4629-41B6-AEE4-BDA35CD105A5}" destId="{74FF67E7-FE18-4695-90AD-4AC890A9A4FD}" srcOrd="7" destOrd="0" presId="urn:microsoft.com/office/officeart/2005/8/layout/process3"/>
    <dgm:cxn modelId="{72A0782C-9252-46AF-8E67-DC8C40409244}" type="presParOf" srcId="{74FF67E7-FE18-4695-90AD-4AC890A9A4FD}" destId="{9BA61B4B-7AE0-466E-A52E-73A9F5EEFC70}" srcOrd="0" destOrd="0" presId="urn:microsoft.com/office/officeart/2005/8/layout/process3"/>
    <dgm:cxn modelId="{4CC61D81-E4BD-493B-A779-83A6B8F55E69}" type="presParOf" srcId="{0F6158DE-4629-41B6-AEE4-BDA35CD105A5}" destId="{F4258614-A4ED-4790-972B-7DE52E6EB8E4}" srcOrd="8" destOrd="0" presId="urn:microsoft.com/office/officeart/2005/8/layout/process3"/>
    <dgm:cxn modelId="{0A269728-2B9C-46E5-A7D0-2C84A562E15A}" type="presParOf" srcId="{F4258614-A4ED-4790-972B-7DE52E6EB8E4}" destId="{5F20B74B-67AA-4D9F-9DF5-925CB64871CA}" srcOrd="0" destOrd="0" presId="urn:microsoft.com/office/officeart/2005/8/layout/process3"/>
    <dgm:cxn modelId="{E897A080-82E7-46C7-BACE-E2D307C37529}" type="presParOf" srcId="{F4258614-A4ED-4790-972B-7DE52E6EB8E4}" destId="{7B79A54B-CB89-4E7D-AE81-B545FA96EF35}" srcOrd="1" destOrd="0" presId="urn:microsoft.com/office/officeart/2005/8/layout/process3"/>
    <dgm:cxn modelId="{2D848D3D-FA45-4258-A7C3-22320487722E}" type="presParOf" srcId="{F4258614-A4ED-4790-972B-7DE52E6EB8E4}" destId="{BAAC7BC2-66EE-4189-AB61-1A01F8A2ABED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4B3CE66-34A8-4858-A7AC-E071A085D61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7496C5-9251-4795-BDDC-DE5453B6F105}">
      <dgm:prSet phldrT="[Text]" custT="1"/>
      <dgm:spPr/>
      <dgm:t>
        <a:bodyPr/>
        <a:lstStyle/>
        <a:p>
          <a:r>
            <a:rPr lang="en-US" sz="1200" b="1" dirty="0"/>
            <a:t>Waiting Room</a:t>
          </a:r>
        </a:p>
        <a:p>
          <a:r>
            <a:rPr lang="en-US" sz="1200" dirty="0"/>
            <a:t>Patient Check In</a:t>
          </a:r>
        </a:p>
      </dgm:t>
    </dgm:pt>
    <dgm:pt modelId="{CDDA9EDE-C297-4281-B36F-4928A5894B9F}" type="parTrans" cxnId="{DBFE7D52-767C-4E9A-B008-1E8FFB3B3059}">
      <dgm:prSet/>
      <dgm:spPr/>
      <dgm:t>
        <a:bodyPr/>
        <a:lstStyle/>
        <a:p>
          <a:endParaRPr lang="en-US"/>
        </a:p>
      </dgm:t>
    </dgm:pt>
    <dgm:pt modelId="{A194FD92-1DD5-4E90-A0A1-633CE5756D68}" type="sibTrans" cxnId="{DBFE7D52-767C-4E9A-B008-1E8FFB3B3059}">
      <dgm:prSet/>
      <dgm:spPr/>
      <dgm:t>
        <a:bodyPr/>
        <a:lstStyle/>
        <a:p>
          <a:endParaRPr lang="en-US"/>
        </a:p>
      </dgm:t>
    </dgm:pt>
    <dgm:pt modelId="{6643DE95-20AA-46E7-91D8-7ADE989BF742}">
      <dgm:prSet phldrT="[Text]" custT="1"/>
      <dgm:spPr/>
      <dgm:t>
        <a:bodyPr/>
        <a:lstStyle/>
        <a:p>
          <a:r>
            <a:rPr lang="en-US" sz="1200" dirty="0"/>
            <a:t>Front Desk Staff</a:t>
          </a:r>
        </a:p>
      </dgm:t>
    </dgm:pt>
    <dgm:pt modelId="{F5011BCC-47AF-492C-AA17-C5FADCAF0F01}" type="parTrans" cxnId="{F40D3E4D-CA9B-4873-84C8-714347928D75}">
      <dgm:prSet/>
      <dgm:spPr/>
      <dgm:t>
        <a:bodyPr/>
        <a:lstStyle/>
        <a:p>
          <a:endParaRPr lang="en-US"/>
        </a:p>
      </dgm:t>
    </dgm:pt>
    <dgm:pt modelId="{466CCD1B-2A06-48A0-A459-D26C59B3B9E6}" type="sibTrans" cxnId="{F40D3E4D-CA9B-4873-84C8-714347928D75}">
      <dgm:prSet/>
      <dgm:spPr/>
      <dgm:t>
        <a:bodyPr/>
        <a:lstStyle/>
        <a:p>
          <a:endParaRPr lang="en-US"/>
        </a:p>
      </dgm:t>
    </dgm:pt>
    <dgm:pt modelId="{0F69C40C-268A-467A-8CF5-AA28B15DA996}">
      <dgm:prSet phldrT="[Text]" custT="1"/>
      <dgm:spPr/>
      <dgm:t>
        <a:bodyPr/>
        <a:lstStyle/>
        <a:p>
          <a:r>
            <a:rPr lang="en-US" sz="1000" b="1" dirty="0"/>
            <a:t>Examination </a:t>
          </a:r>
          <a:r>
            <a:rPr lang="en-US" sz="1200" b="1" dirty="0"/>
            <a:t>Room</a:t>
          </a:r>
        </a:p>
        <a:p>
          <a:r>
            <a:rPr lang="en-US" sz="1000" dirty="0"/>
            <a:t>Patient Roomed</a:t>
          </a:r>
        </a:p>
      </dgm:t>
    </dgm:pt>
    <dgm:pt modelId="{C8C7CD75-6D43-4F1E-B1F5-CDD4C20F074F}" type="parTrans" cxnId="{00EA5E35-18CB-4B18-A109-3A25C8435E6E}">
      <dgm:prSet/>
      <dgm:spPr/>
      <dgm:t>
        <a:bodyPr/>
        <a:lstStyle/>
        <a:p>
          <a:endParaRPr lang="en-US"/>
        </a:p>
      </dgm:t>
    </dgm:pt>
    <dgm:pt modelId="{0862C822-2DF0-4164-80AA-FCB70B54EF10}" type="sibTrans" cxnId="{00EA5E35-18CB-4B18-A109-3A25C8435E6E}">
      <dgm:prSet/>
      <dgm:spPr/>
      <dgm:t>
        <a:bodyPr/>
        <a:lstStyle/>
        <a:p>
          <a:endParaRPr lang="en-US"/>
        </a:p>
      </dgm:t>
    </dgm:pt>
    <dgm:pt modelId="{1E90840A-34DA-4DE9-B6FC-40A7E63EF1F9}">
      <dgm:prSet phldrT="[Text]" custT="1"/>
      <dgm:spPr/>
      <dgm:t>
        <a:bodyPr/>
        <a:lstStyle/>
        <a:p>
          <a:r>
            <a:rPr lang="en-US" sz="1200" dirty="0"/>
            <a:t>MA </a:t>
          </a:r>
        </a:p>
      </dgm:t>
    </dgm:pt>
    <dgm:pt modelId="{3B080BF6-0735-4F90-94DE-C9A95190351F}" type="parTrans" cxnId="{8C5E2C8E-224E-4A99-86E0-0E2B3E0694B2}">
      <dgm:prSet/>
      <dgm:spPr/>
      <dgm:t>
        <a:bodyPr/>
        <a:lstStyle/>
        <a:p>
          <a:endParaRPr lang="en-US"/>
        </a:p>
      </dgm:t>
    </dgm:pt>
    <dgm:pt modelId="{231FAA12-ECF4-4FDA-A920-562BBCFC33B0}" type="sibTrans" cxnId="{8C5E2C8E-224E-4A99-86E0-0E2B3E0694B2}">
      <dgm:prSet/>
      <dgm:spPr/>
      <dgm:t>
        <a:bodyPr/>
        <a:lstStyle/>
        <a:p>
          <a:endParaRPr lang="en-US"/>
        </a:p>
      </dgm:t>
    </dgm:pt>
    <dgm:pt modelId="{0EB9C4C3-998D-4963-8F89-153B64C355A9}">
      <dgm:prSet phldrT="[Text]" custT="1"/>
      <dgm:spPr/>
      <dgm:t>
        <a:bodyPr/>
        <a:lstStyle/>
        <a:p>
          <a:r>
            <a:rPr lang="en-US" sz="1200" b="1" dirty="0"/>
            <a:t>Examination Room</a:t>
          </a:r>
        </a:p>
        <a:p>
          <a:r>
            <a:rPr lang="en-US" sz="1200" dirty="0"/>
            <a:t>Clinical Appointment</a:t>
          </a:r>
        </a:p>
      </dgm:t>
    </dgm:pt>
    <dgm:pt modelId="{CBE30CB4-C1A0-43A5-B220-1C7D06B49721}" type="parTrans" cxnId="{4B5C0830-C7AA-497E-A5AD-57D44EFAB290}">
      <dgm:prSet/>
      <dgm:spPr/>
      <dgm:t>
        <a:bodyPr/>
        <a:lstStyle/>
        <a:p>
          <a:endParaRPr lang="en-US"/>
        </a:p>
      </dgm:t>
    </dgm:pt>
    <dgm:pt modelId="{3A11A744-55D0-4992-88F0-1DAE14728BE6}" type="sibTrans" cxnId="{4B5C0830-C7AA-497E-A5AD-57D44EFAB290}">
      <dgm:prSet/>
      <dgm:spPr/>
      <dgm:t>
        <a:bodyPr/>
        <a:lstStyle/>
        <a:p>
          <a:endParaRPr lang="en-US"/>
        </a:p>
      </dgm:t>
    </dgm:pt>
    <dgm:pt modelId="{A5172B6B-05D9-4A6C-B5BF-A4050FACA106}">
      <dgm:prSet phldrT="[Text]" custT="1"/>
      <dgm:spPr/>
      <dgm:t>
        <a:bodyPr/>
        <a:lstStyle/>
        <a:p>
          <a:r>
            <a:rPr lang="en-US" sz="1200" dirty="0"/>
            <a:t>Provider</a:t>
          </a:r>
        </a:p>
      </dgm:t>
    </dgm:pt>
    <dgm:pt modelId="{90A58749-170B-4B1A-8EE9-8EE982018F3D}" type="parTrans" cxnId="{FA90E6D4-3BA6-4002-AF11-7A67C29BF695}">
      <dgm:prSet/>
      <dgm:spPr/>
      <dgm:t>
        <a:bodyPr/>
        <a:lstStyle/>
        <a:p>
          <a:endParaRPr lang="en-US"/>
        </a:p>
      </dgm:t>
    </dgm:pt>
    <dgm:pt modelId="{203A038C-232A-4AC4-8A4C-CE4CF6737DF8}" type="sibTrans" cxnId="{FA90E6D4-3BA6-4002-AF11-7A67C29BF695}">
      <dgm:prSet/>
      <dgm:spPr/>
      <dgm:t>
        <a:bodyPr/>
        <a:lstStyle/>
        <a:p>
          <a:endParaRPr lang="en-US"/>
        </a:p>
      </dgm:t>
    </dgm:pt>
    <dgm:pt modelId="{7909DE35-D588-43CF-8FEA-9808671D2B6F}">
      <dgm:prSet phldrT="[Text]"/>
      <dgm:spPr/>
      <dgm:t>
        <a:bodyPr/>
        <a:lstStyle/>
        <a:p>
          <a:r>
            <a:rPr lang="en-US" dirty="0"/>
            <a:t>Provider, MA</a:t>
          </a:r>
        </a:p>
      </dgm:t>
    </dgm:pt>
    <dgm:pt modelId="{7E90F7E7-3A4E-4B36-99BD-9EF454C1189D}" type="parTrans" cxnId="{5AF2300C-6A58-40EA-B3CC-021F65D41CD4}">
      <dgm:prSet/>
      <dgm:spPr/>
      <dgm:t>
        <a:bodyPr/>
        <a:lstStyle/>
        <a:p>
          <a:endParaRPr lang="en-US"/>
        </a:p>
      </dgm:t>
    </dgm:pt>
    <dgm:pt modelId="{0990B903-2250-4677-86C5-97DFDB2C92E4}" type="sibTrans" cxnId="{5AF2300C-6A58-40EA-B3CC-021F65D41CD4}">
      <dgm:prSet/>
      <dgm:spPr/>
      <dgm:t>
        <a:bodyPr/>
        <a:lstStyle/>
        <a:p>
          <a:endParaRPr lang="en-US"/>
        </a:p>
      </dgm:t>
    </dgm:pt>
    <dgm:pt modelId="{333F362B-431D-4264-8596-4F296198D6BD}">
      <dgm:prSet phldrT="[Text]" custT="1"/>
      <dgm:spPr/>
      <dgm:t>
        <a:bodyPr/>
        <a:lstStyle/>
        <a:p>
          <a:r>
            <a:rPr lang="en-US" sz="1200" b="1" dirty="0"/>
            <a:t>Referrals during visit</a:t>
          </a:r>
        </a:p>
        <a:p>
          <a:endParaRPr lang="en-US" sz="1200" dirty="0"/>
        </a:p>
      </dgm:t>
    </dgm:pt>
    <dgm:pt modelId="{B3107010-C93B-4BD2-BB95-8B2229BBFE4F}" type="parTrans" cxnId="{025B9215-05BE-45B0-AE73-BD34E69ACF85}">
      <dgm:prSet/>
      <dgm:spPr/>
      <dgm:t>
        <a:bodyPr/>
        <a:lstStyle/>
        <a:p>
          <a:endParaRPr lang="en-US"/>
        </a:p>
      </dgm:t>
    </dgm:pt>
    <dgm:pt modelId="{BA7A8C84-C832-4744-8422-6CB5244F86BF}" type="sibTrans" cxnId="{025B9215-05BE-45B0-AE73-BD34E69ACF85}">
      <dgm:prSet/>
      <dgm:spPr/>
      <dgm:t>
        <a:bodyPr/>
        <a:lstStyle/>
        <a:p>
          <a:endParaRPr lang="en-US"/>
        </a:p>
      </dgm:t>
    </dgm:pt>
    <dgm:pt modelId="{AF9361E6-073D-424D-8796-595F32E972DD}">
      <dgm:prSet phldrT="[Text]"/>
      <dgm:spPr/>
      <dgm:t>
        <a:bodyPr/>
        <a:lstStyle/>
        <a:p>
          <a:r>
            <a:rPr lang="en-US" dirty="0"/>
            <a:t>Behavioral Health Staff</a:t>
          </a:r>
        </a:p>
      </dgm:t>
    </dgm:pt>
    <dgm:pt modelId="{635EF32E-0A6D-454C-BED7-73F2FC195731}" type="parTrans" cxnId="{C0404BE0-DB09-4FFC-B147-ED0D6F004A0F}">
      <dgm:prSet/>
      <dgm:spPr/>
      <dgm:t>
        <a:bodyPr/>
        <a:lstStyle/>
        <a:p>
          <a:endParaRPr lang="en-US"/>
        </a:p>
      </dgm:t>
    </dgm:pt>
    <dgm:pt modelId="{F8238940-1816-4E94-A109-0199F1616EB7}" type="sibTrans" cxnId="{C0404BE0-DB09-4FFC-B147-ED0D6F004A0F}">
      <dgm:prSet/>
      <dgm:spPr/>
      <dgm:t>
        <a:bodyPr/>
        <a:lstStyle/>
        <a:p>
          <a:endParaRPr lang="en-US"/>
        </a:p>
      </dgm:t>
    </dgm:pt>
    <dgm:pt modelId="{4C5E22B1-95A6-4671-A408-EB3CF8D20594}">
      <dgm:prSet phldrT="[Text]"/>
      <dgm:spPr/>
      <dgm:t>
        <a:bodyPr/>
        <a:lstStyle/>
        <a:p>
          <a:r>
            <a:rPr lang="en-US" b="1" dirty="0"/>
            <a:t>Post-Visit</a:t>
          </a:r>
        </a:p>
        <a:p>
          <a:endParaRPr lang="en-US" dirty="0"/>
        </a:p>
      </dgm:t>
    </dgm:pt>
    <dgm:pt modelId="{00880217-ECC0-4371-BE15-CA5EFC188234}" type="parTrans" cxnId="{C382258D-D92B-410A-AAF2-73449128EDBB}">
      <dgm:prSet/>
      <dgm:spPr/>
      <dgm:t>
        <a:bodyPr/>
        <a:lstStyle/>
        <a:p>
          <a:endParaRPr lang="en-US"/>
        </a:p>
      </dgm:t>
    </dgm:pt>
    <dgm:pt modelId="{3C14BBBB-0FD8-420D-A847-08CB6EEE8D29}" type="sibTrans" cxnId="{C382258D-D92B-410A-AAF2-73449128EDBB}">
      <dgm:prSet/>
      <dgm:spPr/>
      <dgm:t>
        <a:bodyPr/>
        <a:lstStyle/>
        <a:p>
          <a:endParaRPr lang="en-US"/>
        </a:p>
      </dgm:t>
    </dgm:pt>
    <dgm:pt modelId="{E44CF53E-4827-4D3E-B7A6-020705D16406}">
      <dgm:prSet phldrT="[Text]"/>
      <dgm:spPr/>
      <dgm:t>
        <a:bodyPr/>
        <a:lstStyle/>
        <a:p>
          <a:r>
            <a:rPr lang="en-US" dirty="0"/>
            <a:t>MA</a:t>
          </a:r>
        </a:p>
      </dgm:t>
    </dgm:pt>
    <dgm:pt modelId="{984BC3FC-69AF-4FBA-A37D-59DEF7A75B20}" type="parTrans" cxnId="{81278832-0663-4FC0-99C9-1B402EEED68C}">
      <dgm:prSet/>
      <dgm:spPr/>
      <dgm:t>
        <a:bodyPr/>
        <a:lstStyle/>
        <a:p>
          <a:endParaRPr lang="en-US"/>
        </a:p>
      </dgm:t>
    </dgm:pt>
    <dgm:pt modelId="{3B2F4199-D47B-400B-99DC-9193841C88DF}" type="sibTrans" cxnId="{81278832-0663-4FC0-99C9-1B402EEED68C}">
      <dgm:prSet/>
      <dgm:spPr/>
      <dgm:t>
        <a:bodyPr/>
        <a:lstStyle/>
        <a:p>
          <a:endParaRPr lang="en-US"/>
        </a:p>
      </dgm:t>
    </dgm:pt>
    <dgm:pt modelId="{42050AF1-2699-49B5-BE1E-CC10810B7DC7}">
      <dgm:prSet phldrT="[Text]"/>
      <dgm:spPr/>
      <dgm:t>
        <a:bodyPr/>
        <a:lstStyle/>
        <a:p>
          <a:r>
            <a:rPr lang="en-US" dirty="0"/>
            <a:t>Behavioral Health Staff</a:t>
          </a:r>
        </a:p>
      </dgm:t>
    </dgm:pt>
    <dgm:pt modelId="{5C6D157F-F8D8-4C81-B733-2530609046E9}" type="parTrans" cxnId="{E3EC1DC7-7068-4DA0-9D27-15B504CDEC47}">
      <dgm:prSet/>
      <dgm:spPr/>
      <dgm:t>
        <a:bodyPr/>
        <a:lstStyle/>
        <a:p>
          <a:endParaRPr lang="en-US"/>
        </a:p>
      </dgm:t>
    </dgm:pt>
    <dgm:pt modelId="{F658F78A-B678-41AA-97A5-AD7BABB657CC}" type="sibTrans" cxnId="{E3EC1DC7-7068-4DA0-9D27-15B504CDEC47}">
      <dgm:prSet/>
      <dgm:spPr/>
      <dgm:t>
        <a:bodyPr/>
        <a:lstStyle/>
        <a:p>
          <a:endParaRPr lang="en-US"/>
        </a:p>
      </dgm:t>
    </dgm:pt>
    <dgm:pt modelId="{F1ABDFB4-F824-45DE-B190-4EE9860F380C}">
      <dgm:prSet phldrT="[Text]" custT="1"/>
      <dgm:spPr/>
      <dgm:t>
        <a:bodyPr/>
        <a:lstStyle/>
        <a:p>
          <a:r>
            <a:rPr lang="en-US" sz="1200" dirty="0"/>
            <a:t>Warm handoff (dietitian, other?)</a:t>
          </a:r>
        </a:p>
      </dgm:t>
    </dgm:pt>
    <dgm:pt modelId="{C166979C-190F-41C2-9B5A-B27CF0909F31}" type="parTrans" cxnId="{763F9551-866F-4C2C-98E6-BB2571C9020A}">
      <dgm:prSet/>
      <dgm:spPr/>
      <dgm:t>
        <a:bodyPr/>
        <a:lstStyle/>
        <a:p>
          <a:endParaRPr lang="en-US"/>
        </a:p>
      </dgm:t>
    </dgm:pt>
    <dgm:pt modelId="{315F3790-4C47-4E33-8633-67AF8E132819}" type="sibTrans" cxnId="{763F9551-866F-4C2C-98E6-BB2571C9020A}">
      <dgm:prSet/>
      <dgm:spPr/>
      <dgm:t>
        <a:bodyPr/>
        <a:lstStyle/>
        <a:p>
          <a:endParaRPr lang="en-US"/>
        </a:p>
      </dgm:t>
    </dgm:pt>
    <dgm:pt modelId="{BD1543F4-0731-4410-A4BF-D35B8C9D7FCE}">
      <dgm:prSet phldrT="[Text]"/>
      <dgm:spPr/>
      <dgm:t>
        <a:bodyPr/>
        <a:lstStyle/>
        <a:p>
          <a:r>
            <a:rPr lang="en-US" dirty="0"/>
            <a:t>Social Work/Care Manager</a:t>
          </a:r>
        </a:p>
      </dgm:t>
    </dgm:pt>
    <dgm:pt modelId="{884D02DC-5BF5-4FBC-8316-ECE499904A93}" type="parTrans" cxnId="{CEB54197-A8DC-491C-96E6-63D188D8AC80}">
      <dgm:prSet/>
      <dgm:spPr/>
      <dgm:t>
        <a:bodyPr/>
        <a:lstStyle/>
        <a:p>
          <a:endParaRPr lang="en-US"/>
        </a:p>
      </dgm:t>
    </dgm:pt>
    <dgm:pt modelId="{DBB637C7-E575-449B-BF13-38EBECB9EBE7}" type="sibTrans" cxnId="{CEB54197-A8DC-491C-96E6-63D188D8AC80}">
      <dgm:prSet/>
      <dgm:spPr/>
      <dgm:t>
        <a:bodyPr/>
        <a:lstStyle/>
        <a:p>
          <a:endParaRPr lang="en-US"/>
        </a:p>
      </dgm:t>
    </dgm:pt>
    <dgm:pt modelId="{0F6158DE-4629-41B6-AEE4-BDA35CD105A5}" type="pres">
      <dgm:prSet presAssocID="{64B3CE66-34A8-4858-A7AC-E071A085D61D}" presName="linearFlow" presStyleCnt="0">
        <dgm:presLayoutVars>
          <dgm:dir/>
          <dgm:animLvl val="lvl"/>
          <dgm:resizeHandles val="exact"/>
        </dgm:presLayoutVars>
      </dgm:prSet>
      <dgm:spPr/>
    </dgm:pt>
    <dgm:pt modelId="{BE671A22-D44B-47F0-8F9B-F5E7701305CC}" type="pres">
      <dgm:prSet presAssocID="{FE7496C5-9251-4795-BDDC-DE5453B6F105}" presName="composite" presStyleCnt="0"/>
      <dgm:spPr/>
    </dgm:pt>
    <dgm:pt modelId="{6BF4FF45-F9D7-4E2C-9163-D70D4B6F4306}" type="pres">
      <dgm:prSet presAssocID="{FE7496C5-9251-4795-BDDC-DE5453B6F105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1BFC7A6B-635F-4D64-8D74-FFDB70D2670D}" type="pres">
      <dgm:prSet presAssocID="{FE7496C5-9251-4795-BDDC-DE5453B6F105}" presName="parSh" presStyleLbl="node1" presStyleIdx="0" presStyleCnt="5"/>
      <dgm:spPr/>
    </dgm:pt>
    <dgm:pt modelId="{71104D4A-DD44-453D-AC1C-47A05871AC9D}" type="pres">
      <dgm:prSet presAssocID="{FE7496C5-9251-4795-BDDC-DE5453B6F105}" presName="desTx" presStyleLbl="fgAcc1" presStyleIdx="0" presStyleCnt="5">
        <dgm:presLayoutVars>
          <dgm:bulletEnabled val="1"/>
        </dgm:presLayoutVars>
      </dgm:prSet>
      <dgm:spPr/>
    </dgm:pt>
    <dgm:pt modelId="{9D736393-A58E-4A85-AE8E-271C25D0569A}" type="pres">
      <dgm:prSet presAssocID="{A194FD92-1DD5-4E90-A0A1-633CE5756D68}" presName="sibTrans" presStyleLbl="sibTrans2D1" presStyleIdx="0" presStyleCnt="4"/>
      <dgm:spPr/>
    </dgm:pt>
    <dgm:pt modelId="{78FDAE6C-F106-44D2-A219-22D6777FF3A7}" type="pres">
      <dgm:prSet presAssocID="{A194FD92-1DD5-4E90-A0A1-633CE5756D68}" presName="connTx" presStyleLbl="sibTrans2D1" presStyleIdx="0" presStyleCnt="4"/>
      <dgm:spPr/>
    </dgm:pt>
    <dgm:pt modelId="{CD00C4EE-2C4F-4DF0-9664-FE0AC8CE448C}" type="pres">
      <dgm:prSet presAssocID="{0F69C40C-268A-467A-8CF5-AA28B15DA996}" presName="composite" presStyleCnt="0"/>
      <dgm:spPr/>
    </dgm:pt>
    <dgm:pt modelId="{21D4B603-E1F4-4380-8506-C02C07A0F22F}" type="pres">
      <dgm:prSet presAssocID="{0F69C40C-268A-467A-8CF5-AA28B15DA996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6EDC940C-3723-4DB9-8BC7-50C53C29A52E}" type="pres">
      <dgm:prSet presAssocID="{0F69C40C-268A-467A-8CF5-AA28B15DA996}" presName="parSh" presStyleLbl="node1" presStyleIdx="1" presStyleCnt="5"/>
      <dgm:spPr/>
    </dgm:pt>
    <dgm:pt modelId="{1481FA46-3EB9-43DB-B640-5F5B6EAD6C4E}" type="pres">
      <dgm:prSet presAssocID="{0F69C40C-268A-467A-8CF5-AA28B15DA996}" presName="desTx" presStyleLbl="fgAcc1" presStyleIdx="1" presStyleCnt="5">
        <dgm:presLayoutVars>
          <dgm:bulletEnabled val="1"/>
        </dgm:presLayoutVars>
      </dgm:prSet>
      <dgm:spPr/>
    </dgm:pt>
    <dgm:pt modelId="{C229A47C-ADCC-4674-9048-1B6EBA1C670D}" type="pres">
      <dgm:prSet presAssocID="{0862C822-2DF0-4164-80AA-FCB70B54EF10}" presName="sibTrans" presStyleLbl="sibTrans2D1" presStyleIdx="1" presStyleCnt="4"/>
      <dgm:spPr/>
    </dgm:pt>
    <dgm:pt modelId="{C7DFC7BA-1B31-4864-B9C2-F229278607CE}" type="pres">
      <dgm:prSet presAssocID="{0862C822-2DF0-4164-80AA-FCB70B54EF10}" presName="connTx" presStyleLbl="sibTrans2D1" presStyleIdx="1" presStyleCnt="4"/>
      <dgm:spPr/>
    </dgm:pt>
    <dgm:pt modelId="{7C312D20-665C-4C16-8A8A-19B519805BB3}" type="pres">
      <dgm:prSet presAssocID="{0EB9C4C3-998D-4963-8F89-153B64C355A9}" presName="composite" presStyleCnt="0"/>
      <dgm:spPr/>
    </dgm:pt>
    <dgm:pt modelId="{C55B2CA9-35D2-4525-B7F0-EEF16FAA0EDA}" type="pres">
      <dgm:prSet presAssocID="{0EB9C4C3-998D-4963-8F89-153B64C355A9}" presName="par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25AD30C7-2E62-4A08-8AB2-10C57A4B9908}" type="pres">
      <dgm:prSet presAssocID="{0EB9C4C3-998D-4963-8F89-153B64C355A9}" presName="parSh" presStyleLbl="node1" presStyleIdx="2" presStyleCnt="5"/>
      <dgm:spPr/>
    </dgm:pt>
    <dgm:pt modelId="{922AF1F7-974A-4EE1-A881-40FCBF5087D7}" type="pres">
      <dgm:prSet presAssocID="{0EB9C4C3-998D-4963-8F89-153B64C355A9}" presName="desTx" presStyleLbl="fgAcc1" presStyleIdx="2" presStyleCnt="5" custScaleX="98983" custLinFactNeighborX="1658" custLinFactNeighborY="-1795">
        <dgm:presLayoutVars>
          <dgm:bulletEnabled val="1"/>
        </dgm:presLayoutVars>
      </dgm:prSet>
      <dgm:spPr/>
    </dgm:pt>
    <dgm:pt modelId="{2E46BFEF-C837-4C0D-BAB3-9B64E817F6E6}" type="pres">
      <dgm:prSet presAssocID="{3A11A744-55D0-4992-88F0-1DAE14728BE6}" presName="sibTrans" presStyleLbl="sibTrans2D1" presStyleIdx="2" presStyleCnt="4"/>
      <dgm:spPr/>
    </dgm:pt>
    <dgm:pt modelId="{94B455E8-C7FD-4B55-A02D-17D627E38F5C}" type="pres">
      <dgm:prSet presAssocID="{3A11A744-55D0-4992-88F0-1DAE14728BE6}" presName="connTx" presStyleLbl="sibTrans2D1" presStyleIdx="2" presStyleCnt="4"/>
      <dgm:spPr/>
    </dgm:pt>
    <dgm:pt modelId="{C6CF65A1-7967-4345-BDF1-B1168E267652}" type="pres">
      <dgm:prSet presAssocID="{333F362B-431D-4264-8596-4F296198D6BD}" presName="composite" presStyleCnt="0"/>
      <dgm:spPr/>
    </dgm:pt>
    <dgm:pt modelId="{990D65D3-91CA-4328-8C58-B066ACFFD12B}" type="pres">
      <dgm:prSet presAssocID="{333F362B-431D-4264-8596-4F296198D6BD}" presName="par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4B475679-DDEA-456F-8A6E-FEB7D5D25C58}" type="pres">
      <dgm:prSet presAssocID="{333F362B-431D-4264-8596-4F296198D6BD}" presName="parSh" presStyleLbl="node1" presStyleIdx="3" presStyleCnt="5"/>
      <dgm:spPr/>
    </dgm:pt>
    <dgm:pt modelId="{C6B76D92-98F3-4565-9313-0C167739724B}" type="pres">
      <dgm:prSet presAssocID="{333F362B-431D-4264-8596-4F296198D6BD}" presName="desTx" presStyleLbl="fgAcc1" presStyleIdx="3" presStyleCnt="5" custScaleX="131532" custScaleY="92133" custLinFactNeighborX="-2793" custLinFactNeighborY="-2231">
        <dgm:presLayoutVars>
          <dgm:bulletEnabled val="1"/>
        </dgm:presLayoutVars>
      </dgm:prSet>
      <dgm:spPr/>
    </dgm:pt>
    <dgm:pt modelId="{74FF67E7-FE18-4695-90AD-4AC890A9A4FD}" type="pres">
      <dgm:prSet presAssocID="{BA7A8C84-C832-4744-8422-6CB5244F86BF}" presName="sibTrans" presStyleLbl="sibTrans2D1" presStyleIdx="3" presStyleCnt="4"/>
      <dgm:spPr/>
    </dgm:pt>
    <dgm:pt modelId="{9BA61B4B-7AE0-466E-A52E-73A9F5EEFC70}" type="pres">
      <dgm:prSet presAssocID="{BA7A8C84-C832-4744-8422-6CB5244F86BF}" presName="connTx" presStyleLbl="sibTrans2D1" presStyleIdx="3" presStyleCnt="4"/>
      <dgm:spPr/>
    </dgm:pt>
    <dgm:pt modelId="{F4258614-A4ED-4790-972B-7DE52E6EB8E4}" type="pres">
      <dgm:prSet presAssocID="{4C5E22B1-95A6-4671-A408-EB3CF8D20594}" presName="composite" presStyleCnt="0"/>
      <dgm:spPr/>
    </dgm:pt>
    <dgm:pt modelId="{5F20B74B-67AA-4D9F-9DF5-925CB64871CA}" type="pres">
      <dgm:prSet presAssocID="{4C5E22B1-95A6-4671-A408-EB3CF8D20594}" presName="par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7B79A54B-CB89-4E7D-AE81-B545FA96EF35}" type="pres">
      <dgm:prSet presAssocID="{4C5E22B1-95A6-4671-A408-EB3CF8D20594}" presName="parSh" presStyleLbl="node1" presStyleIdx="4" presStyleCnt="5" custLinFactNeighborY="-9143"/>
      <dgm:spPr/>
    </dgm:pt>
    <dgm:pt modelId="{BAAC7BC2-66EE-4189-AB61-1A01F8A2ABED}" type="pres">
      <dgm:prSet presAssocID="{4C5E22B1-95A6-4671-A408-EB3CF8D20594}" presName="desTx" presStyleLbl="fgAcc1" presStyleIdx="4" presStyleCnt="5">
        <dgm:presLayoutVars>
          <dgm:bulletEnabled val="1"/>
        </dgm:presLayoutVars>
      </dgm:prSet>
      <dgm:spPr/>
    </dgm:pt>
  </dgm:ptLst>
  <dgm:cxnLst>
    <dgm:cxn modelId="{4178070B-8F80-4D74-B9C9-3E7DA8A5DCC3}" type="presOf" srcId="{AF9361E6-073D-424D-8796-595F32E972DD}" destId="{C6B76D92-98F3-4565-9313-0C167739724B}" srcOrd="0" destOrd="1" presId="urn:microsoft.com/office/officeart/2005/8/layout/process3"/>
    <dgm:cxn modelId="{5AF2300C-6A58-40EA-B3CC-021F65D41CD4}" srcId="{333F362B-431D-4264-8596-4F296198D6BD}" destId="{7909DE35-D588-43CF-8FEA-9808671D2B6F}" srcOrd="0" destOrd="0" parTransId="{7E90F7E7-3A4E-4B36-99BD-9EF454C1189D}" sibTransId="{0990B903-2250-4677-86C5-97DFDB2C92E4}"/>
    <dgm:cxn modelId="{B7F6A210-A536-4C22-9F99-375E939C0460}" type="presOf" srcId="{A194FD92-1DD5-4E90-A0A1-633CE5756D68}" destId="{9D736393-A58E-4A85-AE8E-271C25D0569A}" srcOrd="0" destOrd="0" presId="urn:microsoft.com/office/officeart/2005/8/layout/process3"/>
    <dgm:cxn modelId="{025B9215-05BE-45B0-AE73-BD34E69ACF85}" srcId="{64B3CE66-34A8-4858-A7AC-E071A085D61D}" destId="{333F362B-431D-4264-8596-4F296198D6BD}" srcOrd="3" destOrd="0" parTransId="{B3107010-C93B-4BD2-BB95-8B2229BBFE4F}" sibTransId="{BA7A8C84-C832-4744-8422-6CB5244F86BF}"/>
    <dgm:cxn modelId="{8729EC17-9D52-4303-A37D-F1FE2201ADCF}" type="presOf" srcId="{F1ABDFB4-F824-45DE-B190-4EE9860F380C}" destId="{922AF1F7-974A-4EE1-A881-40FCBF5087D7}" srcOrd="0" destOrd="1" presId="urn:microsoft.com/office/officeart/2005/8/layout/process3"/>
    <dgm:cxn modelId="{FEC06720-4783-4426-82F5-76754CF0F455}" type="presOf" srcId="{6643DE95-20AA-46E7-91D8-7ADE989BF742}" destId="{71104D4A-DD44-453D-AC1C-47A05871AC9D}" srcOrd="0" destOrd="0" presId="urn:microsoft.com/office/officeart/2005/8/layout/process3"/>
    <dgm:cxn modelId="{6376F32B-7B52-4079-B8CB-0A0ADFC5B8FA}" type="presOf" srcId="{0862C822-2DF0-4164-80AA-FCB70B54EF10}" destId="{C7DFC7BA-1B31-4864-B9C2-F229278607CE}" srcOrd="1" destOrd="0" presId="urn:microsoft.com/office/officeart/2005/8/layout/process3"/>
    <dgm:cxn modelId="{5EE2E92E-D32F-40AC-9971-475F31F97533}" type="presOf" srcId="{0EB9C4C3-998D-4963-8F89-153B64C355A9}" destId="{25AD30C7-2E62-4A08-8AB2-10C57A4B9908}" srcOrd="1" destOrd="0" presId="urn:microsoft.com/office/officeart/2005/8/layout/process3"/>
    <dgm:cxn modelId="{4B5C0830-C7AA-497E-A5AD-57D44EFAB290}" srcId="{64B3CE66-34A8-4858-A7AC-E071A085D61D}" destId="{0EB9C4C3-998D-4963-8F89-153B64C355A9}" srcOrd="2" destOrd="0" parTransId="{CBE30CB4-C1A0-43A5-B220-1C7D06B49721}" sibTransId="{3A11A744-55D0-4992-88F0-1DAE14728BE6}"/>
    <dgm:cxn modelId="{B409B130-EF28-4E3B-A7F9-3915894F3FD3}" type="presOf" srcId="{0F69C40C-268A-467A-8CF5-AA28B15DA996}" destId="{6EDC940C-3723-4DB9-8BC7-50C53C29A52E}" srcOrd="1" destOrd="0" presId="urn:microsoft.com/office/officeart/2005/8/layout/process3"/>
    <dgm:cxn modelId="{81278832-0663-4FC0-99C9-1B402EEED68C}" srcId="{4C5E22B1-95A6-4671-A408-EB3CF8D20594}" destId="{E44CF53E-4827-4D3E-B7A6-020705D16406}" srcOrd="0" destOrd="0" parTransId="{984BC3FC-69AF-4FBA-A37D-59DEF7A75B20}" sibTransId="{3B2F4199-D47B-400B-99DC-9193841C88DF}"/>
    <dgm:cxn modelId="{00EA5E35-18CB-4B18-A109-3A25C8435E6E}" srcId="{64B3CE66-34A8-4858-A7AC-E071A085D61D}" destId="{0F69C40C-268A-467A-8CF5-AA28B15DA996}" srcOrd="1" destOrd="0" parTransId="{C8C7CD75-6D43-4F1E-B1F5-CDD4C20F074F}" sibTransId="{0862C822-2DF0-4164-80AA-FCB70B54EF10}"/>
    <dgm:cxn modelId="{8F09A13D-DF2E-4853-AF8B-45337D274408}" type="presOf" srcId="{BA7A8C84-C832-4744-8422-6CB5244F86BF}" destId="{74FF67E7-FE18-4695-90AD-4AC890A9A4FD}" srcOrd="0" destOrd="0" presId="urn:microsoft.com/office/officeart/2005/8/layout/process3"/>
    <dgm:cxn modelId="{EDC35542-F914-4080-B2D9-63C492174A35}" type="presOf" srcId="{42050AF1-2699-49B5-BE1E-CC10810B7DC7}" destId="{BAAC7BC2-66EE-4189-AB61-1A01F8A2ABED}" srcOrd="0" destOrd="1" presId="urn:microsoft.com/office/officeart/2005/8/layout/process3"/>
    <dgm:cxn modelId="{D306D742-A34D-486D-BE29-D5AB5BB0A434}" type="presOf" srcId="{0F69C40C-268A-467A-8CF5-AA28B15DA996}" destId="{21D4B603-E1F4-4380-8506-C02C07A0F22F}" srcOrd="0" destOrd="0" presId="urn:microsoft.com/office/officeart/2005/8/layout/process3"/>
    <dgm:cxn modelId="{1DBBDF42-87B4-4CDD-BE2F-C94F6D8BF83C}" type="presOf" srcId="{BD1543F4-0731-4410-A4BF-D35B8C9D7FCE}" destId="{C6B76D92-98F3-4565-9313-0C167739724B}" srcOrd="0" destOrd="2" presId="urn:microsoft.com/office/officeart/2005/8/layout/process3"/>
    <dgm:cxn modelId="{3EA42D67-5D52-4441-88A8-F458661A9C25}" type="presOf" srcId="{FE7496C5-9251-4795-BDDC-DE5453B6F105}" destId="{6BF4FF45-F9D7-4E2C-9163-D70D4B6F4306}" srcOrd="0" destOrd="0" presId="urn:microsoft.com/office/officeart/2005/8/layout/process3"/>
    <dgm:cxn modelId="{F40D3E4D-CA9B-4873-84C8-714347928D75}" srcId="{FE7496C5-9251-4795-BDDC-DE5453B6F105}" destId="{6643DE95-20AA-46E7-91D8-7ADE989BF742}" srcOrd="0" destOrd="0" parTransId="{F5011BCC-47AF-492C-AA17-C5FADCAF0F01}" sibTransId="{466CCD1B-2A06-48A0-A459-D26C59B3B9E6}"/>
    <dgm:cxn modelId="{763F9551-866F-4C2C-98E6-BB2571C9020A}" srcId="{0EB9C4C3-998D-4963-8F89-153B64C355A9}" destId="{F1ABDFB4-F824-45DE-B190-4EE9860F380C}" srcOrd="1" destOrd="0" parTransId="{C166979C-190F-41C2-9B5A-B27CF0909F31}" sibTransId="{315F3790-4C47-4E33-8633-67AF8E132819}"/>
    <dgm:cxn modelId="{14713972-B819-47BD-A8C9-E3F79FCE05EF}" type="presOf" srcId="{64B3CE66-34A8-4858-A7AC-E071A085D61D}" destId="{0F6158DE-4629-41B6-AEE4-BDA35CD105A5}" srcOrd="0" destOrd="0" presId="urn:microsoft.com/office/officeart/2005/8/layout/process3"/>
    <dgm:cxn modelId="{DBFE7D52-767C-4E9A-B008-1E8FFB3B3059}" srcId="{64B3CE66-34A8-4858-A7AC-E071A085D61D}" destId="{FE7496C5-9251-4795-BDDC-DE5453B6F105}" srcOrd="0" destOrd="0" parTransId="{CDDA9EDE-C297-4281-B36F-4928A5894B9F}" sibTransId="{A194FD92-1DD5-4E90-A0A1-633CE5756D68}"/>
    <dgm:cxn modelId="{6EE7E952-BB2A-4AE3-86A8-6200E37C6747}" type="presOf" srcId="{3A11A744-55D0-4992-88F0-1DAE14728BE6}" destId="{2E46BFEF-C837-4C0D-BAB3-9B64E817F6E6}" srcOrd="0" destOrd="0" presId="urn:microsoft.com/office/officeart/2005/8/layout/process3"/>
    <dgm:cxn modelId="{1F7C6374-075B-47DF-B1D2-E9A0110EAD2C}" type="presOf" srcId="{1E90840A-34DA-4DE9-B6FC-40A7E63EF1F9}" destId="{1481FA46-3EB9-43DB-B640-5F5B6EAD6C4E}" srcOrd="0" destOrd="0" presId="urn:microsoft.com/office/officeart/2005/8/layout/process3"/>
    <dgm:cxn modelId="{9777CB74-A2A9-4F61-8DD8-34A90B41BAE2}" type="presOf" srcId="{FE7496C5-9251-4795-BDDC-DE5453B6F105}" destId="{1BFC7A6B-635F-4D64-8D74-FFDB70D2670D}" srcOrd="1" destOrd="0" presId="urn:microsoft.com/office/officeart/2005/8/layout/process3"/>
    <dgm:cxn modelId="{152B1E56-1115-42E1-A2ED-9F17C7A26116}" type="presOf" srcId="{333F362B-431D-4264-8596-4F296198D6BD}" destId="{4B475679-DDEA-456F-8A6E-FEB7D5D25C58}" srcOrd="1" destOrd="0" presId="urn:microsoft.com/office/officeart/2005/8/layout/process3"/>
    <dgm:cxn modelId="{3922EA57-B416-42D2-8D74-5D2B9334E7DD}" type="presOf" srcId="{3A11A744-55D0-4992-88F0-1DAE14728BE6}" destId="{94B455E8-C7FD-4B55-A02D-17D627E38F5C}" srcOrd="1" destOrd="0" presId="urn:microsoft.com/office/officeart/2005/8/layout/process3"/>
    <dgm:cxn modelId="{074E3D78-A2B3-4471-A9D7-D3B659586118}" type="presOf" srcId="{0EB9C4C3-998D-4963-8F89-153B64C355A9}" destId="{C55B2CA9-35D2-4525-B7F0-EEF16FAA0EDA}" srcOrd="0" destOrd="0" presId="urn:microsoft.com/office/officeart/2005/8/layout/process3"/>
    <dgm:cxn modelId="{03B1FC59-9F4B-40CC-9E55-F7229D6BFC95}" type="presOf" srcId="{0862C822-2DF0-4164-80AA-FCB70B54EF10}" destId="{C229A47C-ADCC-4674-9048-1B6EBA1C670D}" srcOrd="0" destOrd="0" presId="urn:microsoft.com/office/officeart/2005/8/layout/process3"/>
    <dgm:cxn modelId="{C382258D-D92B-410A-AAF2-73449128EDBB}" srcId="{64B3CE66-34A8-4858-A7AC-E071A085D61D}" destId="{4C5E22B1-95A6-4671-A408-EB3CF8D20594}" srcOrd="4" destOrd="0" parTransId="{00880217-ECC0-4371-BE15-CA5EFC188234}" sibTransId="{3C14BBBB-0FD8-420D-A847-08CB6EEE8D29}"/>
    <dgm:cxn modelId="{8C5E2C8E-224E-4A99-86E0-0E2B3E0694B2}" srcId="{0F69C40C-268A-467A-8CF5-AA28B15DA996}" destId="{1E90840A-34DA-4DE9-B6FC-40A7E63EF1F9}" srcOrd="0" destOrd="0" parTransId="{3B080BF6-0735-4F90-94DE-C9A95190351F}" sibTransId="{231FAA12-ECF4-4FDA-A920-562BBCFC33B0}"/>
    <dgm:cxn modelId="{51118A91-7E59-48C1-A184-65D087165A13}" type="presOf" srcId="{4C5E22B1-95A6-4671-A408-EB3CF8D20594}" destId="{7B79A54B-CB89-4E7D-AE81-B545FA96EF35}" srcOrd="1" destOrd="0" presId="urn:microsoft.com/office/officeart/2005/8/layout/process3"/>
    <dgm:cxn modelId="{CEB54197-A8DC-491C-96E6-63D188D8AC80}" srcId="{333F362B-431D-4264-8596-4F296198D6BD}" destId="{BD1543F4-0731-4410-A4BF-D35B8C9D7FCE}" srcOrd="2" destOrd="0" parTransId="{884D02DC-5BF5-4FBC-8316-ECE499904A93}" sibTransId="{DBB637C7-E575-449B-BF13-38EBECB9EBE7}"/>
    <dgm:cxn modelId="{EDB16699-26F2-4428-B6CA-4DC958DFCDFB}" type="presOf" srcId="{BA7A8C84-C832-4744-8422-6CB5244F86BF}" destId="{9BA61B4B-7AE0-466E-A52E-73A9F5EEFC70}" srcOrd="1" destOrd="0" presId="urn:microsoft.com/office/officeart/2005/8/layout/process3"/>
    <dgm:cxn modelId="{E3EC1DC7-7068-4DA0-9D27-15B504CDEC47}" srcId="{4C5E22B1-95A6-4671-A408-EB3CF8D20594}" destId="{42050AF1-2699-49B5-BE1E-CC10810B7DC7}" srcOrd="1" destOrd="0" parTransId="{5C6D157F-F8D8-4C81-B733-2530609046E9}" sibTransId="{F658F78A-B678-41AA-97A5-AD7BABB657CC}"/>
    <dgm:cxn modelId="{BD5061CD-B676-4A88-BB2E-0FBDDAEAB160}" type="presOf" srcId="{E44CF53E-4827-4D3E-B7A6-020705D16406}" destId="{BAAC7BC2-66EE-4189-AB61-1A01F8A2ABED}" srcOrd="0" destOrd="0" presId="urn:microsoft.com/office/officeart/2005/8/layout/process3"/>
    <dgm:cxn modelId="{15E703CE-6CB2-4ED7-B01D-9BCD693A40FF}" type="presOf" srcId="{A5172B6B-05D9-4A6C-B5BF-A4050FACA106}" destId="{922AF1F7-974A-4EE1-A881-40FCBF5087D7}" srcOrd="0" destOrd="0" presId="urn:microsoft.com/office/officeart/2005/8/layout/process3"/>
    <dgm:cxn modelId="{FA90E6D4-3BA6-4002-AF11-7A67C29BF695}" srcId="{0EB9C4C3-998D-4963-8F89-153B64C355A9}" destId="{A5172B6B-05D9-4A6C-B5BF-A4050FACA106}" srcOrd="0" destOrd="0" parTransId="{90A58749-170B-4B1A-8EE9-8EE982018F3D}" sibTransId="{203A038C-232A-4AC4-8A4C-CE4CF6737DF8}"/>
    <dgm:cxn modelId="{C124F4DF-99EB-4D02-B97C-604B2D28EA49}" type="presOf" srcId="{4C5E22B1-95A6-4671-A408-EB3CF8D20594}" destId="{5F20B74B-67AA-4D9F-9DF5-925CB64871CA}" srcOrd="0" destOrd="0" presId="urn:microsoft.com/office/officeart/2005/8/layout/process3"/>
    <dgm:cxn modelId="{C0404BE0-DB09-4FFC-B147-ED0D6F004A0F}" srcId="{333F362B-431D-4264-8596-4F296198D6BD}" destId="{AF9361E6-073D-424D-8796-595F32E972DD}" srcOrd="1" destOrd="0" parTransId="{635EF32E-0A6D-454C-BED7-73F2FC195731}" sibTransId="{F8238940-1816-4E94-A109-0199F1616EB7}"/>
    <dgm:cxn modelId="{73DCC0E1-87D9-4D03-8891-86C83124E02E}" type="presOf" srcId="{333F362B-431D-4264-8596-4F296198D6BD}" destId="{990D65D3-91CA-4328-8C58-B066ACFFD12B}" srcOrd="0" destOrd="0" presId="urn:microsoft.com/office/officeart/2005/8/layout/process3"/>
    <dgm:cxn modelId="{03BCECF5-964A-49B3-82CF-C67883537AC4}" type="presOf" srcId="{7909DE35-D588-43CF-8FEA-9808671D2B6F}" destId="{C6B76D92-98F3-4565-9313-0C167739724B}" srcOrd="0" destOrd="0" presId="urn:microsoft.com/office/officeart/2005/8/layout/process3"/>
    <dgm:cxn modelId="{DBA380FA-7F2C-4302-80F1-27B005CF07A4}" type="presOf" srcId="{A194FD92-1DD5-4E90-A0A1-633CE5756D68}" destId="{78FDAE6C-F106-44D2-A219-22D6777FF3A7}" srcOrd="1" destOrd="0" presId="urn:microsoft.com/office/officeart/2005/8/layout/process3"/>
    <dgm:cxn modelId="{20BC081D-B9B5-4F59-ADAE-53BB8C1A9DB8}" type="presParOf" srcId="{0F6158DE-4629-41B6-AEE4-BDA35CD105A5}" destId="{BE671A22-D44B-47F0-8F9B-F5E7701305CC}" srcOrd="0" destOrd="0" presId="urn:microsoft.com/office/officeart/2005/8/layout/process3"/>
    <dgm:cxn modelId="{B5923460-B517-432F-813B-ADB675C60B7D}" type="presParOf" srcId="{BE671A22-D44B-47F0-8F9B-F5E7701305CC}" destId="{6BF4FF45-F9D7-4E2C-9163-D70D4B6F4306}" srcOrd="0" destOrd="0" presId="urn:microsoft.com/office/officeart/2005/8/layout/process3"/>
    <dgm:cxn modelId="{21B47E66-8FC2-407D-87DA-78C9D4BA8AB6}" type="presParOf" srcId="{BE671A22-D44B-47F0-8F9B-F5E7701305CC}" destId="{1BFC7A6B-635F-4D64-8D74-FFDB70D2670D}" srcOrd="1" destOrd="0" presId="urn:microsoft.com/office/officeart/2005/8/layout/process3"/>
    <dgm:cxn modelId="{47E0C3AA-D37C-40ED-AB9F-C41CD44E229D}" type="presParOf" srcId="{BE671A22-D44B-47F0-8F9B-F5E7701305CC}" destId="{71104D4A-DD44-453D-AC1C-47A05871AC9D}" srcOrd="2" destOrd="0" presId="urn:microsoft.com/office/officeart/2005/8/layout/process3"/>
    <dgm:cxn modelId="{59DA1A81-C815-405D-82E6-E4EBED165160}" type="presParOf" srcId="{0F6158DE-4629-41B6-AEE4-BDA35CD105A5}" destId="{9D736393-A58E-4A85-AE8E-271C25D0569A}" srcOrd="1" destOrd="0" presId="urn:microsoft.com/office/officeart/2005/8/layout/process3"/>
    <dgm:cxn modelId="{C1566725-B220-4763-A89D-320BBEF89FDC}" type="presParOf" srcId="{9D736393-A58E-4A85-AE8E-271C25D0569A}" destId="{78FDAE6C-F106-44D2-A219-22D6777FF3A7}" srcOrd="0" destOrd="0" presId="urn:microsoft.com/office/officeart/2005/8/layout/process3"/>
    <dgm:cxn modelId="{823FAD2A-DD10-40C4-AC3A-42423B4F58AE}" type="presParOf" srcId="{0F6158DE-4629-41B6-AEE4-BDA35CD105A5}" destId="{CD00C4EE-2C4F-4DF0-9664-FE0AC8CE448C}" srcOrd="2" destOrd="0" presId="urn:microsoft.com/office/officeart/2005/8/layout/process3"/>
    <dgm:cxn modelId="{07566C1C-59EC-47BD-8650-6F15C21B45E9}" type="presParOf" srcId="{CD00C4EE-2C4F-4DF0-9664-FE0AC8CE448C}" destId="{21D4B603-E1F4-4380-8506-C02C07A0F22F}" srcOrd="0" destOrd="0" presId="urn:microsoft.com/office/officeart/2005/8/layout/process3"/>
    <dgm:cxn modelId="{CE068F31-7149-41EB-A7E0-591DF614231F}" type="presParOf" srcId="{CD00C4EE-2C4F-4DF0-9664-FE0AC8CE448C}" destId="{6EDC940C-3723-4DB9-8BC7-50C53C29A52E}" srcOrd="1" destOrd="0" presId="urn:microsoft.com/office/officeart/2005/8/layout/process3"/>
    <dgm:cxn modelId="{D4B9B965-CE47-4688-9FC0-F0618E8F9467}" type="presParOf" srcId="{CD00C4EE-2C4F-4DF0-9664-FE0AC8CE448C}" destId="{1481FA46-3EB9-43DB-B640-5F5B6EAD6C4E}" srcOrd="2" destOrd="0" presId="urn:microsoft.com/office/officeart/2005/8/layout/process3"/>
    <dgm:cxn modelId="{C77AB691-E807-474A-A996-22930E450CAF}" type="presParOf" srcId="{0F6158DE-4629-41B6-AEE4-BDA35CD105A5}" destId="{C229A47C-ADCC-4674-9048-1B6EBA1C670D}" srcOrd="3" destOrd="0" presId="urn:microsoft.com/office/officeart/2005/8/layout/process3"/>
    <dgm:cxn modelId="{7AE2A80D-35D0-42FC-9B04-A818A7BAA5F1}" type="presParOf" srcId="{C229A47C-ADCC-4674-9048-1B6EBA1C670D}" destId="{C7DFC7BA-1B31-4864-B9C2-F229278607CE}" srcOrd="0" destOrd="0" presId="urn:microsoft.com/office/officeart/2005/8/layout/process3"/>
    <dgm:cxn modelId="{91A23F03-94D9-47E2-A28C-7463CE3201C8}" type="presParOf" srcId="{0F6158DE-4629-41B6-AEE4-BDA35CD105A5}" destId="{7C312D20-665C-4C16-8A8A-19B519805BB3}" srcOrd="4" destOrd="0" presId="urn:microsoft.com/office/officeart/2005/8/layout/process3"/>
    <dgm:cxn modelId="{8F764E0C-EECF-41CB-9BD5-B18ADE8E7010}" type="presParOf" srcId="{7C312D20-665C-4C16-8A8A-19B519805BB3}" destId="{C55B2CA9-35D2-4525-B7F0-EEF16FAA0EDA}" srcOrd="0" destOrd="0" presId="urn:microsoft.com/office/officeart/2005/8/layout/process3"/>
    <dgm:cxn modelId="{D9DDB025-DC04-4E4D-862F-F2CC4C1ECFD3}" type="presParOf" srcId="{7C312D20-665C-4C16-8A8A-19B519805BB3}" destId="{25AD30C7-2E62-4A08-8AB2-10C57A4B9908}" srcOrd="1" destOrd="0" presId="urn:microsoft.com/office/officeart/2005/8/layout/process3"/>
    <dgm:cxn modelId="{BEB3C025-BC5A-4844-9F5E-7A48BD3E9080}" type="presParOf" srcId="{7C312D20-665C-4C16-8A8A-19B519805BB3}" destId="{922AF1F7-974A-4EE1-A881-40FCBF5087D7}" srcOrd="2" destOrd="0" presId="urn:microsoft.com/office/officeart/2005/8/layout/process3"/>
    <dgm:cxn modelId="{DBAE6671-0FAF-435B-A468-187172357B4A}" type="presParOf" srcId="{0F6158DE-4629-41B6-AEE4-BDA35CD105A5}" destId="{2E46BFEF-C837-4C0D-BAB3-9B64E817F6E6}" srcOrd="5" destOrd="0" presId="urn:microsoft.com/office/officeart/2005/8/layout/process3"/>
    <dgm:cxn modelId="{0C8EF804-DB56-4439-BA7D-423BA56C15FA}" type="presParOf" srcId="{2E46BFEF-C837-4C0D-BAB3-9B64E817F6E6}" destId="{94B455E8-C7FD-4B55-A02D-17D627E38F5C}" srcOrd="0" destOrd="0" presId="urn:microsoft.com/office/officeart/2005/8/layout/process3"/>
    <dgm:cxn modelId="{3FAC3C9D-33B2-4F34-AAFB-6A46508D9518}" type="presParOf" srcId="{0F6158DE-4629-41B6-AEE4-BDA35CD105A5}" destId="{C6CF65A1-7967-4345-BDF1-B1168E267652}" srcOrd="6" destOrd="0" presId="urn:microsoft.com/office/officeart/2005/8/layout/process3"/>
    <dgm:cxn modelId="{EBFA18BF-3CAE-4B84-B7AB-16E5A21041D4}" type="presParOf" srcId="{C6CF65A1-7967-4345-BDF1-B1168E267652}" destId="{990D65D3-91CA-4328-8C58-B066ACFFD12B}" srcOrd="0" destOrd="0" presId="urn:microsoft.com/office/officeart/2005/8/layout/process3"/>
    <dgm:cxn modelId="{3D706016-1861-461A-9D60-1C6E88B6C343}" type="presParOf" srcId="{C6CF65A1-7967-4345-BDF1-B1168E267652}" destId="{4B475679-DDEA-456F-8A6E-FEB7D5D25C58}" srcOrd="1" destOrd="0" presId="urn:microsoft.com/office/officeart/2005/8/layout/process3"/>
    <dgm:cxn modelId="{0AA0C2D6-C6D1-4C60-AA94-8FF31AA34C94}" type="presParOf" srcId="{C6CF65A1-7967-4345-BDF1-B1168E267652}" destId="{C6B76D92-98F3-4565-9313-0C167739724B}" srcOrd="2" destOrd="0" presId="urn:microsoft.com/office/officeart/2005/8/layout/process3"/>
    <dgm:cxn modelId="{957AD0F3-D823-4F49-976D-623A04877164}" type="presParOf" srcId="{0F6158DE-4629-41B6-AEE4-BDA35CD105A5}" destId="{74FF67E7-FE18-4695-90AD-4AC890A9A4FD}" srcOrd="7" destOrd="0" presId="urn:microsoft.com/office/officeart/2005/8/layout/process3"/>
    <dgm:cxn modelId="{72A0782C-9252-46AF-8E67-DC8C40409244}" type="presParOf" srcId="{74FF67E7-FE18-4695-90AD-4AC890A9A4FD}" destId="{9BA61B4B-7AE0-466E-A52E-73A9F5EEFC70}" srcOrd="0" destOrd="0" presId="urn:microsoft.com/office/officeart/2005/8/layout/process3"/>
    <dgm:cxn modelId="{4CC61D81-E4BD-493B-A779-83A6B8F55E69}" type="presParOf" srcId="{0F6158DE-4629-41B6-AEE4-BDA35CD105A5}" destId="{F4258614-A4ED-4790-972B-7DE52E6EB8E4}" srcOrd="8" destOrd="0" presId="urn:microsoft.com/office/officeart/2005/8/layout/process3"/>
    <dgm:cxn modelId="{0A269728-2B9C-46E5-A7D0-2C84A562E15A}" type="presParOf" srcId="{F4258614-A4ED-4790-972B-7DE52E6EB8E4}" destId="{5F20B74B-67AA-4D9F-9DF5-925CB64871CA}" srcOrd="0" destOrd="0" presId="urn:microsoft.com/office/officeart/2005/8/layout/process3"/>
    <dgm:cxn modelId="{E897A080-82E7-46C7-BACE-E2D307C37529}" type="presParOf" srcId="{F4258614-A4ED-4790-972B-7DE52E6EB8E4}" destId="{7B79A54B-CB89-4E7D-AE81-B545FA96EF35}" srcOrd="1" destOrd="0" presId="urn:microsoft.com/office/officeart/2005/8/layout/process3"/>
    <dgm:cxn modelId="{2D848D3D-FA45-4258-A7C3-22320487722E}" type="presParOf" srcId="{F4258614-A4ED-4790-972B-7DE52E6EB8E4}" destId="{BAAC7BC2-66EE-4189-AB61-1A01F8A2ABED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E5D28B-F79C-4CD3-BEE6-4728CD1E9163}">
      <dsp:nvSpPr>
        <dsp:cNvPr id="0" name=""/>
        <dsp:cNvSpPr/>
      </dsp:nvSpPr>
      <dsp:spPr>
        <a:xfrm>
          <a:off x="4653" y="589533"/>
          <a:ext cx="2116003" cy="2764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Workshop 1 - ALL</a:t>
          </a:r>
        </a:p>
      </dsp:txBody>
      <dsp:txXfrm>
        <a:off x="4653" y="589533"/>
        <a:ext cx="2116003" cy="846401"/>
      </dsp:txXfrm>
    </dsp:sp>
    <dsp:sp modelId="{554EAB7C-77A5-4D28-B0ED-75CAA576F334}">
      <dsp:nvSpPr>
        <dsp:cNvPr id="0" name=""/>
        <dsp:cNvSpPr/>
      </dsp:nvSpPr>
      <dsp:spPr>
        <a:xfrm>
          <a:off x="422033" y="2025468"/>
          <a:ext cx="2116003" cy="3686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007EBBD-744D-41A6-B01B-9EC82D206920}">
      <dsp:nvSpPr>
        <dsp:cNvPr id="0" name=""/>
        <dsp:cNvSpPr/>
      </dsp:nvSpPr>
      <dsp:spPr>
        <a:xfrm rot="75290">
          <a:off x="2441353" y="786971"/>
          <a:ext cx="680213" cy="5268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/>
        </a:p>
      </dsp:txBody>
      <dsp:txXfrm>
        <a:off x="2441372" y="890605"/>
        <a:ext cx="522166" cy="316093"/>
      </dsp:txXfrm>
    </dsp:sp>
    <dsp:sp modelId="{7A150001-EBA1-47E3-A375-EEDCF6107217}">
      <dsp:nvSpPr>
        <dsp:cNvPr id="0" name=""/>
        <dsp:cNvSpPr/>
      </dsp:nvSpPr>
      <dsp:spPr>
        <a:xfrm>
          <a:off x="3403770" y="663989"/>
          <a:ext cx="2116003" cy="2764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Workshop 2  - Individual Clinic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 dirty="0"/>
        </a:p>
      </dsp:txBody>
      <dsp:txXfrm>
        <a:off x="3403770" y="663989"/>
        <a:ext cx="2116003" cy="846401"/>
      </dsp:txXfrm>
    </dsp:sp>
    <dsp:sp modelId="{9F28CDFE-892D-406F-91BB-BE17A32E3D6F}">
      <dsp:nvSpPr>
        <dsp:cNvPr id="0" name=""/>
        <dsp:cNvSpPr/>
      </dsp:nvSpPr>
      <dsp:spPr>
        <a:xfrm>
          <a:off x="3969122" y="2323292"/>
          <a:ext cx="2116003" cy="33885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Clinic-specific workflow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When does the patient fill out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Who acts on the information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Are there set actions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 dirty="0"/>
        </a:p>
      </dsp:txBody>
      <dsp:txXfrm>
        <a:off x="4031098" y="2385268"/>
        <a:ext cx="1992051" cy="3264623"/>
      </dsp:txXfrm>
    </dsp:sp>
    <dsp:sp modelId="{C6A43EA2-92C2-49C8-998A-BEC49E4E934F}">
      <dsp:nvSpPr>
        <dsp:cNvPr id="0" name=""/>
        <dsp:cNvSpPr/>
      </dsp:nvSpPr>
      <dsp:spPr>
        <a:xfrm rot="25471">
          <a:off x="5835327" y="836433"/>
          <a:ext cx="669010" cy="5268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/>
        </a:p>
      </dsp:txBody>
      <dsp:txXfrm>
        <a:off x="5835329" y="941213"/>
        <a:ext cx="510963" cy="316093"/>
      </dsp:txXfrm>
    </dsp:sp>
    <dsp:sp modelId="{986D6F3B-797D-4A44-8FEC-3BFC032043D0}">
      <dsp:nvSpPr>
        <dsp:cNvPr id="0" name=""/>
        <dsp:cNvSpPr/>
      </dsp:nvSpPr>
      <dsp:spPr>
        <a:xfrm>
          <a:off x="6782023" y="689020"/>
          <a:ext cx="2116003" cy="2764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Pilot test in clinic with about 15 patient</a:t>
          </a:r>
        </a:p>
      </dsp:txBody>
      <dsp:txXfrm>
        <a:off x="6782023" y="689020"/>
        <a:ext cx="2116003" cy="846401"/>
      </dsp:txXfrm>
    </dsp:sp>
    <dsp:sp modelId="{0831F76C-21A8-4940-AD02-BC987BDD2600}">
      <dsp:nvSpPr>
        <dsp:cNvPr id="0" name=""/>
        <dsp:cNvSpPr/>
      </dsp:nvSpPr>
      <dsp:spPr>
        <a:xfrm>
          <a:off x="7161125" y="2423414"/>
          <a:ext cx="2116003" cy="32884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ALL new patients will fill out and only SOME will sign up for the study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Study will ask questions of patients and clinician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Record visit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Looks at notes/referrals</a:t>
          </a:r>
        </a:p>
      </dsp:txBody>
      <dsp:txXfrm>
        <a:off x="7223101" y="2485390"/>
        <a:ext cx="1992051" cy="31645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FC7A6B-635F-4D64-8D74-FFDB70D2670D}">
      <dsp:nvSpPr>
        <dsp:cNvPr id="0" name=""/>
        <dsp:cNvSpPr/>
      </dsp:nvSpPr>
      <dsp:spPr>
        <a:xfrm>
          <a:off x="660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Waiting Room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Patient Check In</a:t>
          </a:r>
        </a:p>
      </dsp:txBody>
      <dsp:txXfrm>
        <a:off x="660" y="5618"/>
        <a:ext cx="1500297" cy="536489"/>
      </dsp:txXfrm>
    </dsp:sp>
    <dsp:sp modelId="{71104D4A-DD44-453D-AC1C-47A05871AC9D}">
      <dsp:nvSpPr>
        <dsp:cNvPr id="0" name=""/>
        <dsp:cNvSpPr/>
      </dsp:nvSpPr>
      <dsp:spPr>
        <a:xfrm>
          <a:off x="307950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Front Desk Staff</a:t>
          </a:r>
        </a:p>
      </dsp:txBody>
      <dsp:txXfrm>
        <a:off x="341164" y="575321"/>
        <a:ext cx="1433869" cy="1067572"/>
      </dsp:txXfrm>
    </dsp:sp>
    <dsp:sp modelId="{9D736393-A58E-4A85-AE8E-271C25D0569A}">
      <dsp:nvSpPr>
        <dsp:cNvPr id="0" name=""/>
        <dsp:cNvSpPr/>
      </dsp:nvSpPr>
      <dsp:spPr>
        <a:xfrm>
          <a:off x="1728397" y="87097"/>
          <a:ext cx="482172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1728397" y="161803"/>
        <a:ext cx="370113" cy="224118"/>
      </dsp:txXfrm>
    </dsp:sp>
    <dsp:sp modelId="{6EDC940C-3723-4DB9-8BC7-50C53C29A52E}">
      <dsp:nvSpPr>
        <dsp:cNvPr id="0" name=""/>
        <dsp:cNvSpPr/>
      </dsp:nvSpPr>
      <dsp:spPr>
        <a:xfrm>
          <a:off x="2410717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Examination </a:t>
          </a:r>
          <a:r>
            <a:rPr lang="en-US" sz="1200" b="1" kern="1200" dirty="0"/>
            <a:t>Room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Patient Roomed</a:t>
          </a:r>
        </a:p>
      </dsp:txBody>
      <dsp:txXfrm>
        <a:off x="2410717" y="5618"/>
        <a:ext cx="1500297" cy="536489"/>
      </dsp:txXfrm>
    </dsp:sp>
    <dsp:sp modelId="{1481FA46-3EB9-43DB-B640-5F5B6EAD6C4E}">
      <dsp:nvSpPr>
        <dsp:cNvPr id="0" name=""/>
        <dsp:cNvSpPr/>
      </dsp:nvSpPr>
      <dsp:spPr>
        <a:xfrm>
          <a:off x="2718007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MA </a:t>
          </a:r>
        </a:p>
      </dsp:txBody>
      <dsp:txXfrm>
        <a:off x="2751221" y="575321"/>
        <a:ext cx="1433869" cy="1067572"/>
      </dsp:txXfrm>
    </dsp:sp>
    <dsp:sp modelId="{C229A47C-ADCC-4674-9048-1B6EBA1C670D}">
      <dsp:nvSpPr>
        <dsp:cNvPr id="0" name=""/>
        <dsp:cNvSpPr/>
      </dsp:nvSpPr>
      <dsp:spPr>
        <a:xfrm>
          <a:off x="4138454" y="87097"/>
          <a:ext cx="482172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4138454" y="161803"/>
        <a:ext cx="370113" cy="224118"/>
      </dsp:txXfrm>
    </dsp:sp>
    <dsp:sp modelId="{25AD30C7-2E62-4A08-8AB2-10C57A4B9908}">
      <dsp:nvSpPr>
        <dsp:cNvPr id="0" name=""/>
        <dsp:cNvSpPr/>
      </dsp:nvSpPr>
      <dsp:spPr>
        <a:xfrm>
          <a:off x="4820774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Examination Room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Clinical Appointment</a:t>
          </a:r>
        </a:p>
      </dsp:txBody>
      <dsp:txXfrm>
        <a:off x="4820774" y="5618"/>
        <a:ext cx="1500297" cy="536489"/>
      </dsp:txXfrm>
    </dsp:sp>
    <dsp:sp modelId="{922AF1F7-974A-4EE1-A881-40FCBF5087D7}">
      <dsp:nvSpPr>
        <dsp:cNvPr id="0" name=""/>
        <dsp:cNvSpPr/>
      </dsp:nvSpPr>
      <dsp:spPr>
        <a:xfrm>
          <a:off x="5160567" y="521752"/>
          <a:ext cx="1485039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Provider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Warm handoff (dietitian, other?)</a:t>
          </a:r>
        </a:p>
      </dsp:txBody>
      <dsp:txXfrm>
        <a:off x="5193781" y="554966"/>
        <a:ext cx="1418611" cy="1067572"/>
      </dsp:txXfrm>
    </dsp:sp>
    <dsp:sp modelId="{2E46BFEF-C837-4C0D-BAB3-9B64E817F6E6}">
      <dsp:nvSpPr>
        <dsp:cNvPr id="0" name=""/>
        <dsp:cNvSpPr/>
      </dsp:nvSpPr>
      <dsp:spPr>
        <a:xfrm rot="31913">
          <a:off x="6546594" y="98374"/>
          <a:ext cx="478149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6546596" y="172560"/>
        <a:ext cx="366090" cy="224118"/>
      </dsp:txXfrm>
    </dsp:sp>
    <dsp:sp modelId="{4B475679-DDEA-456F-8A6E-FEB7D5D25C58}">
      <dsp:nvSpPr>
        <dsp:cNvPr id="0" name=""/>
        <dsp:cNvSpPr/>
      </dsp:nvSpPr>
      <dsp:spPr>
        <a:xfrm>
          <a:off x="7223201" y="27921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Referrals during visit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7223201" y="27921"/>
        <a:ext cx="1500297" cy="536489"/>
      </dsp:txXfrm>
    </dsp:sp>
    <dsp:sp modelId="{C6B76D92-98F3-4565-9313-0C167739724B}">
      <dsp:nvSpPr>
        <dsp:cNvPr id="0" name=""/>
        <dsp:cNvSpPr/>
      </dsp:nvSpPr>
      <dsp:spPr>
        <a:xfrm>
          <a:off x="7252051" y="583716"/>
          <a:ext cx="1973371" cy="1044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Provider, 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Behavioral Health Staff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Social Work/Care Manager</a:t>
          </a:r>
        </a:p>
      </dsp:txBody>
      <dsp:txXfrm>
        <a:off x="7282652" y="614317"/>
        <a:ext cx="1912169" cy="983586"/>
      </dsp:txXfrm>
    </dsp:sp>
    <dsp:sp modelId="{74FF67E7-FE18-4695-90AD-4AC890A9A4FD}">
      <dsp:nvSpPr>
        <dsp:cNvPr id="0" name=""/>
        <dsp:cNvSpPr/>
      </dsp:nvSpPr>
      <dsp:spPr>
        <a:xfrm rot="21563734">
          <a:off x="9010056" y="95258"/>
          <a:ext cx="607570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9010059" y="170555"/>
        <a:ext cx="495511" cy="224118"/>
      </dsp:txXfrm>
    </dsp:sp>
    <dsp:sp modelId="{7B79A54B-CB89-4E7D-AE81-B545FA96EF35}">
      <dsp:nvSpPr>
        <dsp:cNvPr id="0" name=""/>
        <dsp:cNvSpPr/>
      </dsp:nvSpPr>
      <dsp:spPr>
        <a:xfrm>
          <a:off x="9869795" y="0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Post-Visit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9869795" y="0"/>
        <a:ext cx="1500297" cy="536489"/>
      </dsp:txXfrm>
    </dsp:sp>
    <dsp:sp modelId="{BAAC7BC2-66EE-4189-AB61-1A01F8A2ABED}">
      <dsp:nvSpPr>
        <dsp:cNvPr id="0" name=""/>
        <dsp:cNvSpPr/>
      </dsp:nvSpPr>
      <dsp:spPr>
        <a:xfrm>
          <a:off x="10177085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Behavioral Health Staff</a:t>
          </a:r>
        </a:p>
      </dsp:txBody>
      <dsp:txXfrm>
        <a:off x="10210299" y="575321"/>
        <a:ext cx="1433869" cy="10675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FC7A6B-635F-4D64-8D74-FFDB70D2670D}">
      <dsp:nvSpPr>
        <dsp:cNvPr id="0" name=""/>
        <dsp:cNvSpPr/>
      </dsp:nvSpPr>
      <dsp:spPr>
        <a:xfrm>
          <a:off x="660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Waiting Room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Patient Check In</a:t>
          </a:r>
        </a:p>
      </dsp:txBody>
      <dsp:txXfrm>
        <a:off x="660" y="5618"/>
        <a:ext cx="1500297" cy="536489"/>
      </dsp:txXfrm>
    </dsp:sp>
    <dsp:sp modelId="{71104D4A-DD44-453D-AC1C-47A05871AC9D}">
      <dsp:nvSpPr>
        <dsp:cNvPr id="0" name=""/>
        <dsp:cNvSpPr/>
      </dsp:nvSpPr>
      <dsp:spPr>
        <a:xfrm>
          <a:off x="307950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Front Desk Staff</a:t>
          </a:r>
        </a:p>
      </dsp:txBody>
      <dsp:txXfrm>
        <a:off x="341164" y="575321"/>
        <a:ext cx="1433869" cy="1067572"/>
      </dsp:txXfrm>
    </dsp:sp>
    <dsp:sp modelId="{9D736393-A58E-4A85-AE8E-271C25D0569A}">
      <dsp:nvSpPr>
        <dsp:cNvPr id="0" name=""/>
        <dsp:cNvSpPr/>
      </dsp:nvSpPr>
      <dsp:spPr>
        <a:xfrm>
          <a:off x="1728397" y="87097"/>
          <a:ext cx="482172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1728397" y="161803"/>
        <a:ext cx="370113" cy="224118"/>
      </dsp:txXfrm>
    </dsp:sp>
    <dsp:sp modelId="{6EDC940C-3723-4DB9-8BC7-50C53C29A52E}">
      <dsp:nvSpPr>
        <dsp:cNvPr id="0" name=""/>
        <dsp:cNvSpPr/>
      </dsp:nvSpPr>
      <dsp:spPr>
        <a:xfrm>
          <a:off x="2410717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Examination </a:t>
          </a:r>
          <a:r>
            <a:rPr lang="en-US" sz="1200" b="1" kern="1200" dirty="0"/>
            <a:t>Room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Patient Roomed</a:t>
          </a:r>
        </a:p>
      </dsp:txBody>
      <dsp:txXfrm>
        <a:off x="2410717" y="5618"/>
        <a:ext cx="1500297" cy="536489"/>
      </dsp:txXfrm>
    </dsp:sp>
    <dsp:sp modelId="{1481FA46-3EB9-43DB-B640-5F5B6EAD6C4E}">
      <dsp:nvSpPr>
        <dsp:cNvPr id="0" name=""/>
        <dsp:cNvSpPr/>
      </dsp:nvSpPr>
      <dsp:spPr>
        <a:xfrm>
          <a:off x="2718007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MA </a:t>
          </a:r>
        </a:p>
      </dsp:txBody>
      <dsp:txXfrm>
        <a:off x="2751221" y="575321"/>
        <a:ext cx="1433869" cy="1067572"/>
      </dsp:txXfrm>
    </dsp:sp>
    <dsp:sp modelId="{C229A47C-ADCC-4674-9048-1B6EBA1C670D}">
      <dsp:nvSpPr>
        <dsp:cNvPr id="0" name=""/>
        <dsp:cNvSpPr/>
      </dsp:nvSpPr>
      <dsp:spPr>
        <a:xfrm>
          <a:off x="4138454" y="87097"/>
          <a:ext cx="482172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4138454" y="161803"/>
        <a:ext cx="370113" cy="224118"/>
      </dsp:txXfrm>
    </dsp:sp>
    <dsp:sp modelId="{25AD30C7-2E62-4A08-8AB2-10C57A4B9908}">
      <dsp:nvSpPr>
        <dsp:cNvPr id="0" name=""/>
        <dsp:cNvSpPr/>
      </dsp:nvSpPr>
      <dsp:spPr>
        <a:xfrm>
          <a:off x="4820774" y="5618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Examination Room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Clinical Appointment</a:t>
          </a:r>
        </a:p>
      </dsp:txBody>
      <dsp:txXfrm>
        <a:off x="4820774" y="5618"/>
        <a:ext cx="1500297" cy="536489"/>
      </dsp:txXfrm>
    </dsp:sp>
    <dsp:sp modelId="{922AF1F7-974A-4EE1-A881-40FCBF5087D7}">
      <dsp:nvSpPr>
        <dsp:cNvPr id="0" name=""/>
        <dsp:cNvSpPr/>
      </dsp:nvSpPr>
      <dsp:spPr>
        <a:xfrm>
          <a:off x="5160567" y="521752"/>
          <a:ext cx="1485039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Provider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Warm handoff (dietitian, other?)</a:t>
          </a:r>
        </a:p>
      </dsp:txBody>
      <dsp:txXfrm>
        <a:off x="5193781" y="554966"/>
        <a:ext cx="1418611" cy="1067572"/>
      </dsp:txXfrm>
    </dsp:sp>
    <dsp:sp modelId="{2E46BFEF-C837-4C0D-BAB3-9B64E817F6E6}">
      <dsp:nvSpPr>
        <dsp:cNvPr id="0" name=""/>
        <dsp:cNvSpPr/>
      </dsp:nvSpPr>
      <dsp:spPr>
        <a:xfrm rot="31913">
          <a:off x="6546594" y="98374"/>
          <a:ext cx="478149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6546596" y="172560"/>
        <a:ext cx="366090" cy="224118"/>
      </dsp:txXfrm>
    </dsp:sp>
    <dsp:sp modelId="{4B475679-DDEA-456F-8A6E-FEB7D5D25C58}">
      <dsp:nvSpPr>
        <dsp:cNvPr id="0" name=""/>
        <dsp:cNvSpPr/>
      </dsp:nvSpPr>
      <dsp:spPr>
        <a:xfrm>
          <a:off x="7223201" y="27921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Referrals during visit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7223201" y="27921"/>
        <a:ext cx="1500297" cy="536489"/>
      </dsp:txXfrm>
    </dsp:sp>
    <dsp:sp modelId="{C6B76D92-98F3-4565-9313-0C167739724B}">
      <dsp:nvSpPr>
        <dsp:cNvPr id="0" name=""/>
        <dsp:cNvSpPr/>
      </dsp:nvSpPr>
      <dsp:spPr>
        <a:xfrm>
          <a:off x="7252051" y="583716"/>
          <a:ext cx="1973371" cy="1044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Provider, 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Behavioral Health Staff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Social Work/Care Manager</a:t>
          </a:r>
        </a:p>
      </dsp:txBody>
      <dsp:txXfrm>
        <a:off x="7282652" y="614317"/>
        <a:ext cx="1912169" cy="983586"/>
      </dsp:txXfrm>
    </dsp:sp>
    <dsp:sp modelId="{74FF67E7-FE18-4695-90AD-4AC890A9A4FD}">
      <dsp:nvSpPr>
        <dsp:cNvPr id="0" name=""/>
        <dsp:cNvSpPr/>
      </dsp:nvSpPr>
      <dsp:spPr>
        <a:xfrm rot="21563734">
          <a:off x="9010056" y="95258"/>
          <a:ext cx="607570" cy="37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9010059" y="170555"/>
        <a:ext cx="495511" cy="224118"/>
      </dsp:txXfrm>
    </dsp:sp>
    <dsp:sp modelId="{7B79A54B-CB89-4E7D-AE81-B545FA96EF35}">
      <dsp:nvSpPr>
        <dsp:cNvPr id="0" name=""/>
        <dsp:cNvSpPr/>
      </dsp:nvSpPr>
      <dsp:spPr>
        <a:xfrm>
          <a:off x="9869795" y="0"/>
          <a:ext cx="1500297" cy="80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Post-Visit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9869795" y="0"/>
        <a:ext cx="1500297" cy="536489"/>
      </dsp:txXfrm>
    </dsp:sp>
    <dsp:sp modelId="{BAAC7BC2-66EE-4189-AB61-1A01F8A2ABED}">
      <dsp:nvSpPr>
        <dsp:cNvPr id="0" name=""/>
        <dsp:cNvSpPr/>
      </dsp:nvSpPr>
      <dsp:spPr>
        <a:xfrm>
          <a:off x="10177085" y="542107"/>
          <a:ext cx="1500297" cy="113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Behavioral Health Staff</a:t>
          </a:r>
        </a:p>
      </dsp:txBody>
      <dsp:txXfrm>
        <a:off x="10210299" y="575321"/>
        <a:ext cx="1433869" cy="10675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16CC2-B6B3-4004-8792-D132FEC859FF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DEFE5-3826-4F6B-8146-B3683BA9C1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3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226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306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8228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of the IA3-CP feedback for patient care through recorded observation of encounters;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EPIC referrals to supportive services and documented reference to IA3-CP data in clinical documentation;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patient-reported receipt of quality patient centered care;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patient reported distress and agency ; and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lphaUcPeriod"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clinician perceived impact immediately post-visit.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A4301B-F689-40B4-8403-EEC84DB2F4B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9495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343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(5 min) Have you ever done completion of MOHR in another way?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there a back up way given if something doesn’t work out with the normal process?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there a better way to do this? (Social needs they do with a different guide/form, would they want the SDM on MOHR, would that help or harm them?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does your current system work for you with SDM? 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(5 min) What are the ways the goal setting happens to align with patient’s priority?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does that typically happen?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they already pick a goal, what happens from there?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that happening with the provider, or a warm handoff?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 if they have the question mark and that they want to discuss the matter further, who does that?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who dependent on the type of issue it is?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does what then?  (Helping set SMART goals, as possible) 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(5-10 min) Anything on MOHR or other social/other unmet needs (tobacco quit line, mental health options, food pantry, transportation vouchers, cooking classes, dietitian)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these happen in the same way? (To help them meet their goals) 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(15 min) Electronic/automated/triggered by MOHR/or include staff. What are your thoughts on different type of forms (anything that takes person power, or electronic means, staff generated)?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feasible for their clinic?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Such as something that given that they picked a goal, something be sent based on that goal?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 staff do a follow up for specific goals? (Check in on the referrals, or trouble shoot any problems to achieving goals, revise goals) 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“answer key” (table 1, next slide) (5 min)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Leave enough time to talk about number 4 above, pivot back to the high tech vs human touch follow up options and discussions on longitudinal care/follow up care </a:t>
            </a:r>
          </a:p>
          <a:p>
            <a:pPr marL="685800" lvl="1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9093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9145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(5 min) Have you ever done completion of MOHR in another way?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there a back up way given if something doesn’t work out with the normal process?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there a better way to do this? (Social needs they do with a different guide/form, would they want the SDM on MOHR, would that help or harm them?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does your current system work for you with SDM? 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(5 min) What are the ways the goal setting happens to align with patient’s priority?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does that typically happen?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they already pick a goal, what happens from there?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that happening with the provider, or a warm handoff?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 if they have the question mark and that they want to discuss the matter further, who does that?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who dependent on the type of issue it is?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does what then?  (Helping set SMART goals, as possible) 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(5-10 min) Anything on MOHR or other social/other unmet needs (tobacco quit line, mental health options, food pantry, transportation vouchers, cooking classes, dietitian)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these happen in the same way? (To help them meet their goals) 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(15 min) Electronic/automated/triggered by MOHR/or include staff. What are your thoughts on different type of forms (anything that takes person power, or electronic means, staff generated)?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feasible for their clinic?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Such as something that given that they picked a goal, something be sent based on that goal? 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 staff do a follow up for specific goals? (Check in on the referrals, or trouble shoot any problems to achieving goals, revise goals) 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“answer key” (table 1, next slide) (5 min)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Leave enough time to talk about number 4 above, pivot back to the high tech vs human touch follow up options and discussions on longitudinal care/follow up care </a:t>
            </a:r>
          </a:p>
          <a:p>
            <a:pPr marL="685800" lvl="1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9105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416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14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608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6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284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009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G8 identifies relevant geriatric impairments that may require a CGA. Has been shown to independently predict mortality(regardless of treatment) in some malignancies. Cutoff score 14</a:t>
            </a:r>
          </a:p>
          <a:p>
            <a:r>
              <a:rPr lang="en-US" dirty="0"/>
              <a:t>0 </a:t>
            </a:r>
            <a:r>
              <a:rPr lang="en-US" dirty="0" err="1"/>
              <a:t>havily</a:t>
            </a:r>
            <a:r>
              <a:rPr lang="en-US" dirty="0"/>
              <a:t> impaired</a:t>
            </a:r>
          </a:p>
          <a:p>
            <a:r>
              <a:rPr lang="en-US" dirty="0"/>
              <a:t>17 no impairment</a:t>
            </a:r>
          </a:p>
          <a:p>
            <a:r>
              <a:rPr lang="en-US" dirty="0"/>
              <a:t>85% sensitivity at detecting “frailty” – (15% false pos – accidentally labelled as fit)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HelveticaNeueLT Std" charset="0"/>
                <a:ea typeface="HelveticaNeueLT Std" charset="0"/>
                <a:cs typeface="HelveticaNeueLT Std" charset="0"/>
              </a:rPr>
              <a:t>Sensitivity 65-92%; specificity 3-75% (&gt;60 in 4 studies)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A4301B-F689-40B4-8403-EEC84DB2F4B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608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664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G8 identifies relevant geriatric impairments that may require a CGA. Has been shown to independently predict mortality(regardless of treatment) in some malignancies. Cutoff score 14</a:t>
            </a:r>
          </a:p>
          <a:p>
            <a:r>
              <a:rPr lang="en-US" dirty="0"/>
              <a:t>0 </a:t>
            </a:r>
            <a:r>
              <a:rPr lang="en-US" dirty="0" err="1"/>
              <a:t>havily</a:t>
            </a:r>
            <a:r>
              <a:rPr lang="en-US" dirty="0"/>
              <a:t> impaired</a:t>
            </a:r>
          </a:p>
          <a:p>
            <a:r>
              <a:rPr lang="en-US" dirty="0"/>
              <a:t>17 no impairment</a:t>
            </a:r>
          </a:p>
          <a:p>
            <a:r>
              <a:rPr lang="en-US" dirty="0"/>
              <a:t>85% sensitivity at detecting “frailty” – (15% false pos – accidentally labelled as fit)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HelveticaNeueLT Std" charset="0"/>
                <a:ea typeface="HelveticaNeueLT Std" charset="0"/>
                <a:cs typeface="HelveticaNeueLT Std" charset="0"/>
              </a:rPr>
              <a:t>Sensitivity 65-92%; specificity 3-75% (&gt;60 in 4 studies)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A4301B-F689-40B4-8403-EEC84DB2F4B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046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079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686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290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06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793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916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25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037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89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05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536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824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79F_74F4A8A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7A0_55A06FDB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7A1_672F786E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7A4_76DE737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2_BBB0226B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79E_B3E1E2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A07AC-0731-4538-91D1-35CAC63FEA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271" y="2051839"/>
            <a:ext cx="9282250" cy="3211208"/>
          </a:xfrm>
        </p:spPr>
        <p:txBody>
          <a:bodyPr>
            <a:no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Gathering Your input on the </a:t>
            </a:r>
            <a:br>
              <a:rPr lang="en-US" sz="4000" dirty="0">
                <a:latin typeface="Arial Black" panose="020B0A04020102020204" pitchFamily="34" charset="0"/>
              </a:rPr>
            </a:br>
            <a:r>
              <a:rPr lang="en-US" sz="4000" dirty="0">
                <a:latin typeface="Arial Black" panose="020B0A04020102020204" pitchFamily="34" charset="0"/>
              </a:rPr>
              <a:t>Integrated Actionable Aging Assessment for Cancer Patients </a:t>
            </a:r>
            <a:br>
              <a:rPr lang="en-US" sz="4000" dirty="0">
                <a:latin typeface="Arial Black" panose="020B0A04020102020204" pitchFamily="34" charset="0"/>
              </a:rPr>
            </a:br>
            <a:r>
              <a:rPr lang="en-US" sz="4000" dirty="0">
                <a:latin typeface="Arial Black" panose="020B0A04020102020204" pitchFamily="34" charset="0"/>
              </a:rPr>
              <a:t>(IA3-CP)</a:t>
            </a:r>
            <a:br>
              <a:rPr lang="en-US" sz="5000" dirty="0">
                <a:latin typeface="Arial Black" panose="020B0A04020102020204" pitchFamily="34" charset="0"/>
              </a:rPr>
            </a:br>
            <a:br>
              <a:rPr lang="en-US" sz="5000" dirty="0">
                <a:latin typeface="Arial Black" panose="020B0A04020102020204" pitchFamily="34" charset="0"/>
              </a:rPr>
            </a:br>
            <a:endParaRPr lang="en-US" sz="5000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D34A5-CEB0-4D1A-94EC-86A22F4FED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2271" y="4454675"/>
            <a:ext cx="8247603" cy="1616744"/>
          </a:xfrm>
        </p:spPr>
        <p:txBody>
          <a:bodyPr>
            <a:normAutofit/>
          </a:bodyPr>
          <a:lstStyle/>
          <a:p>
            <a:r>
              <a:rPr lang="en-US" dirty="0"/>
              <a:t>Workshop 1 </a:t>
            </a:r>
          </a:p>
          <a:p>
            <a:r>
              <a:rPr lang="en-US"/>
              <a:t>Date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46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472CC-442E-44AB-925F-0DD17C842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1" y="1166813"/>
            <a:ext cx="2834640" cy="1195598"/>
          </a:xfrm>
        </p:spPr>
        <p:txBody>
          <a:bodyPr/>
          <a:lstStyle/>
          <a:p>
            <a:r>
              <a:rPr lang="en-US" dirty="0"/>
              <a:t>My Own Health Report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48013DA6-559D-4516-A651-3B346D5AA6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6031" y="2395241"/>
            <a:ext cx="3100779" cy="3665693"/>
          </a:xfrm>
        </p:spPr>
        <p:txBody>
          <a:bodyPr>
            <a:normAutofit/>
          </a:bodyPr>
          <a:lstStyle/>
          <a:p>
            <a:r>
              <a:rPr lang="en-US" u="sng" dirty="0"/>
              <a:t>Core Functions of MOHR</a:t>
            </a:r>
          </a:p>
          <a:p>
            <a:pPr marL="342900" indent="-342900">
              <a:buAutoNum type="arabicPeriod"/>
            </a:pPr>
            <a:r>
              <a:rPr lang="en-US" dirty="0"/>
              <a:t>1. </a:t>
            </a:r>
            <a:r>
              <a:rPr lang="en-US" b="1" i="1" dirty="0"/>
              <a:t>Identify risks and flag unmet social needs</a:t>
            </a:r>
            <a:r>
              <a:rPr lang="en-US" dirty="0"/>
              <a:t>: patients identify multiple behavioral risk factors for cancer – select what they are ready to work on and relevant unmet social needs</a:t>
            </a:r>
          </a:p>
          <a:p>
            <a:pPr marL="342900" indent="-342900">
              <a:buAutoNum type="arabicPeriod"/>
            </a:pPr>
            <a:r>
              <a:rPr lang="en-US" dirty="0"/>
              <a:t>2. </a:t>
            </a:r>
            <a:r>
              <a:rPr lang="en-US" b="1" i="1" dirty="0"/>
              <a:t>Set goals </a:t>
            </a:r>
            <a:r>
              <a:rPr lang="en-US" dirty="0"/>
              <a:t>to address multiple behavioral risk factors for cancer and unmet social needs -  review with clinician</a:t>
            </a:r>
          </a:p>
          <a:p>
            <a:pPr marL="342900" indent="-342900">
              <a:buAutoNum type="arabicPeriod"/>
            </a:pPr>
            <a:r>
              <a:rPr lang="en-US" dirty="0"/>
              <a:t>3. </a:t>
            </a:r>
            <a:r>
              <a:rPr lang="en-US" b="1" i="1" dirty="0"/>
              <a:t>Service linkages </a:t>
            </a:r>
            <a:r>
              <a:rPr lang="en-US" dirty="0"/>
              <a:t>to provide referral options for goals that patient wants to address</a:t>
            </a:r>
          </a:p>
          <a:p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44C47F1-4861-4836-8701-D978F3B5EFF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297" y="178676"/>
            <a:ext cx="7662041" cy="647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295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E661E-B62B-4C27-861A-FC444587F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43113-1790-403B-A8C1-7EAC5F7CA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8308" y="294640"/>
            <a:ext cx="7315200" cy="6157468"/>
          </a:xfrm>
        </p:spPr>
        <p:txBody>
          <a:bodyPr>
            <a:normAutofit/>
          </a:bodyPr>
          <a:lstStyle/>
          <a:p>
            <a:r>
              <a:rPr lang="en-US" dirty="0"/>
              <a:t>Value proposition</a:t>
            </a:r>
          </a:p>
          <a:p>
            <a:r>
              <a:rPr lang="en-US" dirty="0"/>
              <a:t>Demo of the My Own Health Report (MOHR) and core goals </a:t>
            </a:r>
          </a:p>
          <a:p>
            <a:r>
              <a:rPr lang="en-US" dirty="0">
                <a:solidFill>
                  <a:schemeClr val="tx1"/>
                </a:solidFill>
              </a:rPr>
              <a:t>Demo of the G8 tool and core goals</a:t>
            </a:r>
          </a:p>
          <a:p>
            <a:r>
              <a:rPr lang="en-US" dirty="0">
                <a:solidFill>
                  <a:schemeClr val="bg2">
                    <a:lumMod val="40000"/>
                    <a:lumOff val="60000"/>
                  </a:schemeClr>
                </a:solidFill>
              </a:rPr>
              <a:t>Co-creation questions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Brainstorm workflow options to integrate IA3-CP core functions across all clinics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Brainstorm workflow options to integrate IA3-CP core functions for each clinic (divide by groups)</a:t>
            </a:r>
          </a:p>
          <a:p>
            <a:pPr lvl="1"/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Adaptations for functions and implementation strategies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Open discussion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1962191010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2A166-FF31-47A9-845E-DC64A468E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532" y="1946564"/>
            <a:ext cx="8229600" cy="121920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000" dirty="0"/>
              <a:t>Pilot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77240B-718D-3696-80D8-4B86593F83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Combine these patient reported assessments</a:t>
            </a:r>
          </a:p>
          <a:p>
            <a:r>
              <a:rPr lang="en-US" dirty="0"/>
              <a:t>Work with the clinics on implementation</a:t>
            </a:r>
          </a:p>
          <a:p>
            <a:r>
              <a:rPr lang="en-US" dirty="0"/>
              <a:t>Assess how this may enhance</a:t>
            </a:r>
          </a:p>
          <a:p>
            <a:pPr lvl="1"/>
            <a:r>
              <a:rPr lang="en-US" dirty="0"/>
              <a:t>Patient experience</a:t>
            </a:r>
          </a:p>
          <a:p>
            <a:pPr lvl="1"/>
            <a:r>
              <a:rPr lang="en-US" dirty="0"/>
              <a:t>Communication quality</a:t>
            </a:r>
          </a:p>
          <a:p>
            <a:pPr lvl="1"/>
            <a:r>
              <a:rPr lang="en-US" dirty="0"/>
              <a:t>Patient-care team interactions</a:t>
            </a:r>
          </a:p>
        </p:txBody>
      </p:sp>
    </p:spTree>
    <p:extLst>
      <p:ext uri="{BB962C8B-B14F-4D97-AF65-F5344CB8AC3E}">
        <p14:creationId xmlns:p14="http://schemas.microsoft.com/office/powerpoint/2010/main" val="78128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8A8CA-740F-8BEF-3367-2A43E6144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G8 questions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2BA492-8531-D153-C1A0-AD6F24AEC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717" y="228600"/>
            <a:ext cx="8820283" cy="650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98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IA3-CP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59F0FF-C590-23DC-36AD-96A2AA9FF5F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My Own Health Report (MOHR)</a:t>
            </a:r>
          </a:p>
          <a:p>
            <a:r>
              <a:rPr lang="en-US" dirty="0"/>
              <a:t>Online (or paper)</a:t>
            </a:r>
          </a:p>
          <a:p>
            <a:r>
              <a:rPr lang="en-US" dirty="0"/>
              <a:t>Self report of patient health behaviors</a:t>
            </a:r>
          </a:p>
          <a:p>
            <a:r>
              <a:rPr lang="en-US" dirty="0"/>
              <a:t>They rank the importance of these and what they want to discuss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BE3F7AC-5246-0EF5-BC32-334AB187699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The G8</a:t>
            </a:r>
          </a:p>
          <a:p>
            <a:r>
              <a:rPr lang="en-US" dirty="0"/>
              <a:t>Integrated into the MOHR</a:t>
            </a:r>
          </a:p>
          <a:p>
            <a:r>
              <a:rPr lang="en-US" dirty="0"/>
              <a:t>Screens for potential frailty in older cancer patients</a:t>
            </a:r>
          </a:p>
          <a:p>
            <a:r>
              <a:rPr lang="en-US" dirty="0"/>
              <a:t>Allows clinic to uncover hidden needs</a:t>
            </a:r>
          </a:p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AC2376-3CBE-BC02-89C4-B0313AAE1645}"/>
              </a:ext>
            </a:extLst>
          </p:cNvPr>
          <p:cNvSpPr/>
          <p:nvPr/>
        </p:nvSpPr>
        <p:spPr>
          <a:xfrm>
            <a:off x="5511452" y="4770121"/>
            <a:ext cx="4108537" cy="1953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Patients get a report</a:t>
            </a:r>
          </a:p>
          <a:p>
            <a:pPr algn="ctr"/>
            <a:r>
              <a:rPr lang="en-US" b="1" dirty="0"/>
              <a:t>Clinics will get a report</a:t>
            </a:r>
          </a:p>
          <a:p>
            <a:pPr algn="ctr"/>
            <a:r>
              <a:rPr lang="en-US" b="1" dirty="0">
                <a:solidFill>
                  <a:srgbClr val="FF0000"/>
                </a:solidFill>
              </a:rPr>
              <a:t>(Clinicians may also have smart phrases to use to inform their documentation)</a:t>
            </a:r>
          </a:p>
          <a:p>
            <a:pPr algn="ctr"/>
            <a:endParaRPr lang="en-US" b="1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331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2C08B-4721-4C31-AA68-B68D00779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IA3-CP Core Functions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5C4968-D0A9-4704-9C08-F67D189A9B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081163"/>
              </p:ext>
            </p:extLst>
          </p:nvPr>
        </p:nvGraphicFramePr>
        <p:xfrm>
          <a:off x="3444240" y="289560"/>
          <a:ext cx="8617131" cy="6238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5813">
                  <a:extLst>
                    <a:ext uri="{9D8B030D-6E8A-4147-A177-3AD203B41FA5}">
                      <a16:colId xmlns:a16="http://schemas.microsoft.com/office/drawing/2014/main" val="1182076501"/>
                    </a:ext>
                  </a:extLst>
                </a:gridCol>
                <a:gridCol w="5351318">
                  <a:extLst>
                    <a:ext uri="{9D8B030D-6E8A-4147-A177-3AD203B41FA5}">
                      <a16:colId xmlns:a16="http://schemas.microsoft.com/office/drawing/2014/main" val="3307390505"/>
                    </a:ext>
                  </a:extLst>
                </a:gridCol>
              </a:tblGrid>
              <a:tr h="380715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Table 1. Identified Core Functions and Potential Forms of  the IA3-CP system*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0440315"/>
                  </a:ext>
                </a:extLst>
              </a:tr>
              <a:tr h="3489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FUNCTION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EXAMPLE FORM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44378841"/>
                  </a:ext>
                </a:extLst>
              </a:tr>
              <a:tr h="14441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Assess health needs/preferences that may influence cancer treatment decisions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Assessed by MOHR survey of geriatric frailty index, SDoH, behavioral and mental health issues and patient preferences Patient completes IA3-CP via: by self, with staff, with caregiver; at home or in clinic, in English or Spanish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35886664"/>
                  </a:ext>
                </a:extLst>
              </a:tr>
              <a:tr h="180923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Integrate an actionable report that synthesizes this information to be viewable in the electronic health record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Prioritized feedback on IA3-CP information visually summarized with priorities indicated to patients and family; and clinical team; either via print out, PDF or in EHR. Note – we have successfully provided this level of virtual integration of the MOHR report in UCHealth Epic EHR in prior studies.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78519910"/>
                  </a:ext>
                </a:extLst>
              </a:tr>
              <a:tr h="14441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Informed patient-clinician interactions – includes oncology standard of care to address geriatric function in cancer care plan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Clinician (either/both oncologist or other staff) mention IA3-CP data; refer to patient preferences noted; or collaboratively develop patient centered cancer care plan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94349933"/>
                  </a:ext>
                </a:extLst>
              </a:tr>
              <a:tr h="81171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Tailor to individualized, supportive and comprehensive cancer care plan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Care planned shared; referrals made and completed; prioritized behavior changes made)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38313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1331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F1914-0126-4035-9A08-7A5C09525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for the group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30B67B-F47A-4EED-B2EC-E6E2907BE480}"/>
              </a:ext>
            </a:extLst>
          </p:cNvPr>
          <p:cNvSpPr/>
          <p:nvPr/>
        </p:nvSpPr>
        <p:spPr>
          <a:xfrm>
            <a:off x="3586480" y="2408535"/>
            <a:ext cx="794512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200" dirty="0">
                <a:latin typeface="Calibri" panose="020F0502020204030204" pitchFamily="34" charset="0"/>
                <a:ea typeface="Times New Roman" panose="02020603050405020304" pitchFamily="18" charset="0"/>
              </a:rPr>
              <a:t>Any duplication of items between the MOHR and G8 tools? Redundancies? Overlap?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US" sz="22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200" dirty="0">
                <a:latin typeface="Calibri" panose="020F0502020204030204" pitchFamily="34" charset="0"/>
                <a:ea typeface="Times New Roman" panose="02020603050405020304" pitchFamily="18" charset="0"/>
              </a:rPr>
              <a:t>What are your thoughts about staying in EPIC or being included in the IA3-CP</a:t>
            </a:r>
            <a:endParaRPr lang="en-US" sz="2200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758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E661E-B62B-4C27-861A-FC444587F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43113-1790-403B-A8C1-7EAC5F7CA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8308" y="294640"/>
            <a:ext cx="7315200" cy="6157468"/>
          </a:xfrm>
        </p:spPr>
        <p:txBody>
          <a:bodyPr>
            <a:normAutofit/>
          </a:bodyPr>
          <a:lstStyle/>
          <a:p>
            <a:r>
              <a:rPr lang="en-US" dirty="0"/>
              <a:t>Value proposition</a:t>
            </a:r>
          </a:p>
          <a:p>
            <a:r>
              <a:rPr lang="en-US" dirty="0"/>
              <a:t>Demo of the My Own Health Report (MOHR) and core goals </a:t>
            </a:r>
          </a:p>
          <a:p>
            <a:r>
              <a:rPr lang="en-US" dirty="0">
                <a:solidFill>
                  <a:schemeClr val="tx1"/>
                </a:solidFill>
              </a:rPr>
              <a:t>Demo of the G8 tool and core goals </a:t>
            </a:r>
          </a:p>
          <a:p>
            <a:r>
              <a:rPr lang="en-US" dirty="0">
                <a:solidFill>
                  <a:schemeClr val="tx1"/>
                </a:solidFill>
              </a:rPr>
              <a:t>Co-creation questions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Brainstorm workflow options to integrate IA3-CP core functions across all clinics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Brainstorm workflow options to integrate IA3-CP core functions for each clinic (divide by groups)</a:t>
            </a:r>
          </a:p>
          <a:p>
            <a:pPr lvl="1"/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Adaptations for functions and implementation strategies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Open discussion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1436577755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50904-6927-381C-2718-4D4DDB052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9085" y="640082"/>
            <a:ext cx="4921697" cy="960119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6000" dirty="0"/>
              <a:t>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32471-9532-562A-8A91-3D76EEC937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4976" y="1120141"/>
            <a:ext cx="7284384" cy="461772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spcBef>
                <a:spcPts val="1000"/>
              </a:spcBef>
              <a:buNone/>
            </a:pPr>
            <a:endParaRPr lang="en-US" sz="2400" dirty="0"/>
          </a:p>
          <a:p>
            <a:pPr marL="0" indent="0">
              <a:spcBef>
                <a:spcPts val="1000"/>
              </a:spcBef>
              <a:buNone/>
            </a:pPr>
            <a:r>
              <a:rPr lang="en-US" sz="2400" dirty="0"/>
              <a:t>What form does this take in each clinic in order to function as a support for clinicians and patients?</a:t>
            </a:r>
          </a:p>
          <a:p>
            <a:pPr marL="0" indent="0">
              <a:spcBef>
                <a:spcPts val="1000"/>
              </a:spcBef>
              <a:buNone/>
            </a:pPr>
            <a:endParaRPr lang="en-US" sz="2400" dirty="0"/>
          </a:p>
          <a:p>
            <a:pPr marL="0" indent="0">
              <a:spcBef>
                <a:spcPts val="1000"/>
              </a:spcBef>
              <a:buNone/>
            </a:pPr>
            <a:r>
              <a:rPr lang="en-US" sz="2400" dirty="0"/>
              <a:t>How can we co-build the IA3-CP workflow mapping to maximize use and sustainability and equitable action?</a:t>
            </a:r>
          </a:p>
          <a:p>
            <a:pPr marL="0" indent="0">
              <a:spcBef>
                <a:spcPts val="1000"/>
              </a:spcBef>
              <a:buNone/>
            </a:pPr>
            <a:endParaRPr lang="en-US" sz="2400" dirty="0"/>
          </a:p>
          <a:p>
            <a:pPr marL="0" indent="0">
              <a:spcBef>
                <a:spcPts val="1000"/>
              </a:spcBef>
              <a:buNone/>
            </a:pPr>
            <a:r>
              <a:rPr lang="en-US" sz="2400" dirty="0"/>
              <a:t>Who are we missing at the table? How can we </a:t>
            </a:r>
            <a:r>
              <a:rPr lang="en-US" sz="2400"/>
              <a:t>maximize all partners’ </a:t>
            </a:r>
            <a:r>
              <a:rPr lang="en-US" sz="2400" dirty="0"/>
              <a:t>contributions and voices during the planning phase?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8E9C35-CD82-4E22-8C7C-9D0268C834F2}"/>
              </a:ext>
            </a:extLst>
          </p:cNvPr>
          <p:cNvSpPr/>
          <p:nvPr/>
        </p:nvSpPr>
        <p:spPr>
          <a:xfrm>
            <a:off x="657051" y="3115033"/>
            <a:ext cx="2303836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</a:pPr>
            <a:r>
              <a:rPr lang="en-US" sz="3300" dirty="0">
                <a:solidFill>
                  <a:schemeClr val="bg1"/>
                </a:solidFill>
              </a:rPr>
              <a:t>Co-Creation</a:t>
            </a:r>
          </a:p>
        </p:txBody>
      </p:sp>
    </p:spTree>
    <p:extLst>
      <p:ext uri="{BB962C8B-B14F-4D97-AF65-F5344CB8AC3E}">
        <p14:creationId xmlns:p14="http://schemas.microsoft.com/office/powerpoint/2010/main" val="30097277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E661E-B62B-4C27-861A-FC444587F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43113-1790-403B-A8C1-7EAC5F7CA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8308" y="294640"/>
            <a:ext cx="7315200" cy="6157468"/>
          </a:xfrm>
        </p:spPr>
        <p:txBody>
          <a:bodyPr>
            <a:normAutofit/>
          </a:bodyPr>
          <a:lstStyle/>
          <a:p>
            <a:r>
              <a:rPr lang="en-US" dirty="0"/>
              <a:t>Value proposition</a:t>
            </a:r>
          </a:p>
          <a:p>
            <a:r>
              <a:rPr lang="en-US" dirty="0"/>
              <a:t>Demo of the My Own Health Report (MOHR) and core goals </a:t>
            </a:r>
          </a:p>
          <a:p>
            <a:r>
              <a:rPr lang="en-US" dirty="0">
                <a:solidFill>
                  <a:schemeClr val="tx1"/>
                </a:solidFill>
              </a:rPr>
              <a:t>Demo of the G8 tool and core goals </a:t>
            </a:r>
          </a:p>
          <a:p>
            <a:r>
              <a:rPr lang="en-US" dirty="0">
                <a:solidFill>
                  <a:schemeClr val="tx1"/>
                </a:solidFill>
              </a:rPr>
              <a:t>Co-creation questions</a:t>
            </a:r>
          </a:p>
          <a:p>
            <a:r>
              <a:rPr lang="en-US" dirty="0">
                <a:solidFill>
                  <a:schemeClr val="tx1"/>
                </a:solidFill>
              </a:rPr>
              <a:t>Brainstorm workflow options to integrate IA3-CP core functions across all clinics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Brainstorm workflow options to integrate IA3-CP core functions for each clinic (divide by groups)</a:t>
            </a:r>
          </a:p>
          <a:p>
            <a:pPr lvl="1"/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Adaptations for functions and implementation strategies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Open discussion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1731164270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94DC0-F61F-46CF-9CBE-C86921E58715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3864F-4844-449F-A57E-C9B87017E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2914" y="864108"/>
            <a:ext cx="7791424" cy="5313172"/>
          </a:xfrm>
        </p:spPr>
        <p:txBody>
          <a:bodyPr>
            <a:normAutofit/>
          </a:bodyPr>
          <a:lstStyle/>
          <a:p>
            <a:r>
              <a:rPr lang="en-US" dirty="0"/>
              <a:t>The research team:</a:t>
            </a:r>
          </a:p>
          <a:p>
            <a:r>
              <a:rPr lang="en-US" dirty="0"/>
              <a:t>Your clinics represented today: </a:t>
            </a:r>
          </a:p>
          <a:p>
            <a:r>
              <a:rPr lang="en-US" dirty="0"/>
              <a:t>Icebreaker:</a:t>
            </a:r>
          </a:p>
          <a:p>
            <a:pPr lvl="1"/>
            <a:r>
              <a:rPr lang="en-US" dirty="0"/>
              <a:t>Please use the chat to tell us your name and </a:t>
            </a:r>
            <a:r>
              <a:rPr lang="en-US" dirty="0">
                <a:solidFill>
                  <a:srgbClr val="FF0000"/>
                </a:solidFill>
              </a:rPr>
              <a:t>[a fun fact about your name or a nickname ---  its meaning or why you are named that -- or something else fun to share about your name]</a:t>
            </a:r>
          </a:p>
        </p:txBody>
      </p:sp>
    </p:spTree>
    <p:extLst>
      <p:ext uri="{BB962C8B-B14F-4D97-AF65-F5344CB8AC3E}">
        <p14:creationId xmlns:p14="http://schemas.microsoft.com/office/powerpoint/2010/main" val="1205558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B46210-C761-4AC4-84D7-E22DF23B7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7665B4F-3790-4C54-8CF2-58EC937A68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177322"/>
              </p:ext>
            </p:extLst>
          </p:nvPr>
        </p:nvGraphicFramePr>
        <p:xfrm>
          <a:off x="178676" y="2924707"/>
          <a:ext cx="11802417" cy="3862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3244">
                  <a:extLst>
                    <a:ext uri="{9D8B030D-6E8A-4147-A177-3AD203B41FA5}">
                      <a16:colId xmlns:a16="http://schemas.microsoft.com/office/drawing/2014/main" val="3858822606"/>
                    </a:ext>
                  </a:extLst>
                </a:gridCol>
                <a:gridCol w="8049173">
                  <a:extLst>
                    <a:ext uri="{9D8B030D-6E8A-4147-A177-3AD203B41FA5}">
                      <a16:colId xmlns:a16="http://schemas.microsoft.com/office/drawing/2014/main" val="3260870025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dirty="0"/>
                        <a:t>Core Functions of  IA3-CP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Example workflow options (i.e., Forms or ways to achieve the functions)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223427"/>
                  </a:ext>
                </a:extLst>
              </a:tr>
              <a:tr h="85690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Assess health needs/preferences that may influence cancer treatment decisions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0062723"/>
                  </a:ext>
                </a:extLst>
              </a:tr>
              <a:tr h="81075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Integrate and actionable report that synthesizes this information is viewable in the electronic health record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233473"/>
                  </a:ext>
                </a:extLst>
              </a:tr>
              <a:tr h="108508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Informed patient-clinician interactions – includes oncology standard of care to address geriatric function in cancer care plan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379219"/>
                  </a:ext>
                </a:extLst>
              </a:tr>
              <a:tr h="63869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Tailor to individualized, supportive and comprehensive cancer care plan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274806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2C0B83A-D72F-442A-9BEC-AFF7A72E50AC}"/>
              </a:ext>
            </a:extLst>
          </p:cNvPr>
          <p:cNvSpPr txBox="1"/>
          <p:nvPr/>
        </p:nvSpPr>
        <p:spPr>
          <a:xfrm>
            <a:off x="2676459" y="2487680"/>
            <a:ext cx="5956913" cy="33855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Co-Development of key workflow elements for the Interventions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747F2E-E05B-4CED-80A5-C71EFD92EDD9}"/>
              </a:ext>
            </a:extLst>
          </p:cNvPr>
          <p:cNvSpPr txBox="1"/>
          <p:nvPr/>
        </p:nvSpPr>
        <p:spPr>
          <a:xfrm>
            <a:off x="178676" y="1868070"/>
            <a:ext cx="1095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latin typeface="Arial Black" panose="020B0A04020102020204" pitchFamily="34" charset="0"/>
              </a:rPr>
              <a:t>Value Proposition of IA3-CP</a:t>
            </a:r>
          </a:p>
          <a:p>
            <a:r>
              <a:rPr lang="en-US" dirty="0">
                <a:latin typeface="Arial Black" panose="020B0A04020102020204" pitchFamily="34" charset="0"/>
              </a:rPr>
              <a:t>Addressing cancer care by assessing risk behaviors and unmet social needs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D9661712-EB7D-4E70-A3B8-4E765DCC68F2}"/>
              </a:ext>
            </a:extLst>
          </p:cNvPr>
          <p:cNvGraphicFramePr/>
          <p:nvPr/>
        </p:nvGraphicFramePr>
        <p:xfrm>
          <a:off x="178676" y="70396"/>
          <a:ext cx="11678044" cy="1681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198092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E661E-B62B-4C27-861A-FC444587F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43113-1790-403B-A8C1-7EAC5F7CA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8308" y="294640"/>
            <a:ext cx="7315200" cy="6157468"/>
          </a:xfrm>
        </p:spPr>
        <p:txBody>
          <a:bodyPr>
            <a:normAutofit/>
          </a:bodyPr>
          <a:lstStyle/>
          <a:p>
            <a:r>
              <a:rPr lang="en-US" dirty="0"/>
              <a:t>Value proposition</a:t>
            </a:r>
          </a:p>
          <a:p>
            <a:r>
              <a:rPr lang="en-US" dirty="0"/>
              <a:t>Demo of the My Own Health Report (MOHR) and core goals </a:t>
            </a:r>
          </a:p>
          <a:p>
            <a:r>
              <a:rPr lang="en-US" dirty="0">
                <a:solidFill>
                  <a:schemeClr val="tx1"/>
                </a:solidFill>
              </a:rPr>
              <a:t>Demo of the G8 tool and core goals </a:t>
            </a:r>
          </a:p>
          <a:p>
            <a:r>
              <a:rPr lang="en-US" dirty="0">
                <a:solidFill>
                  <a:schemeClr val="tx1"/>
                </a:solidFill>
              </a:rPr>
              <a:t>Co-creation questions</a:t>
            </a:r>
          </a:p>
          <a:p>
            <a:r>
              <a:rPr lang="en-US" dirty="0">
                <a:solidFill>
                  <a:schemeClr val="tx1"/>
                </a:solidFill>
              </a:rPr>
              <a:t>Brainstorm workflow options to integrate IA3-CP core functions across all clinics</a:t>
            </a:r>
          </a:p>
          <a:p>
            <a:r>
              <a:rPr lang="en-US" dirty="0">
                <a:solidFill>
                  <a:schemeClr val="tx1"/>
                </a:solidFill>
              </a:rPr>
              <a:t>Brainstorm workflow options to integrate IA3-CP core functions for each clinic (divide by groups)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Adaptations for functions and implementation strategies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Open discussion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1994290033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B46210-C761-4AC4-84D7-E22DF23B7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7665B4F-3790-4C54-8CF2-58EC937A68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935868"/>
              </p:ext>
            </p:extLst>
          </p:nvPr>
        </p:nvGraphicFramePr>
        <p:xfrm>
          <a:off x="178676" y="2924707"/>
          <a:ext cx="11802417" cy="3862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3244">
                  <a:extLst>
                    <a:ext uri="{9D8B030D-6E8A-4147-A177-3AD203B41FA5}">
                      <a16:colId xmlns:a16="http://schemas.microsoft.com/office/drawing/2014/main" val="3858822606"/>
                    </a:ext>
                  </a:extLst>
                </a:gridCol>
                <a:gridCol w="8049173">
                  <a:extLst>
                    <a:ext uri="{9D8B030D-6E8A-4147-A177-3AD203B41FA5}">
                      <a16:colId xmlns:a16="http://schemas.microsoft.com/office/drawing/2014/main" val="3260870025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dirty="0"/>
                        <a:t>Core Functions of  IA3-CP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Example workflow options (i.e., Forms or ways to achieve the functions)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223427"/>
                  </a:ext>
                </a:extLst>
              </a:tr>
              <a:tr h="85690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Assess health needs/preferences that may influence cancer treatment decisions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0062723"/>
                  </a:ext>
                </a:extLst>
              </a:tr>
              <a:tr h="81075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Integrate an actionable report that synthesizes this information is viewable in the electronic health record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233473"/>
                  </a:ext>
                </a:extLst>
              </a:tr>
              <a:tr h="108508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Informed patient-clinician interactions – includes oncology standard of care to address geriatric function in cancer care plan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379219"/>
                  </a:ext>
                </a:extLst>
              </a:tr>
              <a:tr h="63869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Tailor to individualized, supportive and comprehensive cancer care plan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274806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2C0B83A-D72F-442A-9BEC-AFF7A72E50AC}"/>
              </a:ext>
            </a:extLst>
          </p:cNvPr>
          <p:cNvSpPr txBox="1"/>
          <p:nvPr/>
        </p:nvSpPr>
        <p:spPr>
          <a:xfrm>
            <a:off x="2676459" y="2487680"/>
            <a:ext cx="5956913" cy="33855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Co-Development of key workflow elements for the Interventions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747F2E-E05B-4CED-80A5-C71EFD92EDD9}"/>
              </a:ext>
            </a:extLst>
          </p:cNvPr>
          <p:cNvSpPr txBox="1"/>
          <p:nvPr/>
        </p:nvSpPr>
        <p:spPr>
          <a:xfrm>
            <a:off x="178676" y="1868070"/>
            <a:ext cx="1095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latin typeface="Arial Black" panose="020B0A04020102020204" pitchFamily="34" charset="0"/>
              </a:rPr>
              <a:t>Value Proposition of IA3-CP</a:t>
            </a:r>
          </a:p>
          <a:p>
            <a:r>
              <a:rPr lang="en-US" dirty="0">
                <a:latin typeface="Arial Black" panose="020B0A04020102020204" pitchFamily="34" charset="0"/>
              </a:rPr>
              <a:t>Addressing cancer care by assessing risk behaviors and unmet social needs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D9661712-EB7D-4E70-A3B8-4E765DCC68F2}"/>
              </a:ext>
            </a:extLst>
          </p:cNvPr>
          <p:cNvGraphicFramePr/>
          <p:nvPr/>
        </p:nvGraphicFramePr>
        <p:xfrm>
          <a:off x="178676" y="70396"/>
          <a:ext cx="11678044" cy="1681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367694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E128A-4456-4789-BEFD-EE712C2CF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r>
              <a:rPr lang="en-US" dirty="0"/>
              <a:t>Our questions to you about IA3-CP</a:t>
            </a:r>
            <a:br>
              <a:rPr lang="en-US" dirty="0"/>
            </a:br>
            <a:r>
              <a:rPr lang="en-US" dirty="0"/>
              <a:t> in your clinic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20CC4-F237-40CE-A4F8-0FA4D25347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/>
              <a:t>How relevant are the IA3-CP goals to your clinic?</a:t>
            </a:r>
          </a:p>
          <a:p>
            <a:pPr lvl="1"/>
            <a:r>
              <a:rPr lang="en-US" sz="2200" b="1" i="1" dirty="0"/>
              <a:t>Identify patient risks and flag unmet needs that may influence cancer treatment plan</a:t>
            </a:r>
          </a:p>
          <a:p>
            <a:pPr lvl="1"/>
            <a:r>
              <a:rPr lang="en-US" sz="2200" b="1" i="1" dirty="0"/>
              <a:t>Integrate an actionable report of these patient risks in electronic health record</a:t>
            </a:r>
          </a:p>
          <a:p>
            <a:pPr lvl="1"/>
            <a:r>
              <a:rPr lang="en-US" sz="2200" b="1" i="1" dirty="0"/>
              <a:t>Care planning discussion</a:t>
            </a:r>
            <a:r>
              <a:rPr lang="en-US" sz="2200" dirty="0"/>
              <a:t> </a:t>
            </a:r>
          </a:p>
          <a:p>
            <a:pPr lvl="1"/>
            <a:r>
              <a:rPr lang="en-US" sz="2200" b="1" i="1" dirty="0"/>
              <a:t>Link patients with needed services as part of comprehensive cancer care plan</a:t>
            </a:r>
            <a:endParaRPr lang="en-US" sz="2400" dirty="0"/>
          </a:p>
          <a:p>
            <a:pPr lvl="0"/>
            <a:r>
              <a:rPr lang="en-US" sz="2400" dirty="0"/>
              <a:t>Think about your usual experience during a provider visit – how could you see the intervention changing that experience?  </a:t>
            </a:r>
          </a:p>
          <a:p>
            <a:pPr lvl="1"/>
            <a:r>
              <a:rPr lang="en-US" sz="2200" dirty="0"/>
              <a:t>What could improve?  What might worsen? </a:t>
            </a:r>
          </a:p>
        </p:txBody>
      </p:sp>
    </p:spTree>
    <p:extLst>
      <p:ext uri="{BB962C8B-B14F-4D97-AF65-F5344CB8AC3E}">
        <p14:creationId xmlns:p14="http://schemas.microsoft.com/office/powerpoint/2010/main" val="42555219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A848A-6D81-43F7-A6F7-1F22DA339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Comments or Suggestions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26302-BE37-46BA-9B14-4141B87FD1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Additional comments, thoughts, or suggestions?</a:t>
            </a:r>
          </a:p>
          <a:p>
            <a:r>
              <a:rPr lang="en-US" sz="2400" dirty="0"/>
              <a:t>Ways to make the structured follow-up work well for your clinic?</a:t>
            </a:r>
          </a:p>
          <a:p>
            <a:r>
              <a:rPr lang="en-US" sz="2400" dirty="0"/>
              <a:t>Ways to make structure follow-up work well for patients?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0162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Discussion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Questions, comments, concerns</a:t>
            </a:r>
          </a:p>
        </p:txBody>
      </p:sp>
    </p:spTree>
    <p:extLst>
      <p:ext uri="{BB962C8B-B14F-4D97-AF65-F5344CB8AC3E}">
        <p14:creationId xmlns:p14="http://schemas.microsoft.com/office/powerpoint/2010/main" val="1499642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6FF-EEA6-4DCA-A66C-3C7221792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for your participation!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A88104-A5A2-4756-8C74-C73150DAE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665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7B12-78ED-48AE-ADDF-D9E63C20C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to Record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E3A49-47BA-4445-8A48-6DF865685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would like to record our conversation today using the Zoom recording feature</a:t>
            </a:r>
          </a:p>
          <a:p>
            <a:r>
              <a:rPr lang="en-US" dirty="0"/>
              <a:t>All efforts will be made to ensure your privacy and confidentiality</a:t>
            </a:r>
          </a:p>
          <a:p>
            <a:r>
              <a:rPr lang="en-US" dirty="0"/>
              <a:t>This research project has been reviewed and received exempt status from our Institutional Review Board (IRB) </a:t>
            </a:r>
          </a:p>
        </p:txBody>
      </p:sp>
    </p:spTree>
    <p:extLst>
      <p:ext uri="{BB962C8B-B14F-4D97-AF65-F5344CB8AC3E}">
        <p14:creationId xmlns:p14="http://schemas.microsoft.com/office/powerpoint/2010/main" val="2856420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E661E-B62B-4C27-861A-FC444587F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43113-1790-403B-A8C1-7EAC5F7CA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8308" y="294640"/>
            <a:ext cx="7315200" cy="6157468"/>
          </a:xfrm>
        </p:spPr>
        <p:txBody>
          <a:bodyPr>
            <a:normAutofit/>
          </a:bodyPr>
          <a:lstStyle/>
          <a:p>
            <a:r>
              <a:rPr lang="en-US" dirty="0"/>
              <a:t>Value proposition</a:t>
            </a:r>
          </a:p>
          <a:p>
            <a:r>
              <a:rPr lang="en-US" dirty="0"/>
              <a:t>Demo of the My Own Health Report (MOHR) and core goals </a:t>
            </a:r>
          </a:p>
          <a:p>
            <a:r>
              <a:rPr lang="en-US" dirty="0"/>
              <a:t>Demo of the G8 tool and core goals </a:t>
            </a:r>
          </a:p>
          <a:p>
            <a:r>
              <a:rPr lang="en-US" dirty="0"/>
              <a:t>Co-creation questions </a:t>
            </a:r>
          </a:p>
          <a:p>
            <a:r>
              <a:rPr lang="en-US" dirty="0"/>
              <a:t>Brainstorm workflow options to integrate IA3-CP core functions across all clinics</a:t>
            </a:r>
          </a:p>
          <a:p>
            <a:r>
              <a:rPr lang="en-US" dirty="0"/>
              <a:t>Brainstorm workflow options to integrate IA3-CP core functions for each clinic (divide by groups)</a:t>
            </a:r>
          </a:p>
          <a:p>
            <a:pPr lvl="1"/>
            <a:r>
              <a:rPr lang="en-US" dirty="0"/>
              <a:t>Adaptations for functions and implementation strategies</a:t>
            </a:r>
          </a:p>
          <a:p>
            <a:r>
              <a:rPr lang="en-US" dirty="0"/>
              <a:t>Open discussion</a:t>
            </a:r>
          </a:p>
          <a:p>
            <a:r>
              <a:rPr lang="en-US" dirty="0"/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3148882539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Value of IA3-CP – why do we want to do this?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6161" y="701040"/>
            <a:ext cx="8059782" cy="5471160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Make scarce clinic time more valuable for patients and Oncology teams</a:t>
            </a:r>
          </a:p>
          <a:p>
            <a:r>
              <a:rPr lang="en-US" sz="2400" dirty="0"/>
              <a:t>Improve the </a:t>
            </a:r>
            <a:r>
              <a:rPr lang="en-US" sz="2400" b="1" dirty="0"/>
              <a:t>clinician</a:t>
            </a:r>
            <a:r>
              <a:rPr lang="en-US" sz="2400" dirty="0"/>
              <a:t> experience – identify frailty considerations and other factors that may influence cancer treatment decisions </a:t>
            </a:r>
          </a:p>
          <a:p>
            <a:r>
              <a:rPr lang="en-US" sz="2400" dirty="0"/>
              <a:t>Improve the </a:t>
            </a:r>
            <a:r>
              <a:rPr lang="en-US" sz="2400" b="1" dirty="0"/>
              <a:t>patient experience</a:t>
            </a:r>
            <a:r>
              <a:rPr lang="en-US" sz="2400" dirty="0"/>
              <a:t>  -- help clinics to know and address a patient’s individual goals/needs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Address behavioral risks for cancer – diet, physical activity, tobacco use</a:t>
            </a:r>
          </a:p>
          <a:p>
            <a:pPr lvl="1"/>
            <a:r>
              <a:rPr lang="en-US" sz="2400" dirty="0"/>
              <a:t>Address “hidden” social needs that impact cancer care and overall health</a:t>
            </a:r>
          </a:p>
          <a:p>
            <a:pPr lvl="2"/>
            <a:r>
              <a:rPr lang="en-US" sz="2400" dirty="0"/>
              <a:t>Difficulty affording food or medication</a:t>
            </a:r>
          </a:p>
          <a:p>
            <a:pPr lvl="2"/>
            <a:r>
              <a:rPr lang="en-US" sz="2400" dirty="0"/>
              <a:t>Transportation challenges</a:t>
            </a:r>
          </a:p>
          <a:p>
            <a:r>
              <a:rPr lang="en-US" sz="2400" dirty="0"/>
              <a:t>Address </a:t>
            </a:r>
            <a:r>
              <a:rPr lang="en-US" sz="2400" b="1" dirty="0"/>
              <a:t>Cancer Center quality metrics </a:t>
            </a:r>
            <a:r>
              <a:rPr lang="en-US" sz="2400" dirty="0"/>
              <a:t>– address “geriatric function” in care plan for patients 65 years and older, as part of standard of care</a:t>
            </a:r>
          </a:p>
        </p:txBody>
      </p:sp>
    </p:spTree>
    <p:extLst>
      <p:ext uri="{BB962C8B-B14F-4D97-AF65-F5344CB8AC3E}">
        <p14:creationId xmlns:p14="http://schemas.microsoft.com/office/powerpoint/2010/main" val="1018847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Value of IA3-CP – why do we want to do this?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6161" y="701040"/>
            <a:ext cx="8059782" cy="5471160"/>
          </a:xfrm>
        </p:spPr>
        <p:txBody>
          <a:bodyPr>
            <a:normAutofit/>
          </a:bodyPr>
          <a:lstStyle/>
          <a:p>
            <a:r>
              <a:rPr lang="en-US" sz="2400" dirty="0"/>
              <a:t>Communication</a:t>
            </a:r>
          </a:p>
          <a:p>
            <a:r>
              <a:rPr lang="en-US" sz="2400" dirty="0"/>
              <a:t>Care Planning</a:t>
            </a:r>
          </a:p>
          <a:p>
            <a:r>
              <a:rPr lang="en-US" sz="2400" dirty="0"/>
              <a:t>Quality Care</a:t>
            </a:r>
          </a:p>
        </p:txBody>
      </p:sp>
    </p:spTree>
    <p:extLst>
      <p:ext uri="{BB962C8B-B14F-4D97-AF65-F5344CB8AC3E}">
        <p14:creationId xmlns:p14="http://schemas.microsoft.com/office/powerpoint/2010/main" val="3536720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1086F-BEA1-0726-0E67-30189F140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expect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FCF42AE-B348-1606-775E-743B6D345EB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442575" y="826718"/>
          <a:ext cx="9356943" cy="571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55D71FA-18E2-6153-700D-3B7E31DE3674}"/>
              </a:ext>
            </a:extLst>
          </p:cNvPr>
          <p:cNvSpPr txBox="1"/>
          <p:nvPr/>
        </p:nvSpPr>
        <p:spPr>
          <a:xfrm>
            <a:off x="2968668" y="3051166"/>
            <a:ext cx="1753643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Introduce the IA3-CP (or the MOHR+G8)</a:t>
            </a:r>
          </a:p>
          <a:p>
            <a:endParaRPr lang="en-US" sz="1600" dirty="0"/>
          </a:p>
          <a:p>
            <a:r>
              <a:rPr lang="en-US" sz="1600" dirty="0"/>
              <a:t>Discuss Goals of the IA3-CP</a:t>
            </a:r>
          </a:p>
          <a:p>
            <a:endParaRPr lang="en-US" sz="1600" dirty="0"/>
          </a:p>
          <a:p>
            <a:r>
              <a:rPr lang="en-US" sz="1600" dirty="0"/>
              <a:t>Review the measures</a:t>
            </a:r>
          </a:p>
          <a:p>
            <a:endParaRPr lang="en-US" sz="1600" dirty="0"/>
          </a:p>
          <a:p>
            <a:r>
              <a:rPr lang="en-US" sz="1600" dirty="0"/>
              <a:t>Gain feedback on the report and the process </a:t>
            </a:r>
          </a:p>
        </p:txBody>
      </p:sp>
    </p:spTree>
    <p:extLst>
      <p:ext uri="{BB962C8B-B14F-4D97-AF65-F5344CB8AC3E}">
        <p14:creationId xmlns:p14="http://schemas.microsoft.com/office/powerpoint/2010/main" val="3401115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E661E-B62B-4C27-861A-FC444587F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43113-1790-403B-A8C1-7EAC5F7CA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8308" y="294640"/>
            <a:ext cx="7315200" cy="6157468"/>
          </a:xfrm>
        </p:spPr>
        <p:txBody>
          <a:bodyPr>
            <a:normAutofit/>
          </a:bodyPr>
          <a:lstStyle/>
          <a:p>
            <a:r>
              <a:rPr lang="en-US" dirty="0"/>
              <a:t>Value proposition</a:t>
            </a:r>
          </a:p>
          <a:p>
            <a:r>
              <a:rPr lang="en-US" dirty="0"/>
              <a:t>Demo of the My Own Health Report (MOHR) and core goals 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Demo of the G8 tool and core goals 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Brainstorm workflow options to integrate IA3-CP core functions across all clinics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Brainstorm workflow options to integrate IA3-CP core functions for each clinic (divide by groups)</a:t>
            </a:r>
          </a:p>
          <a:p>
            <a:pPr lvl="1"/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Adaptations for functions and implementation strategies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Open discussion</a:t>
            </a:r>
          </a:p>
          <a:p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3017925348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2A166-FF31-47A9-845E-DC64A468E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650" y="1074800"/>
            <a:ext cx="2002054" cy="178117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/>
              <a:t>My Own Health Report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B1207F-F881-6BB7-EFE3-BB9364706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3687" y="3124222"/>
            <a:ext cx="2002055" cy="2427333"/>
          </a:xfrm>
        </p:spPr>
        <p:txBody>
          <a:bodyPr>
            <a:noAutofit/>
          </a:bodyPr>
          <a:lstStyle/>
          <a:p>
            <a:r>
              <a:rPr lang="en-US" sz="1800" dirty="0"/>
              <a:t>Patient reported</a:t>
            </a:r>
          </a:p>
          <a:p>
            <a:r>
              <a:rPr lang="en-US" sz="1800" dirty="0"/>
              <a:t>Health behavior reporting</a:t>
            </a:r>
          </a:p>
          <a:p>
            <a:r>
              <a:rPr lang="en-US" sz="1800" dirty="0"/>
              <a:t>Mental health reporting</a:t>
            </a:r>
          </a:p>
          <a:p>
            <a:r>
              <a:rPr lang="en-US" sz="1800" dirty="0"/>
              <a:t>Social determinants of health reporting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090AAF-5215-2DC4-13C4-867B662C2B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358" y="838201"/>
            <a:ext cx="5969377" cy="502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913023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TM03457475[[fn=Frame]]</Template>
  <TotalTime>3346</TotalTime>
  <Words>2593</Words>
  <Application>Microsoft Office PowerPoint</Application>
  <PresentationFormat>Widescreen</PresentationFormat>
  <Paragraphs>296</Paragraphs>
  <Slides>26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Arial Black</vt:lpstr>
      <vt:lpstr>Calibri</vt:lpstr>
      <vt:lpstr>Corbel</vt:lpstr>
      <vt:lpstr>HelveticaNeueLT Std</vt:lpstr>
      <vt:lpstr>Symbol</vt:lpstr>
      <vt:lpstr>Times New Roman</vt:lpstr>
      <vt:lpstr>Wingdings 2</vt:lpstr>
      <vt:lpstr>Frame</vt:lpstr>
      <vt:lpstr>Gathering Your input on the  Integrated Actionable Aging Assessment for Cancer Patients  (IA3-CP)  </vt:lpstr>
      <vt:lpstr>Introductions</vt:lpstr>
      <vt:lpstr>Request to Record</vt:lpstr>
      <vt:lpstr>Agenda</vt:lpstr>
      <vt:lpstr>The Value of IA3-CP – why do we want to do this?</vt:lpstr>
      <vt:lpstr>The Value of IA3-CP – why do we want to do this?</vt:lpstr>
      <vt:lpstr>What to expect</vt:lpstr>
      <vt:lpstr>Agenda</vt:lpstr>
      <vt:lpstr>My Own Health Report</vt:lpstr>
      <vt:lpstr>My Own Health Report</vt:lpstr>
      <vt:lpstr>Agenda</vt:lpstr>
      <vt:lpstr>Pilot</vt:lpstr>
      <vt:lpstr>G8 questions</vt:lpstr>
      <vt:lpstr>The IA3-CP</vt:lpstr>
      <vt:lpstr>IA3-CP Core Functions</vt:lpstr>
      <vt:lpstr>Questions for the group</vt:lpstr>
      <vt:lpstr>Agenda</vt:lpstr>
      <vt:lpstr>Methods</vt:lpstr>
      <vt:lpstr>Agenda</vt:lpstr>
      <vt:lpstr>PowerPoint Presentation</vt:lpstr>
      <vt:lpstr>Agenda</vt:lpstr>
      <vt:lpstr>PowerPoint Presentation</vt:lpstr>
      <vt:lpstr> Our questions to you about IA3-CP  in your clinic</vt:lpstr>
      <vt:lpstr>Additional Comments or Suggestions</vt:lpstr>
      <vt:lpstr>Open Discussion</vt:lpstr>
      <vt:lpstr>Thank you for your participation!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Own Health Report Workshop</dc:title>
  <dc:creator>Gomes, Rebekah</dc:creator>
  <cp:lastModifiedBy>Gomes, Rebekah</cp:lastModifiedBy>
  <cp:revision>88</cp:revision>
  <dcterms:created xsi:type="dcterms:W3CDTF">2022-09-06T16:30:39Z</dcterms:created>
  <dcterms:modified xsi:type="dcterms:W3CDTF">2025-02-11T21:52:09Z</dcterms:modified>
</cp:coreProperties>
</file>