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21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0" r:id="rId1"/>
    <p:sldMasterId id="2147483671" r:id="rId2"/>
  </p:sldMasterIdLst>
  <p:notesMasterIdLst>
    <p:notesMasterId r:id="rId24"/>
  </p:notesMasterIdLst>
  <p:sldIdLst>
    <p:sldId id="256" r:id="rId3"/>
    <p:sldId id="270" r:id="rId4"/>
    <p:sldId id="271" r:id="rId5"/>
    <p:sldId id="273" r:id="rId6"/>
    <p:sldId id="257" r:id="rId7"/>
    <p:sldId id="287" r:id="rId8"/>
    <p:sldId id="285" r:id="rId9"/>
    <p:sldId id="288" r:id="rId10"/>
    <p:sldId id="289" r:id="rId11"/>
    <p:sldId id="276" r:id="rId12"/>
    <p:sldId id="277" r:id="rId13"/>
    <p:sldId id="278" r:id="rId14"/>
    <p:sldId id="279" r:id="rId15"/>
    <p:sldId id="281" r:id="rId16"/>
    <p:sldId id="282" r:id="rId17"/>
    <p:sldId id="280" r:id="rId18"/>
    <p:sldId id="290" r:id="rId19"/>
    <p:sldId id="283" r:id="rId20"/>
    <p:sldId id="291" r:id="rId21"/>
    <p:sldId id="284" r:id="rId22"/>
    <p:sldId id="268" r:id="rId23"/>
  </p:sldIdLst>
  <p:sldSz cx="12192000" cy="6858000"/>
  <p:notesSz cx="6858000" cy="9144000"/>
  <p:embeddedFontLst>
    <p:embeddedFont>
      <p:font typeface="Dosis"/>
      <p:regular r:id="rId25"/>
      <p:bold r:id="rId26"/>
    </p:embeddedFont>
    <p:embeddedFont>
      <p:font typeface="Dosis ExtraLight"/>
      <p:regular r:id="rId27"/>
      <p:bold r:id="rId28"/>
    </p:embeddedFont>
    <p:embeddedFont>
      <p:font typeface="Titillium Web Light" pitchFamily="2" charset="77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an Voong" initials="" lastIdx="11" clrIdx="0"/>
  <p:cmAuthor id="1" name="Lisa S" initials="" lastIdx="5" clrIdx="1"/>
  <p:cmAuthor id="2" name="Toan Ong" initials="" lastIdx="6" clrIdx="2"/>
  <p:cmAuthor id="3" name="Doreen Molk" initials="" lastIdx="2" clrIdx="3"/>
  <p:cmAuthor id="4" name="Gali Baler" initials="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7"/>
  </p:normalViewPr>
  <p:slideViewPr>
    <p:cSldViewPr snapToGrid="0" snapToObjects="1">
      <p:cViewPr varScale="1">
        <p:scale>
          <a:sx n="111" d="100"/>
          <a:sy n="111" d="100"/>
        </p:scale>
        <p:origin x="240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customXml" Target="../customXml/item2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commentAuthors" Target="commentAuthors.xml"/><Relationship Id="rId38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10-26T18:22:19.646" idx="1">
    <p:pos x="6000" y="0"/>
    <p:text>Ensure that we remove all comments and notes when we send it out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4" name="Google Shape;3904;g44cd4cacb6_12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5" name="Google Shape;3905;g44cd4cacb6_12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B77DAE-F9D8-E448-A570-99B1A6E4FA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88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2" name="Google Shape;4072;g44cd4cacb6_12_4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3" name="Google Shape;4073;g44cd4cacb6_12_41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4" name="Google Shape;4074;g44cd4cacb6_12_41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003B55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ctrTitle"/>
          </p:nvPr>
        </p:nvSpPr>
        <p:spPr>
          <a:xfrm>
            <a:off x="1016000" y="928567"/>
            <a:ext cx="7195500" cy="1546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BAE7ED"/>
              </a:buClr>
              <a:buSzPts val="8000"/>
              <a:buNone/>
              <a:defRPr sz="8000">
                <a:solidFill>
                  <a:srgbClr val="BAE7ED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BAE7ED"/>
              </a:buClr>
              <a:buSzPts val="8000"/>
              <a:buNone/>
              <a:defRPr sz="8000">
                <a:solidFill>
                  <a:srgbClr val="BAE7ED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BAE7ED"/>
              </a:buClr>
              <a:buSzPts val="8000"/>
              <a:buNone/>
              <a:defRPr sz="8000">
                <a:solidFill>
                  <a:srgbClr val="BAE7ED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BAE7ED"/>
              </a:buClr>
              <a:buSzPts val="8000"/>
              <a:buNone/>
              <a:defRPr sz="8000">
                <a:solidFill>
                  <a:srgbClr val="BAE7ED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BAE7ED"/>
              </a:buClr>
              <a:buSzPts val="8000"/>
              <a:buNone/>
              <a:defRPr sz="8000">
                <a:solidFill>
                  <a:srgbClr val="BAE7ED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BAE7ED"/>
              </a:buClr>
              <a:buSzPts val="8000"/>
              <a:buNone/>
              <a:defRPr sz="8000">
                <a:solidFill>
                  <a:srgbClr val="BAE7ED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BAE7ED"/>
              </a:buClr>
              <a:buSzPts val="8000"/>
              <a:buNone/>
              <a:defRPr sz="8000">
                <a:solidFill>
                  <a:srgbClr val="BAE7ED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BAE7ED"/>
              </a:buClr>
              <a:buSzPts val="8000"/>
              <a:buNone/>
              <a:defRPr sz="8000">
                <a:solidFill>
                  <a:srgbClr val="BAE7ED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BAE7ED"/>
              </a:buClr>
              <a:buSzPts val="8000"/>
              <a:buNone/>
              <a:defRPr sz="8000">
                <a:solidFill>
                  <a:srgbClr val="BAE7ED"/>
                </a:solidFill>
              </a:defRPr>
            </a:lvl9pPr>
          </a:lstStyle>
          <a:p>
            <a:endParaRPr/>
          </a:p>
        </p:txBody>
      </p:sp>
      <p:grpSp>
        <p:nvGrpSpPr>
          <p:cNvPr id="90" name="Google Shape;90;p14"/>
          <p:cNvGrpSpPr/>
          <p:nvPr/>
        </p:nvGrpSpPr>
        <p:grpSpPr>
          <a:xfrm rot="10800000">
            <a:off x="11607198" y="38446"/>
            <a:ext cx="546829" cy="6781562"/>
            <a:chOff x="836200" y="238125"/>
            <a:chExt cx="422425" cy="5238750"/>
          </a:xfrm>
        </p:grpSpPr>
        <p:sp>
          <p:nvSpPr>
            <p:cNvPr id="91" name="Google Shape;91;p14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4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4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4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4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4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4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14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4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14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14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4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4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14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4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4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4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4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4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4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4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4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4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4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4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4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4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4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4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4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4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4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4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4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14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4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4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4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4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4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4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4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4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4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4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4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4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4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4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4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4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4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4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4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4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4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14"/>
          <p:cNvGrpSpPr/>
          <p:nvPr/>
        </p:nvGrpSpPr>
        <p:grpSpPr>
          <a:xfrm rot="10800000">
            <a:off x="8879493" y="38446"/>
            <a:ext cx="3079713" cy="6781562"/>
            <a:chOff x="986700" y="238125"/>
            <a:chExt cx="2379075" cy="5238750"/>
          </a:xfrm>
        </p:grpSpPr>
        <p:sp>
          <p:nvSpPr>
            <p:cNvPr id="172" name="Google Shape;172;p14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14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4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4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4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4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4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4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4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4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4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14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4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4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4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4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4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4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14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14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4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4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4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4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4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4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4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4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4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4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4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4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4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4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4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4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14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14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14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4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14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14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14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14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14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14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4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4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4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4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4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4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4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4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4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14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4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4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4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4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4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4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4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4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4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4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4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4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4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4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4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4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4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4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4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4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4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4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4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4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4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4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4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4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4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4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4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4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4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4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4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4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14"/>
          <p:cNvGrpSpPr/>
          <p:nvPr/>
        </p:nvGrpSpPr>
        <p:grpSpPr>
          <a:xfrm rot="10800000">
            <a:off x="8489848" y="38446"/>
            <a:ext cx="2690003" cy="6781562"/>
            <a:chOff x="1588750" y="238125"/>
            <a:chExt cx="2078025" cy="5238750"/>
          </a:xfrm>
        </p:grpSpPr>
        <p:sp>
          <p:nvSpPr>
            <p:cNvPr id="292" name="Google Shape;292;p14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4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4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4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4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4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4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4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4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4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4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4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4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4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4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4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4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4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4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4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4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4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4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4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4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4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4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4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4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4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4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4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4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4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4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4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4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4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4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4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4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4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4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4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4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4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4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4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4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4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4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4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4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4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4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4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4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4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4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4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4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4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4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4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4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4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4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4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4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4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4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4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4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4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4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4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4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4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4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4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4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4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4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4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4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4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4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4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4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4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4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4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4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4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4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4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4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4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4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4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4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4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4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4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4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4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4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4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4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4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4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4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4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4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4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4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4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4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4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4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4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4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4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4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4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4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4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4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4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4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4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4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4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4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4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4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4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4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4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4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4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4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4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4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4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4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4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4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4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4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4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4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4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4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4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4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4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4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4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4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4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4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4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4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4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4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4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4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4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4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4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4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1" name="Google Shape;501;p14"/>
          <p:cNvGrpSpPr/>
          <p:nvPr/>
        </p:nvGrpSpPr>
        <p:grpSpPr>
          <a:xfrm rot="10800000">
            <a:off x="8489848" y="38446"/>
            <a:ext cx="3079680" cy="6781562"/>
            <a:chOff x="1287725" y="238125"/>
            <a:chExt cx="2379050" cy="5238750"/>
          </a:xfrm>
        </p:grpSpPr>
        <p:sp>
          <p:nvSpPr>
            <p:cNvPr id="502" name="Google Shape;502;p14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4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4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4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4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4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4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4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4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4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4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4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4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4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4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4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4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4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4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4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4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4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4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4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4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4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4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4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4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4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4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4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4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4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4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4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4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4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4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4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4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4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4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4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4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4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4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4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4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4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4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4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4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4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4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4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4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4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4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4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4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4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4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4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4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4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4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4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4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4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4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4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4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4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4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4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4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4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4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4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4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4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4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4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4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4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4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4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4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4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4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5"/>
          <p:cNvSpPr txBox="1">
            <a:spLocks noGrp="1"/>
          </p:cNvSpPr>
          <p:nvPr>
            <p:ph type="ctrTitle"/>
          </p:nvPr>
        </p:nvSpPr>
        <p:spPr>
          <a:xfrm>
            <a:off x="914400" y="3838333"/>
            <a:ext cx="7025100" cy="15465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6400"/>
              <a:buNone/>
              <a:defRPr sz="6400">
                <a:solidFill>
                  <a:srgbClr val="2E919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607" name="Google Shape;607;p15"/>
          <p:cNvSpPr txBox="1">
            <a:spLocks noGrp="1"/>
          </p:cNvSpPr>
          <p:nvPr>
            <p:ph type="subTitle" idx="1"/>
          </p:nvPr>
        </p:nvSpPr>
        <p:spPr>
          <a:xfrm>
            <a:off x="914400" y="5310739"/>
            <a:ext cx="7025100" cy="1046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3200"/>
              <a:buNone/>
              <a:defRPr>
                <a:solidFill>
                  <a:srgbClr val="2E919E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000"/>
              <a:buNone/>
              <a:defRPr sz="4000">
                <a:solidFill>
                  <a:srgbClr val="2E919E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000"/>
              <a:buNone/>
              <a:defRPr sz="4000">
                <a:solidFill>
                  <a:srgbClr val="2E919E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000"/>
              <a:buNone/>
              <a:defRPr sz="4000">
                <a:solidFill>
                  <a:srgbClr val="2E919E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000"/>
              <a:buNone/>
              <a:defRPr sz="4000">
                <a:solidFill>
                  <a:srgbClr val="2E919E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000"/>
              <a:buNone/>
              <a:defRPr sz="4000">
                <a:solidFill>
                  <a:srgbClr val="2E919E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000"/>
              <a:buNone/>
              <a:defRPr sz="4000">
                <a:solidFill>
                  <a:srgbClr val="2E919E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000"/>
              <a:buNone/>
              <a:defRPr sz="4000">
                <a:solidFill>
                  <a:srgbClr val="2E919E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000"/>
              <a:buNone/>
              <a:defRPr sz="4000">
                <a:solidFill>
                  <a:srgbClr val="2E919E"/>
                </a:solidFill>
              </a:defRPr>
            </a:lvl9pPr>
          </a:lstStyle>
          <a:p>
            <a:endParaRPr/>
          </a:p>
        </p:txBody>
      </p:sp>
      <p:grpSp>
        <p:nvGrpSpPr>
          <p:cNvPr id="608" name="Google Shape;608;p15"/>
          <p:cNvGrpSpPr/>
          <p:nvPr/>
        </p:nvGrpSpPr>
        <p:grpSpPr>
          <a:xfrm rot="10800000">
            <a:off x="11607198" y="38446"/>
            <a:ext cx="546829" cy="6781562"/>
            <a:chOff x="836200" y="238125"/>
            <a:chExt cx="422425" cy="5238750"/>
          </a:xfrm>
        </p:grpSpPr>
        <p:sp>
          <p:nvSpPr>
            <p:cNvPr id="609" name="Google Shape;609;p15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5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5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5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5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5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5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5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5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5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5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5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5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5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5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5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5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5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5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5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5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5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5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5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5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5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5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5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5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5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5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5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5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5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5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5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5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5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5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5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5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5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5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5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5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5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5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5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5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5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9" name="Google Shape;689;p15"/>
          <p:cNvGrpSpPr/>
          <p:nvPr/>
        </p:nvGrpSpPr>
        <p:grpSpPr>
          <a:xfrm rot="10800000">
            <a:off x="8879493" y="38446"/>
            <a:ext cx="3079713" cy="6781562"/>
            <a:chOff x="986700" y="238125"/>
            <a:chExt cx="2379075" cy="5238750"/>
          </a:xfrm>
        </p:grpSpPr>
        <p:sp>
          <p:nvSpPr>
            <p:cNvPr id="690" name="Google Shape;690;p15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5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15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15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15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15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15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15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15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15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15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15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15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15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15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15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15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15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15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15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15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15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15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15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15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15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15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15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15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15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15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15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5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5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5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15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15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15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15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15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15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15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15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15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15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5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5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15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15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5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5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5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5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15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15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5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5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5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5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15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15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5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5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5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5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15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15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15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5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5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5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5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15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15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15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15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15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15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15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15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15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15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15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15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15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15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15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15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15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15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15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15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15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15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5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5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5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15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15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15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15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15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15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15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15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15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15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15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15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15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15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15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15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9" name="Google Shape;809;p15"/>
          <p:cNvGrpSpPr/>
          <p:nvPr/>
        </p:nvGrpSpPr>
        <p:grpSpPr>
          <a:xfrm rot="10800000">
            <a:off x="8489848" y="38446"/>
            <a:ext cx="2690003" cy="6781562"/>
            <a:chOff x="1588750" y="238125"/>
            <a:chExt cx="2078025" cy="5238750"/>
          </a:xfrm>
        </p:grpSpPr>
        <p:sp>
          <p:nvSpPr>
            <p:cNvPr id="810" name="Google Shape;810;p15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15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5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15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15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15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15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5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5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5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15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15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15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15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15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15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15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15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15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15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15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15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5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5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5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5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5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5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15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15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15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15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15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15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15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15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15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15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15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15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15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15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15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5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5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15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15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5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5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5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5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15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15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5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5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5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5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15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15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5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5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5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5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15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15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5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5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5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5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15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15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5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5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5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5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15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15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15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15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15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15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15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15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15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15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15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15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15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15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15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15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15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15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15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15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15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15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15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15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15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15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15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15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15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15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15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15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15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15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15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15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15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15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15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15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15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15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15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15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15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15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15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15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15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15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15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15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15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15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15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15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15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15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15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15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15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15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15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15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15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15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15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15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15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15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5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5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15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15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15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15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15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15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15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15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15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15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15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15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15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15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15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15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15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15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15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15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15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15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15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15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15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15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15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15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15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15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15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15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15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15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15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15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15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15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15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15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15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15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15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15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15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15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15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15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15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" name="Google Shape;1019;p15"/>
          <p:cNvGrpSpPr/>
          <p:nvPr/>
        </p:nvGrpSpPr>
        <p:grpSpPr>
          <a:xfrm rot="10800000">
            <a:off x="8489848" y="38446"/>
            <a:ext cx="3079680" cy="6781562"/>
            <a:chOff x="1287725" y="238125"/>
            <a:chExt cx="2379050" cy="5238750"/>
          </a:xfrm>
        </p:grpSpPr>
        <p:sp>
          <p:nvSpPr>
            <p:cNvPr id="1020" name="Google Shape;1020;p15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15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15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15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15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15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15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15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15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15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15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15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15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15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15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15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15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5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5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5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5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104;p15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105;p15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106;p15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15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15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109;p15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110;p15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15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15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15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15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15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15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15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118;p15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119;p15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15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15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122;p15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rgbClr val="0B87A1"/>
        </a:solidFill>
        <a:effectLst/>
      </p:bgPr>
    </p:bg>
    <p:spTree>
      <p:nvGrpSpPr>
        <p:cNvPr id="1" name="Shape 1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4" name="Google Shape;1124;p16"/>
          <p:cNvSpPr txBox="1">
            <a:spLocks noGrp="1"/>
          </p:cNvSpPr>
          <p:nvPr>
            <p:ph type="body" idx="1"/>
          </p:nvPr>
        </p:nvSpPr>
        <p:spPr>
          <a:xfrm>
            <a:off x="1704767" y="986067"/>
            <a:ext cx="5708100" cy="4923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482600" rtl="0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4000"/>
              <a:buChar char="▪"/>
              <a:defRPr sz="4000" i="1">
                <a:solidFill>
                  <a:srgbClr val="FFFFFF"/>
                </a:solidFill>
              </a:defRPr>
            </a:lvl1pPr>
            <a:lvl2pPr marL="914400" lvl="1" indent="-482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Char char="▫"/>
              <a:defRPr sz="4000" i="1">
                <a:solidFill>
                  <a:srgbClr val="FFFFFF"/>
                </a:solidFill>
              </a:defRPr>
            </a:lvl2pPr>
            <a:lvl3pPr marL="1371600" lvl="2" indent="-482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Char char="▫"/>
              <a:defRPr sz="4000" i="1">
                <a:solidFill>
                  <a:srgbClr val="FFFFFF"/>
                </a:solidFill>
              </a:defRPr>
            </a:lvl3pPr>
            <a:lvl4pPr marL="1828800" lvl="3" indent="-482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Char char="▫"/>
              <a:defRPr sz="4000" i="1">
                <a:solidFill>
                  <a:srgbClr val="FFFFFF"/>
                </a:solidFill>
              </a:defRPr>
            </a:lvl4pPr>
            <a:lvl5pPr marL="2286000" lvl="4" indent="-482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Char char="▫"/>
              <a:defRPr sz="4000" i="1">
                <a:solidFill>
                  <a:srgbClr val="FFFFFF"/>
                </a:solidFill>
              </a:defRPr>
            </a:lvl5pPr>
            <a:lvl6pPr marL="2743200" lvl="5" indent="-482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Char char="▫"/>
              <a:defRPr sz="4000" i="1">
                <a:solidFill>
                  <a:srgbClr val="FFFFFF"/>
                </a:solidFill>
              </a:defRPr>
            </a:lvl6pPr>
            <a:lvl7pPr marL="3200400" lvl="6" indent="-482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Char char="●"/>
              <a:defRPr sz="4000" i="1">
                <a:solidFill>
                  <a:srgbClr val="FFFFFF"/>
                </a:solidFill>
              </a:defRPr>
            </a:lvl7pPr>
            <a:lvl8pPr marL="3657600" lvl="7" indent="-482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Char char="○"/>
              <a:defRPr sz="4000" i="1">
                <a:solidFill>
                  <a:srgbClr val="FFFFFF"/>
                </a:solidFill>
              </a:defRPr>
            </a:lvl8pPr>
            <a:lvl9pPr marL="4114800" lvl="8" indent="-4826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Char char="■"/>
              <a:defRPr sz="4000" i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25" name="Google Shape;1125;p16"/>
          <p:cNvSpPr txBox="1"/>
          <p:nvPr/>
        </p:nvSpPr>
        <p:spPr>
          <a:xfrm>
            <a:off x="879900" y="552100"/>
            <a:ext cx="10032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0">
                <a:solidFill>
                  <a:srgbClr val="D3EBD5"/>
                </a:solidFill>
                <a:latin typeface="Dosis"/>
                <a:ea typeface="Dosis"/>
                <a:cs typeface="Dosis"/>
                <a:sym typeface="Dosis"/>
              </a:rPr>
              <a:t>“</a:t>
            </a:r>
            <a:endParaRPr sz="16000">
              <a:solidFill>
                <a:srgbClr val="D3EBD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1126" name="Google Shape;1126;p16"/>
          <p:cNvGrpSpPr/>
          <p:nvPr/>
        </p:nvGrpSpPr>
        <p:grpSpPr>
          <a:xfrm rot="10800000">
            <a:off x="11607198" y="38446"/>
            <a:ext cx="546829" cy="6781562"/>
            <a:chOff x="836200" y="238125"/>
            <a:chExt cx="422425" cy="5238750"/>
          </a:xfrm>
        </p:grpSpPr>
        <p:sp>
          <p:nvSpPr>
            <p:cNvPr id="1127" name="Google Shape;1127;p16"/>
            <p:cNvSpPr/>
            <p:nvPr/>
          </p:nvSpPr>
          <p:spPr>
            <a:xfrm>
              <a:off x="8362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8362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8362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8362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8362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8362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8362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16"/>
            <p:cNvSpPr/>
            <p:nvPr/>
          </p:nvSpPr>
          <p:spPr>
            <a:xfrm>
              <a:off x="8362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16"/>
            <p:cNvSpPr/>
            <p:nvPr/>
          </p:nvSpPr>
          <p:spPr>
            <a:xfrm>
              <a:off x="8362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8362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16"/>
            <p:cNvSpPr/>
            <p:nvPr/>
          </p:nvSpPr>
          <p:spPr>
            <a:xfrm>
              <a:off x="8362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16"/>
            <p:cNvSpPr/>
            <p:nvPr/>
          </p:nvSpPr>
          <p:spPr>
            <a:xfrm>
              <a:off x="8362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16"/>
            <p:cNvSpPr/>
            <p:nvPr/>
          </p:nvSpPr>
          <p:spPr>
            <a:xfrm>
              <a:off x="8362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140;p16"/>
            <p:cNvSpPr/>
            <p:nvPr/>
          </p:nvSpPr>
          <p:spPr>
            <a:xfrm>
              <a:off x="8362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141;p16"/>
            <p:cNvSpPr/>
            <p:nvPr/>
          </p:nvSpPr>
          <p:spPr>
            <a:xfrm>
              <a:off x="8362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8362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6"/>
            <p:cNvSpPr/>
            <p:nvPr/>
          </p:nvSpPr>
          <p:spPr>
            <a:xfrm>
              <a:off x="8362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6"/>
            <p:cNvSpPr/>
            <p:nvPr/>
          </p:nvSpPr>
          <p:spPr>
            <a:xfrm>
              <a:off x="8362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6"/>
            <p:cNvSpPr/>
            <p:nvPr/>
          </p:nvSpPr>
          <p:spPr>
            <a:xfrm>
              <a:off x="8362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146;p16"/>
            <p:cNvSpPr/>
            <p:nvPr/>
          </p:nvSpPr>
          <p:spPr>
            <a:xfrm>
              <a:off x="8362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147;p16"/>
            <p:cNvSpPr/>
            <p:nvPr/>
          </p:nvSpPr>
          <p:spPr>
            <a:xfrm>
              <a:off x="8362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16"/>
            <p:cNvSpPr/>
            <p:nvPr/>
          </p:nvSpPr>
          <p:spPr>
            <a:xfrm>
              <a:off x="8362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149;p16"/>
            <p:cNvSpPr/>
            <p:nvPr/>
          </p:nvSpPr>
          <p:spPr>
            <a:xfrm>
              <a:off x="8362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150;p16"/>
            <p:cNvSpPr/>
            <p:nvPr/>
          </p:nvSpPr>
          <p:spPr>
            <a:xfrm>
              <a:off x="8362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16"/>
            <p:cNvSpPr/>
            <p:nvPr/>
          </p:nvSpPr>
          <p:spPr>
            <a:xfrm>
              <a:off x="8362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152;p16"/>
            <p:cNvSpPr/>
            <p:nvPr/>
          </p:nvSpPr>
          <p:spPr>
            <a:xfrm>
              <a:off x="8362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16"/>
            <p:cNvSpPr/>
            <p:nvPr/>
          </p:nvSpPr>
          <p:spPr>
            <a:xfrm>
              <a:off x="8362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16"/>
            <p:cNvSpPr/>
            <p:nvPr/>
          </p:nvSpPr>
          <p:spPr>
            <a:xfrm>
              <a:off x="8362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6"/>
            <p:cNvSpPr/>
            <p:nvPr/>
          </p:nvSpPr>
          <p:spPr>
            <a:xfrm>
              <a:off x="8362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6"/>
            <p:cNvSpPr/>
            <p:nvPr/>
          </p:nvSpPr>
          <p:spPr>
            <a:xfrm>
              <a:off x="8362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6"/>
            <p:cNvSpPr/>
            <p:nvPr/>
          </p:nvSpPr>
          <p:spPr>
            <a:xfrm>
              <a:off x="8362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158;p16"/>
            <p:cNvSpPr/>
            <p:nvPr/>
          </p:nvSpPr>
          <p:spPr>
            <a:xfrm>
              <a:off x="8362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159;p16"/>
            <p:cNvSpPr/>
            <p:nvPr/>
          </p:nvSpPr>
          <p:spPr>
            <a:xfrm>
              <a:off x="8362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16"/>
            <p:cNvSpPr/>
            <p:nvPr/>
          </p:nvSpPr>
          <p:spPr>
            <a:xfrm>
              <a:off x="8362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16"/>
            <p:cNvSpPr/>
            <p:nvPr/>
          </p:nvSpPr>
          <p:spPr>
            <a:xfrm>
              <a:off x="8362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162;p16"/>
            <p:cNvSpPr/>
            <p:nvPr/>
          </p:nvSpPr>
          <p:spPr>
            <a:xfrm>
              <a:off x="9867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163;p16"/>
            <p:cNvSpPr/>
            <p:nvPr/>
          </p:nvSpPr>
          <p:spPr>
            <a:xfrm>
              <a:off x="9867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164;p16"/>
            <p:cNvSpPr/>
            <p:nvPr/>
          </p:nvSpPr>
          <p:spPr>
            <a:xfrm>
              <a:off x="9867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16"/>
            <p:cNvSpPr/>
            <p:nvPr/>
          </p:nvSpPr>
          <p:spPr>
            <a:xfrm>
              <a:off x="9867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166;p16"/>
            <p:cNvSpPr/>
            <p:nvPr/>
          </p:nvSpPr>
          <p:spPr>
            <a:xfrm>
              <a:off x="9867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167;p16"/>
            <p:cNvSpPr/>
            <p:nvPr/>
          </p:nvSpPr>
          <p:spPr>
            <a:xfrm>
              <a:off x="9867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16"/>
            <p:cNvSpPr/>
            <p:nvPr/>
          </p:nvSpPr>
          <p:spPr>
            <a:xfrm>
              <a:off x="9867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169;p16"/>
            <p:cNvSpPr/>
            <p:nvPr/>
          </p:nvSpPr>
          <p:spPr>
            <a:xfrm>
              <a:off x="9867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170;p16"/>
            <p:cNvSpPr/>
            <p:nvPr/>
          </p:nvSpPr>
          <p:spPr>
            <a:xfrm>
              <a:off x="9867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16"/>
            <p:cNvSpPr/>
            <p:nvPr/>
          </p:nvSpPr>
          <p:spPr>
            <a:xfrm>
              <a:off x="9867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16"/>
            <p:cNvSpPr/>
            <p:nvPr/>
          </p:nvSpPr>
          <p:spPr>
            <a:xfrm>
              <a:off x="9867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173;p16"/>
            <p:cNvSpPr/>
            <p:nvPr/>
          </p:nvSpPr>
          <p:spPr>
            <a:xfrm>
              <a:off x="9867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174;p16"/>
            <p:cNvSpPr/>
            <p:nvPr/>
          </p:nvSpPr>
          <p:spPr>
            <a:xfrm>
              <a:off x="9867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16"/>
            <p:cNvSpPr/>
            <p:nvPr/>
          </p:nvSpPr>
          <p:spPr>
            <a:xfrm>
              <a:off x="9867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176;p16"/>
            <p:cNvSpPr/>
            <p:nvPr/>
          </p:nvSpPr>
          <p:spPr>
            <a:xfrm>
              <a:off x="9867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16"/>
            <p:cNvSpPr/>
            <p:nvPr/>
          </p:nvSpPr>
          <p:spPr>
            <a:xfrm>
              <a:off x="9867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16"/>
            <p:cNvSpPr/>
            <p:nvPr/>
          </p:nvSpPr>
          <p:spPr>
            <a:xfrm>
              <a:off x="9867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16"/>
            <p:cNvSpPr/>
            <p:nvPr/>
          </p:nvSpPr>
          <p:spPr>
            <a:xfrm>
              <a:off x="9867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16"/>
            <p:cNvSpPr/>
            <p:nvPr/>
          </p:nvSpPr>
          <p:spPr>
            <a:xfrm>
              <a:off x="9867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16"/>
            <p:cNvSpPr/>
            <p:nvPr/>
          </p:nvSpPr>
          <p:spPr>
            <a:xfrm>
              <a:off x="9867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16"/>
            <p:cNvSpPr/>
            <p:nvPr/>
          </p:nvSpPr>
          <p:spPr>
            <a:xfrm>
              <a:off x="9867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16"/>
            <p:cNvSpPr/>
            <p:nvPr/>
          </p:nvSpPr>
          <p:spPr>
            <a:xfrm>
              <a:off x="9867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16"/>
            <p:cNvSpPr/>
            <p:nvPr/>
          </p:nvSpPr>
          <p:spPr>
            <a:xfrm>
              <a:off x="9867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16"/>
            <p:cNvSpPr/>
            <p:nvPr/>
          </p:nvSpPr>
          <p:spPr>
            <a:xfrm>
              <a:off x="11372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16"/>
            <p:cNvSpPr/>
            <p:nvPr/>
          </p:nvSpPr>
          <p:spPr>
            <a:xfrm>
              <a:off x="11372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16"/>
            <p:cNvSpPr/>
            <p:nvPr/>
          </p:nvSpPr>
          <p:spPr>
            <a:xfrm>
              <a:off x="11372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16"/>
            <p:cNvSpPr/>
            <p:nvPr/>
          </p:nvSpPr>
          <p:spPr>
            <a:xfrm>
              <a:off x="11372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16"/>
            <p:cNvSpPr/>
            <p:nvPr/>
          </p:nvSpPr>
          <p:spPr>
            <a:xfrm>
              <a:off x="11372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16"/>
            <p:cNvSpPr/>
            <p:nvPr/>
          </p:nvSpPr>
          <p:spPr>
            <a:xfrm>
              <a:off x="11372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16"/>
            <p:cNvSpPr/>
            <p:nvPr/>
          </p:nvSpPr>
          <p:spPr>
            <a:xfrm>
              <a:off x="11372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16"/>
            <p:cNvSpPr/>
            <p:nvPr/>
          </p:nvSpPr>
          <p:spPr>
            <a:xfrm>
              <a:off x="11372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16"/>
            <p:cNvSpPr/>
            <p:nvPr/>
          </p:nvSpPr>
          <p:spPr>
            <a:xfrm>
              <a:off x="11372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16"/>
            <p:cNvSpPr/>
            <p:nvPr/>
          </p:nvSpPr>
          <p:spPr>
            <a:xfrm>
              <a:off x="11372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16"/>
            <p:cNvSpPr/>
            <p:nvPr/>
          </p:nvSpPr>
          <p:spPr>
            <a:xfrm>
              <a:off x="11372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16"/>
            <p:cNvSpPr/>
            <p:nvPr/>
          </p:nvSpPr>
          <p:spPr>
            <a:xfrm>
              <a:off x="11372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16"/>
            <p:cNvSpPr/>
            <p:nvPr/>
          </p:nvSpPr>
          <p:spPr>
            <a:xfrm>
              <a:off x="11372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16"/>
            <p:cNvSpPr/>
            <p:nvPr/>
          </p:nvSpPr>
          <p:spPr>
            <a:xfrm>
              <a:off x="11372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6"/>
            <p:cNvSpPr/>
            <p:nvPr/>
          </p:nvSpPr>
          <p:spPr>
            <a:xfrm>
              <a:off x="11372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6"/>
            <p:cNvSpPr/>
            <p:nvPr/>
          </p:nvSpPr>
          <p:spPr>
            <a:xfrm>
              <a:off x="11372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6"/>
            <p:cNvSpPr/>
            <p:nvPr/>
          </p:nvSpPr>
          <p:spPr>
            <a:xfrm>
              <a:off x="11372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6"/>
            <p:cNvSpPr/>
            <p:nvPr/>
          </p:nvSpPr>
          <p:spPr>
            <a:xfrm>
              <a:off x="11372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6"/>
            <p:cNvSpPr/>
            <p:nvPr/>
          </p:nvSpPr>
          <p:spPr>
            <a:xfrm>
              <a:off x="11372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6"/>
            <p:cNvSpPr/>
            <p:nvPr/>
          </p:nvSpPr>
          <p:spPr>
            <a:xfrm>
              <a:off x="11372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6"/>
            <p:cNvSpPr/>
            <p:nvPr/>
          </p:nvSpPr>
          <p:spPr>
            <a:xfrm>
              <a:off x="11372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6"/>
            <p:cNvSpPr/>
            <p:nvPr/>
          </p:nvSpPr>
          <p:spPr>
            <a:xfrm>
              <a:off x="11372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7" name="Google Shape;1207;p16"/>
          <p:cNvGrpSpPr/>
          <p:nvPr/>
        </p:nvGrpSpPr>
        <p:grpSpPr>
          <a:xfrm rot="10800000">
            <a:off x="8879493" y="38446"/>
            <a:ext cx="3079713" cy="6781562"/>
            <a:chOff x="986700" y="238125"/>
            <a:chExt cx="2379075" cy="5238750"/>
          </a:xfrm>
        </p:grpSpPr>
        <p:sp>
          <p:nvSpPr>
            <p:cNvPr id="1208" name="Google Shape;1208;p16"/>
            <p:cNvSpPr/>
            <p:nvPr/>
          </p:nvSpPr>
          <p:spPr>
            <a:xfrm>
              <a:off x="9867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6"/>
            <p:cNvSpPr/>
            <p:nvPr/>
          </p:nvSpPr>
          <p:spPr>
            <a:xfrm>
              <a:off x="9867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6"/>
            <p:cNvSpPr/>
            <p:nvPr/>
          </p:nvSpPr>
          <p:spPr>
            <a:xfrm>
              <a:off x="9867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6"/>
            <p:cNvSpPr/>
            <p:nvPr/>
          </p:nvSpPr>
          <p:spPr>
            <a:xfrm>
              <a:off x="9867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6"/>
            <p:cNvSpPr/>
            <p:nvPr/>
          </p:nvSpPr>
          <p:spPr>
            <a:xfrm>
              <a:off x="9867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6"/>
            <p:cNvSpPr/>
            <p:nvPr/>
          </p:nvSpPr>
          <p:spPr>
            <a:xfrm>
              <a:off x="9867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6"/>
            <p:cNvSpPr/>
            <p:nvPr/>
          </p:nvSpPr>
          <p:spPr>
            <a:xfrm>
              <a:off x="9867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6"/>
            <p:cNvSpPr/>
            <p:nvPr/>
          </p:nvSpPr>
          <p:spPr>
            <a:xfrm>
              <a:off x="9867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6"/>
            <p:cNvSpPr/>
            <p:nvPr/>
          </p:nvSpPr>
          <p:spPr>
            <a:xfrm>
              <a:off x="9867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6"/>
            <p:cNvSpPr/>
            <p:nvPr/>
          </p:nvSpPr>
          <p:spPr>
            <a:xfrm>
              <a:off x="9867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6"/>
            <p:cNvSpPr/>
            <p:nvPr/>
          </p:nvSpPr>
          <p:spPr>
            <a:xfrm>
              <a:off x="9867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6"/>
            <p:cNvSpPr/>
            <p:nvPr/>
          </p:nvSpPr>
          <p:spPr>
            <a:xfrm>
              <a:off x="9867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6"/>
            <p:cNvSpPr/>
            <p:nvPr/>
          </p:nvSpPr>
          <p:spPr>
            <a:xfrm>
              <a:off x="11372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6"/>
            <p:cNvSpPr/>
            <p:nvPr/>
          </p:nvSpPr>
          <p:spPr>
            <a:xfrm>
              <a:off x="11372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6"/>
            <p:cNvSpPr/>
            <p:nvPr/>
          </p:nvSpPr>
          <p:spPr>
            <a:xfrm>
              <a:off x="11372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6"/>
            <p:cNvSpPr/>
            <p:nvPr/>
          </p:nvSpPr>
          <p:spPr>
            <a:xfrm>
              <a:off x="11372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6"/>
            <p:cNvSpPr/>
            <p:nvPr/>
          </p:nvSpPr>
          <p:spPr>
            <a:xfrm>
              <a:off x="11372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6"/>
            <p:cNvSpPr/>
            <p:nvPr/>
          </p:nvSpPr>
          <p:spPr>
            <a:xfrm>
              <a:off x="11372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16"/>
            <p:cNvSpPr/>
            <p:nvPr/>
          </p:nvSpPr>
          <p:spPr>
            <a:xfrm>
              <a:off x="11372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16"/>
            <p:cNvSpPr/>
            <p:nvPr/>
          </p:nvSpPr>
          <p:spPr>
            <a:xfrm>
              <a:off x="11372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16"/>
            <p:cNvSpPr/>
            <p:nvPr/>
          </p:nvSpPr>
          <p:spPr>
            <a:xfrm>
              <a:off x="11372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16"/>
            <p:cNvSpPr/>
            <p:nvPr/>
          </p:nvSpPr>
          <p:spPr>
            <a:xfrm>
              <a:off x="11372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230;p16"/>
            <p:cNvSpPr/>
            <p:nvPr/>
          </p:nvSpPr>
          <p:spPr>
            <a:xfrm>
              <a:off x="11372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231;p16"/>
            <p:cNvSpPr/>
            <p:nvPr/>
          </p:nvSpPr>
          <p:spPr>
            <a:xfrm>
              <a:off x="11372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16"/>
            <p:cNvSpPr/>
            <p:nvPr/>
          </p:nvSpPr>
          <p:spPr>
            <a:xfrm>
              <a:off x="11372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6"/>
            <p:cNvSpPr/>
            <p:nvPr/>
          </p:nvSpPr>
          <p:spPr>
            <a:xfrm>
              <a:off x="12877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16"/>
            <p:cNvSpPr/>
            <p:nvPr/>
          </p:nvSpPr>
          <p:spPr>
            <a:xfrm>
              <a:off x="12877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16"/>
            <p:cNvSpPr/>
            <p:nvPr/>
          </p:nvSpPr>
          <p:spPr>
            <a:xfrm>
              <a:off x="12877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236;p16"/>
            <p:cNvSpPr/>
            <p:nvPr/>
          </p:nvSpPr>
          <p:spPr>
            <a:xfrm>
              <a:off x="12877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16"/>
            <p:cNvSpPr/>
            <p:nvPr/>
          </p:nvSpPr>
          <p:spPr>
            <a:xfrm>
              <a:off x="12877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16"/>
            <p:cNvSpPr/>
            <p:nvPr/>
          </p:nvSpPr>
          <p:spPr>
            <a:xfrm>
              <a:off x="12877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16"/>
            <p:cNvSpPr/>
            <p:nvPr/>
          </p:nvSpPr>
          <p:spPr>
            <a:xfrm>
              <a:off x="12877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16"/>
            <p:cNvSpPr/>
            <p:nvPr/>
          </p:nvSpPr>
          <p:spPr>
            <a:xfrm>
              <a:off x="12877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16"/>
            <p:cNvSpPr/>
            <p:nvPr/>
          </p:nvSpPr>
          <p:spPr>
            <a:xfrm>
              <a:off x="12877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242;p16"/>
            <p:cNvSpPr/>
            <p:nvPr/>
          </p:nvSpPr>
          <p:spPr>
            <a:xfrm>
              <a:off x="12877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6"/>
            <p:cNvSpPr/>
            <p:nvPr/>
          </p:nvSpPr>
          <p:spPr>
            <a:xfrm>
              <a:off x="12877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16"/>
            <p:cNvSpPr/>
            <p:nvPr/>
          </p:nvSpPr>
          <p:spPr>
            <a:xfrm>
              <a:off x="12877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16"/>
            <p:cNvSpPr/>
            <p:nvPr/>
          </p:nvSpPr>
          <p:spPr>
            <a:xfrm>
              <a:off x="12877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16"/>
            <p:cNvSpPr/>
            <p:nvPr/>
          </p:nvSpPr>
          <p:spPr>
            <a:xfrm>
              <a:off x="12877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16"/>
            <p:cNvSpPr/>
            <p:nvPr/>
          </p:nvSpPr>
          <p:spPr>
            <a:xfrm>
              <a:off x="12877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16"/>
            <p:cNvSpPr/>
            <p:nvPr/>
          </p:nvSpPr>
          <p:spPr>
            <a:xfrm>
              <a:off x="12877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16"/>
            <p:cNvSpPr/>
            <p:nvPr/>
          </p:nvSpPr>
          <p:spPr>
            <a:xfrm>
              <a:off x="12877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16"/>
            <p:cNvSpPr/>
            <p:nvPr/>
          </p:nvSpPr>
          <p:spPr>
            <a:xfrm>
              <a:off x="12877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16"/>
            <p:cNvSpPr/>
            <p:nvPr/>
          </p:nvSpPr>
          <p:spPr>
            <a:xfrm>
              <a:off x="12877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16"/>
            <p:cNvSpPr/>
            <p:nvPr/>
          </p:nvSpPr>
          <p:spPr>
            <a:xfrm>
              <a:off x="12877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16"/>
            <p:cNvSpPr/>
            <p:nvPr/>
          </p:nvSpPr>
          <p:spPr>
            <a:xfrm>
              <a:off x="14382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16"/>
            <p:cNvSpPr/>
            <p:nvPr/>
          </p:nvSpPr>
          <p:spPr>
            <a:xfrm>
              <a:off x="14382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16"/>
            <p:cNvSpPr/>
            <p:nvPr/>
          </p:nvSpPr>
          <p:spPr>
            <a:xfrm>
              <a:off x="14382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16"/>
            <p:cNvSpPr/>
            <p:nvPr/>
          </p:nvSpPr>
          <p:spPr>
            <a:xfrm>
              <a:off x="14382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16"/>
            <p:cNvSpPr/>
            <p:nvPr/>
          </p:nvSpPr>
          <p:spPr>
            <a:xfrm>
              <a:off x="14382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6"/>
            <p:cNvSpPr/>
            <p:nvPr/>
          </p:nvSpPr>
          <p:spPr>
            <a:xfrm>
              <a:off x="14382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6"/>
            <p:cNvSpPr/>
            <p:nvPr/>
          </p:nvSpPr>
          <p:spPr>
            <a:xfrm>
              <a:off x="14382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6"/>
            <p:cNvSpPr/>
            <p:nvPr/>
          </p:nvSpPr>
          <p:spPr>
            <a:xfrm>
              <a:off x="14382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16"/>
            <p:cNvSpPr/>
            <p:nvPr/>
          </p:nvSpPr>
          <p:spPr>
            <a:xfrm>
              <a:off x="14382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16"/>
            <p:cNvSpPr/>
            <p:nvPr/>
          </p:nvSpPr>
          <p:spPr>
            <a:xfrm>
              <a:off x="14382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16"/>
            <p:cNvSpPr/>
            <p:nvPr/>
          </p:nvSpPr>
          <p:spPr>
            <a:xfrm>
              <a:off x="14382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16"/>
            <p:cNvSpPr/>
            <p:nvPr/>
          </p:nvSpPr>
          <p:spPr>
            <a:xfrm>
              <a:off x="14382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16"/>
            <p:cNvSpPr/>
            <p:nvPr/>
          </p:nvSpPr>
          <p:spPr>
            <a:xfrm>
              <a:off x="14382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6"/>
            <p:cNvSpPr/>
            <p:nvPr/>
          </p:nvSpPr>
          <p:spPr>
            <a:xfrm>
              <a:off x="14382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6"/>
            <p:cNvSpPr/>
            <p:nvPr/>
          </p:nvSpPr>
          <p:spPr>
            <a:xfrm>
              <a:off x="14382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6"/>
            <p:cNvSpPr/>
            <p:nvPr/>
          </p:nvSpPr>
          <p:spPr>
            <a:xfrm>
              <a:off x="14382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16"/>
            <p:cNvSpPr/>
            <p:nvPr/>
          </p:nvSpPr>
          <p:spPr>
            <a:xfrm>
              <a:off x="14382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16"/>
            <p:cNvSpPr/>
            <p:nvPr/>
          </p:nvSpPr>
          <p:spPr>
            <a:xfrm>
              <a:off x="14382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6"/>
            <p:cNvSpPr/>
            <p:nvPr/>
          </p:nvSpPr>
          <p:spPr>
            <a:xfrm>
              <a:off x="14382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6"/>
            <p:cNvSpPr/>
            <p:nvPr/>
          </p:nvSpPr>
          <p:spPr>
            <a:xfrm>
              <a:off x="14382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6"/>
            <p:cNvSpPr/>
            <p:nvPr/>
          </p:nvSpPr>
          <p:spPr>
            <a:xfrm>
              <a:off x="14382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6"/>
            <p:cNvSpPr/>
            <p:nvPr/>
          </p:nvSpPr>
          <p:spPr>
            <a:xfrm>
              <a:off x="14382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6"/>
            <p:cNvSpPr/>
            <p:nvPr/>
          </p:nvSpPr>
          <p:spPr>
            <a:xfrm>
              <a:off x="14382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6"/>
            <p:cNvSpPr/>
            <p:nvPr/>
          </p:nvSpPr>
          <p:spPr>
            <a:xfrm>
              <a:off x="14382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6"/>
            <p:cNvSpPr/>
            <p:nvPr/>
          </p:nvSpPr>
          <p:spPr>
            <a:xfrm>
              <a:off x="14382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6"/>
            <p:cNvSpPr/>
            <p:nvPr/>
          </p:nvSpPr>
          <p:spPr>
            <a:xfrm>
              <a:off x="14382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6"/>
            <p:cNvSpPr/>
            <p:nvPr/>
          </p:nvSpPr>
          <p:spPr>
            <a:xfrm>
              <a:off x="14382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6"/>
            <p:cNvSpPr/>
            <p:nvPr/>
          </p:nvSpPr>
          <p:spPr>
            <a:xfrm>
              <a:off x="14382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6"/>
            <p:cNvSpPr/>
            <p:nvPr/>
          </p:nvSpPr>
          <p:spPr>
            <a:xfrm>
              <a:off x="14382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6"/>
            <p:cNvSpPr/>
            <p:nvPr/>
          </p:nvSpPr>
          <p:spPr>
            <a:xfrm>
              <a:off x="14382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6"/>
            <p:cNvSpPr/>
            <p:nvPr/>
          </p:nvSpPr>
          <p:spPr>
            <a:xfrm>
              <a:off x="14382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6"/>
            <p:cNvSpPr/>
            <p:nvPr/>
          </p:nvSpPr>
          <p:spPr>
            <a:xfrm>
              <a:off x="15887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6"/>
            <p:cNvSpPr/>
            <p:nvPr/>
          </p:nvSpPr>
          <p:spPr>
            <a:xfrm>
              <a:off x="15887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6"/>
            <p:cNvSpPr/>
            <p:nvPr/>
          </p:nvSpPr>
          <p:spPr>
            <a:xfrm>
              <a:off x="15887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6"/>
            <p:cNvSpPr/>
            <p:nvPr/>
          </p:nvSpPr>
          <p:spPr>
            <a:xfrm>
              <a:off x="15887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6"/>
            <p:cNvSpPr/>
            <p:nvPr/>
          </p:nvSpPr>
          <p:spPr>
            <a:xfrm>
              <a:off x="15887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6"/>
            <p:cNvSpPr/>
            <p:nvPr/>
          </p:nvSpPr>
          <p:spPr>
            <a:xfrm>
              <a:off x="15887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6"/>
            <p:cNvSpPr/>
            <p:nvPr/>
          </p:nvSpPr>
          <p:spPr>
            <a:xfrm>
              <a:off x="15887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6"/>
            <p:cNvSpPr/>
            <p:nvPr/>
          </p:nvSpPr>
          <p:spPr>
            <a:xfrm>
              <a:off x="15887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6"/>
            <p:cNvSpPr/>
            <p:nvPr/>
          </p:nvSpPr>
          <p:spPr>
            <a:xfrm>
              <a:off x="15887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6"/>
            <p:cNvSpPr/>
            <p:nvPr/>
          </p:nvSpPr>
          <p:spPr>
            <a:xfrm>
              <a:off x="15887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6"/>
            <p:cNvSpPr/>
            <p:nvPr/>
          </p:nvSpPr>
          <p:spPr>
            <a:xfrm>
              <a:off x="15887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6"/>
            <p:cNvSpPr/>
            <p:nvPr/>
          </p:nvSpPr>
          <p:spPr>
            <a:xfrm>
              <a:off x="15887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6"/>
            <p:cNvSpPr/>
            <p:nvPr/>
          </p:nvSpPr>
          <p:spPr>
            <a:xfrm>
              <a:off x="15887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6"/>
            <p:cNvSpPr/>
            <p:nvPr/>
          </p:nvSpPr>
          <p:spPr>
            <a:xfrm>
              <a:off x="15887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6"/>
            <p:cNvSpPr/>
            <p:nvPr/>
          </p:nvSpPr>
          <p:spPr>
            <a:xfrm>
              <a:off x="15887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16"/>
            <p:cNvSpPr/>
            <p:nvPr/>
          </p:nvSpPr>
          <p:spPr>
            <a:xfrm>
              <a:off x="15887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16"/>
            <p:cNvSpPr/>
            <p:nvPr/>
          </p:nvSpPr>
          <p:spPr>
            <a:xfrm>
              <a:off x="15887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6"/>
            <p:cNvSpPr/>
            <p:nvPr/>
          </p:nvSpPr>
          <p:spPr>
            <a:xfrm>
              <a:off x="15887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6"/>
            <p:cNvSpPr/>
            <p:nvPr/>
          </p:nvSpPr>
          <p:spPr>
            <a:xfrm>
              <a:off x="15887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6"/>
            <p:cNvSpPr/>
            <p:nvPr/>
          </p:nvSpPr>
          <p:spPr>
            <a:xfrm>
              <a:off x="17392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6"/>
            <p:cNvSpPr/>
            <p:nvPr/>
          </p:nvSpPr>
          <p:spPr>
            <a:xfrm>
              <a:off x="17392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6"/>
            <p:cNvSpPr/>
            <p:nvPr/>
          </p:nvSpPr>
          <p:spPr>
            <a:xfrm>
              <a:off x="17392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6"/>
            <p:cNvSpPr/>
            <p:nvPr/>
          </p:nvSpPr>
          <p:spPr>
            <a:xfrm>
              <a:off x="17392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6"/>
            <p:cNvSpPr/>
            <p:nvPr/>
          </p:nvSpPr>
          <p:spPr>
            <a:xfrm>
              <a:off x="17392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6"/>
            <p:cNvSpPr/>
            <p:nvPr/>
          </p:nvSpPr>
          <p:spPr>
            <a:xfrm>
              <a:off x="17392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6"/>
            <p:cNvSpPr/>
            <p:nvPr/>
          </p:nvSpPr>
          <p:spPr>
            <a:xfrm>
              <a:off x="17392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6"/>
            <p:cNvSpPr/>
            <p:nvPr/>
          </p:nvSpPr>
          <p:spPr>
            <a:xfrm>
              <a:off x="17392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6"/>
            <p:cNvSpPr/>
            <p:nvPr/>
          </p:nvSpPr>
          <p:spPr>
            <a:xfrm>
              <a:off x="17392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6"/>
            <p:cNvSpPr/>
            <p:nvPr/>
          </p:nvSpPr>
          <p:spPr>
            <a:xfrm>
              <a:off x="17392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6"/>
            <p:cNvSpPr/>
            <p:nvPr/>
          </p:nvSpPr>
          <p:spPr>
            <a:xfrm>
              <a:off x="17392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6"/>
            <p:cNvSpPr/>
            <p:nvPr/>
          </p:nvSpPr>
          <p:spPr>
            <a:xfrm>
              <a:off x="18897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6"/>
            <p:cNvSpPr/>
            <p:nvPr/>
          </p:nvSpPr>
          <p:spPr>
            <a:xfrm>
              <a:off x="188975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6"/>
            <p:cNvSpPr/>
            <p:nvPr/>
          </p:nvSpPr>
          <p:spPr>
            <a:xfrm>
              <a:off x="188975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6"/>
            <p:cNvSpPr/>
            <p:nvPr/>
          </p:nvSpPr>
          <p:spPr>
            <a:xfrm>
              <a:off x="18897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6"/>
            <p:cNvSpPr/>
            <p:nvPr/>
          </p:nvSpPr>
          <p:spPr>
            <a:xfrm>
              <a:off x="18897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6"/>
            <p:cNvSpPr/>
            <p:nvPr/>
          </p:nvSpPr>
          <p:spPr>
            <a:xfrm>
              <a:off x="20402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6"/>
            <p:cNvSpPr/>
            <p:nvPr/>
          </p:nvSpPr>
          <p:spPr>
            <a:xfrm>
              <a:off x="20402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6"/>
            <p:cNvSpPr/>
            <p:nvPr/>
          </p:nvSpPr>
          <p:spPr>
            <a:xfrm>
              <a:off x="20402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6"/>
            <p:cNvSpPr/>
            <p:nvPr/>
          </p:nvSpPr>
          <p:spPr>
            <a:xfrm>
              <a:off x="21907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6"/>
            <p:cNvSpPr/>
            <p:nvPr/>
          </p:nvSpPr>
          <p:spPr>
            <a:xfrm>
              <a:off x="23413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6"/>
            <p:cNvSpPr/>
            <p:nvPr/>
          </p:nvSpPr>
          <p:spPr>
            <a:xfrm>
              <a:off x="2642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6"/>
            <p:cNvSpPr/>
            <p:nvPr/>
          </p:nvSpPr>
          <p:spPr>
            <a:xfrm>
              <a:off x="2642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6"/>
            <p:cNvSpPr/>
            <p:nvPr/>
          </p:nvSpPr>
          <p:spPr>
            <a:xfrm>
              <a:off x="32443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7" name="Google Shape;1327;p16"/>
          <p:cNvGrpSpPr/>
          <p:nvPr/>
        </p:nvGrpSpPr>
        <p:grpSpPr>
          <a:xfrm rot="10800000">
            <a:off x="8489848" y="38446"/>
            <a:ext cx="2690003" cy="6781562"/>
            <a:chOff x="1588750" y="238125"/>
            <a:chExt cx="2078025" cy="5238750"/>
          </a:xfrm>
        </p:grpSpPr>
        <p:sp>
          <p:nvSpPr>
            <p:cNvPr id="1328" name="Google Shape;1328;p16"/>
            <p:cNvSpPr/>
            <p:nvPr/>
          </p:nvSpPr>
          <p:spPr>
            <a:xfrm>
              <a:off x="15887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6"/>
            <p:cNvSpPr/>
            <p:nvPr/>
          </p:nvSpPr>
          <p:spPr>
            <a:xfrm>
              <a:off x="15887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6"/>
            <p:cNvSpPr/>
            <p:nvPr/>
          </p:nvSpPr>
          <p:spPr>
            <a:xfrm>
              <a:off x="15887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6"/>
            <p:cNvSpPr/>
            <p:nvPr/>
          </p:nvSpPr>
          <p:spPr>
            <a:xfrm>
              <a:off x="15887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6"/>
            <p:cNvSpPr/>
            <p:nvPr/>
          </p:nvSpPr>
          <p:spPr>
            <a:xfrm>
              <a:off x="15887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16"/>
            <p:cNvSpPr/>
            <p:nvPr/>
          </p:nvSpPr>
          <p:spPr>
            <a:xfrm>
              <a:off x="15887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6"/>
            <p:cNvSpPr/>
            <p:nvPr/>
          </p:nvSpPr>
          <p:spPr>
            <a:xfrm>
              <a:off x="17392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6"/>
            <p:cNvSpPr/>
            <p:nvPr/>
          </p:nvSpPr>
          <p:spPr>
            <a:xfrm>
              <a:off x="17392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6"/>
            <p:cNvSpPr/>
            <p:nvPr/>
          </p:nvSpPr>
          <p:spPr>
            <a:xfrm>
              <a:off x="17392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6"/>
            <p:cNvSpPr/>
            <p:nvPr/>
          </p:nvSpPr>
          <p:spPr>
            <a:xfrm>
              <a:off x="17392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16"/>
            <p:cNvSpPr/>
            <p:nvPr/>
          </p:nvSpPr>
          <p:spPr>
            <a:xfrm>
              <a:off x="17392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6"/>
            <p:cNvSpPr/>
            <p:nvPr/>
          </p:nvSpPr>
          <p:spPr>
            <a:xfrm>
              <a:off x="17392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6"/>
            <p:cNvSpPr/>
            <p:nvPr/>
          </p:nvSpPr>
          <p:spPr>
            <a:xfrm>
              <a:off x="17392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6"/>
            <p:cNvSpPr/>
            <p:nvPr/>
          </p:nvSpPr>
          <p:spPr>
            <a:xfrm>
              <a:off x="188975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6"/>
            <p:cNvSpPr/>
            <p:nvPr/>
          </p:nvSpPr>
          <p:spPr>
            <a:xfrm>
              <a:off x="188975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6"/>
            <p:cNvSpPr/>
            <p:nvPr/>
          </p:nvSpPr>
          <p:spPr>
            <a:xfrm>
              <a:off x="188975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6"/>
            <p:cNvSpPr/>
            <p:nvPr/>
          </p:nvSpPr>
          <p:spPr>
            <a:xfrm>
              <a:off x="188975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6"/>
            <p:cNvSpPr/>
            <p:nvPr/>
          </p:nvSpPr>
          <p:spPr>
            <a:xfrm>
              <a:off x="18897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6"/>
            <p:cNvSpPr/>
            <p:nvPr/>
          </p:nvSpPr>
          <p:spPr>
            <a:xfrm>
              <a:off x="188975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6"/>
            <p:cNvSpPr/>
            <p:nvPr/>
          </p:nvSpPr>
          <p:spPr>
            <a:xfrm>
              <a:off x="188975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6"/>
            <p:cNvSpPr/>
            <p:nvPr/>
          </p:nvSpPr>
          <p:spPr>
            <a:xfrm>
              <a:off x="188975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6"/>
            <p:cNvSpPr/>
            <p:nvPr/>
          </p:nvSpPr>
          <p:spPr>
            <a:xfrm>
              <a:off x="188975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6"/>
            <p:cNvSpPr/>
            <p:nvPr/>
          </p:nvSpPr>
          <p:spPr>
            <a:xfrm>
              <a:off x="18897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6"/>
            <p:cNvSpPr/>
            <p:nvPr/>
          </p:nvSpPr>
          <p:spPr>
            <a:xfrm>
              <a:off x="188975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16"/>
            <p:cNvSpPr/>
            <p:nvPr/>
          </p:nvSpPr>
          <p:spPr>
            <a:xfrm>
              <a:off x="188975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6"/>
            <p:cNvSpPr/>
            <p:nvPr/>
          </p:nvSpPr>
          <p:spPr>
            <a:xfrm>
              <a:off x="188975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6"/>
            <p:cNvSpPr/>
            <p:nvPr/>
          </p:nvSpPr>
          <p:spPr>
            <a:xfrm>
              <a:off x="188975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6"/>
            <p:cNvSpPr/>
            <p:nvPr/>
          </p:nvSpPr>
          <p:spPr>
            <a:xfrm>
              <a:off x="188975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6"/>
            <p:cNvSpPr/>
            <p:nvPr/>
          </p:nvSpPr>
          <p:spPr>
            <a:xfrm>
              <a:off x="188975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6"/>
            <p:cNvSpPr/>
            <p:nvPr/>
          </p:nvSpPr>
          <p:spPr>
            <a:xfrm>
              <a:off x="18897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6"/>
            <p:cNvSpPr/>
            <p:nvPr/>
          </p:nvSpPr>
          <p:spPr>
            <a:xfrm>
              <a:off x="188975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6"/>
            <p:cNvSpPr/>
            <p:nvPr/>
          </p:nvSpPr>
          <p:spPr>
            <a:xfrm>
              <a:off x="188975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6"/>
            <p:cNvSpPr/>
            <p:nvPr/>
          </p:nvSpPr>
          <p:spPr>
            <a:xfrm>
              <a:off x="20402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6"/>
            <p:cNvSpPr/>
            <p:nvPr/>
          </p:nvSpPr>
          <p:spPr>
            <a:xfrm>
              <a:off x="20402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6"/>
            <p:cNvSpPr/>
            <p:nvPr/>
          </p:nvSpPr>
          <p:spPr>
            <a:xfrm>
              <a:off x="20402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16"/>
            <p:cNvSpPr/>
            <p:nvPr/>
          </p:nvSpPr>
          <p:spPr>
            <a:xfrm>
              <a:off x="20402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16"/>
            <p:cNvSpPr/>
            <p:nvPr/>
          </p:nvSpPr>
          <p:spPr>
            <a:xfrm>
              <a:off x="20402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6"/>
            <p:cNvSpPr/>
            <p:nvPr/>
          </p:nvSpPr>
          <p:spPr>
            <a:xfrm>
              <a:off x="20402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6"/>
            <p:cNvSpPr/>
            <p:nvPr/>
          </p:nvSpPr>
          <p:spPr>
            <a:xfrm>
              <a:off x="20402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16"/>
            <p:cNvSpPr/>
            <p:nvPr/>
          </p:nvSpPr>
          <p:spPr>
            <a:xfrm>
              <a:off x="20402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6"/>
            <p:cNvSpPr/>
            <p:nvPr/>
          </p:nvSpPr>
          <p:spPr>
            <a:xfrm>
              <a:off x="20402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6"/>
            <p:cNvSpPr/>
            <p:nvPr/>
          </p:nvSpPr>
          <p:spPr>
            <a:xfrm>
              <a:off x="20402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6"/>
            <p:cNvSpPr/>
            <p:nvPr/>
          </p:nvSpPr>
          <p:spPr>
            <a:xfrm>
              <a:off x="20402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6"/>
            <p:cNvSpPr/>
            <p:nvPr/>
          </p:nvSpPr>
          <p:spPr>
            <a:xfrm>
              <a:off x="20402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6"/>
            <p:cNvSpPr/>
            <p:nvPr/>
          </p:nvSpPr>
          <p:spPr>
            <a:xfrm>
              <a:off x="20402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6"/>
            <p:cNvSpPr/>
            <p:nvPr/>
          </p:nvSpPr>
          <p:spPr>
            <a:xfrm>
              <a:off x="20402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6"/>
            <p:cNvSpPr/>
            <p:nvPr/>
          </p:nvSpPr>
          <p:spPr>
            <a:xfrm>
              <a:off x="20402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6"/>
            <p:cNvSpPr/>
            <p:nvPr/>
          </p:nvSpPr>
          <p:spPr>
            <a:xfrm>
              <a:off x="20402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6"/>
            <p:cNvSpPr/>
            <p:nvPr/>
          </p:nvSpPr>
          <p:spPr>
            <a:xfrm>
              <a:off x="20402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16"/>
            <p:cNvSpPr/>
            <p:nvPr/>
          </p:nvSpPr>
          <p:spPr>
            <a:xfrm>
              <a:off x="20402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16"/>
            <p:cNvSpPr/>
            <p:nvPr/>
          </p:nvSpPr>
          <p:spPr>
            <a:xfrm>
              <a:off x="20402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16"/>
            <p:cNvSpPr/>
            <p:nvPr/>
          </p:nvSpPr>
          <p:spPr>
            <a:xfrm>
              <a:off x="2190775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16"/>
            <p:cNvSpPr/>
            <p:nvPr/>
          </p:nvSpPr>
          <p:spPr>
            <a:xfrm>
              <a:off x="2190775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16"/>
            <p:cNvSpPr/>
            <p:nvPr/>
          </p:nvSpPr>
          <p:spPr>
            <a:xfrm>
              <a:off x="2190775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6"/>
            <p:cNvSpPr/>
            <p:nvPr/>
          </p:nvSpPr>
          <p:spPr>
            <a:xfrm>
              <a:off x="2190775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6"/>
            <p:cNvSpPr/>
            <p:nvPr/>
          </p:nvSpPr>
          <p:spPr>
            <a:xfrm>
              <a:off x="21907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16"/>
            <p:cNvSpPr/>
            <p:nvPr/>
          </p:nvSpPr>
          <p:spPr>
            <a:xfrm>
              <a:off x="21907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6"/>
            <p:cNvSpPr/>
            <p:nvPr/>
          </p:nvSpPr>
          <p:spPr>
            <a:xfrm>
              <a:off x="2190775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6"/>
            <p:cNvSpPr/>
            <p:nvPr/>
          </p:nvSpPr>
          <p:spPr>
            <a:xfrm>
              <a:off x="2190775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6"/>
            <p:cNvSpPr/>
            <p:nvPr/>
          </p:nvSpPr>
          <p:spPr>
            <a:xfrm>
              <a:off x="21907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6"/>
            <p:cNvSpPr/>
            <p:nvPr/>
          </p:nvSpPr>
          <p:spPr>
            <a:xfrm>
              <a:off x="2190775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16"/>
            <p:cNvSpPr/>
            <p:nvPr/>
          </p:nvSpPr>
          <p:spPr>
            <a:xfrm>
              <a:off x="21907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16"/>
            <p:cNvSpPr/>
            <p:nvPr/>
          </p:nvSpPr>
          <p:spPr>
            <a:xfrm>
              <a:off x="2190775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6"/>
            <p:cNvSpPr/>
            <p:nvPr/>
          </p:nvSpPr>
          <p:spPr>
            <a:xfrm>
              <a:off x="21907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16"/>
            <p:cNvSpPr/>
            <p:nvPr/>
          </p:nvSpPr>
          <p:spPr>
            <a:xfrm>
              <a:off x="21907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16"/>
            <p:cNvSpPr/>
            <p:nvPr/>
          </p:nvSpPr>
          <p:spPr>
            <a:xfrm>
              <a:off x="21907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6"/>
            <p:cNvSpPr/>
            <p:nvPr/>
          </p:nvSpPr>
          <p:spPr>
            <a:xfrm>
              <a:off x="2190775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16"/>
            <p:cNvSpPr/>
            <p:nvPr/>
          </p:nvSpPr>
          <p:spPr>
            <a:xfrm>
              <a:off x="21907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16"/>
            <p:cNvSpPr/>
            <p:nvPr/>
          </p:nvSpPr>
          <p:spPr>
            <a:xfrm>
              <a:off x="21907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16"/>
            <p:cNvSpPr/>
            <p:nvPr/>
          </p:nvSpPr>
          <p:spPr>
            <a:xfrm>
              <a:off x="2190775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16"/>
            <p:cNvSpPr/>
            <p:nvPr/>
          </p:nvSpPr>
          <p:spPr>
            <a:xfrm>
              <a:off x="21907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16"/>
            <p:cNvSpPr/>
            <p:nvPr/>
          </p:nvSpPr>
          <p:spPr>
            <a:xfrm>
              <a:off x="2190775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16"/>
            <p:cNvSpPr/>
            <p:nvPr/>
          </p:nvSpPr>
          <p:spPr>
            <a:xfrm>
              <a:off x="2190775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16"/>
            <p:cNvSpPr/>
            <p:nvPr/>
          </p:nvSpPr>
          <p:spPr>
            <a:xfrm>
              <a:off x="21907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16"/>
            <p:cNvSpPr/>
            <p:nvPr/>
          </p:nvSpPr>
          <p:spPr>
            <a:xfrm>
              <a:off x="21907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16"/>
            <p:cNvSpPr/>
            <p:nvPr/>
          </p:nvSpPr>
          <p:spPr>
            <a:xfrm>
              <a:off x="2190775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16"/>
            <p:cNvSpPr/>
            <p:nvPr/>
          </p:nvSpPr>
          <p:spPr>
            <a:xfrm>
              <a:off x="234130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405;p16"/>
            <p:cNvSpPr/>
            <p:nvPr/>
          </p:nvSpPr>
          <p:spPr>
            <a:xfrm>
              <a:off x="23413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406;p16"/>
            <p:cNvSpPr/>
            <p:nvPr/>
          </p:nvSpPr>
          <p:spPr>
            <a:xfrm>
              <a:off x="23413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16"/>
            <p:cNvSpPr/>
            <p:nvPr/>
          </p:nvSpPr>
          <p:spPr>
            <a:xfrm>
              <a:off x="23413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408;p16"/>
            <p:cNvSpPr/>
            <p:nvPr/>
          </p:nvSpPr>
          <p:spPr>
            <a:xfrm>
              <a:off x="23413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409;p16"/>
            <p:cNvSpPr/>
            <p:nvPr/>
          </p:nvSpPr>
          <p:spPr>
            <a:xfrm>
              <a:off x="23413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16"/>
            <p:cNvSpPr/>
            <p:nvPr/>
          </p:nvSpPr>
          <p:spPr>
            <a:xfrm>
              <a:off x="23413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411;p16"/>
            <p:cNvSpPr/>
            <p:nvPr/>
          </p:nvSpPr>
          <p:spPr>
            <a:xfrm>
              <a:off x="23413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412;p16"/>
            <p:cNvSpPr/>
            <p:nvPr/>
          </p:nvSpPr>
          <p:spPr>
            <a:xfrm>
              <a:off x="23413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413;p16"/>
            <p:cNvSpPr/>
            <p:nvPr/>
          </p:nvSpPr>
          <p:spPr>
            <a:xfrm>
              <a:off x="23413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414;p16"/>
            <p:cNvSpPr/>
            <p:nvPr/>
          </p:nvSpPr>
          <p:spPr>
            <a:xfrm>
              <a:off x="23413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16"/>
            <p:cNvSpPr/>
            <p:nvPr/>
          </p:nvSpPr>
          <p:spPr>
            <a:xfrm>
              <a:off x="23413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16"/>
            <p:cNvSpPr/>
            <p:nvPr/>
          </p:nvSpPr>
          <p:spPr>
            <a:xfrm>
              <a:off x="23413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6"/>
            <p:cNvSpPr/>
            <p:nvPr/>
          </p:nvSpPr>
          <p:spPr>
            <a:xfrm>
              <a:off x="23413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6"/>
            <p:cNvSpPr/>
            <p:nvPr/>
          </p:nvSpPr>
          <p:spPr>
            <a:xfrm>
              <a:off x="23413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6"/>
            <p:cNvSpPr/>
            <p:nvPr/>
          </p:nvSpPr>
          <p:spPr>
            <a:xfrm>
              <a:off x="234130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6"/>
            <p:cNvSpPr/>
            <p:nvPr/>
          </p:nvSpPr>
          <p:spPr>
            <a:xfrm>
              <a:off x="23413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6"/>
            <p:cNvSpPr/>
            <p:nvPr/>
          </p:nvSpPr>
          <p:spPr>
            <a:xfrm>
              <a:off x="23413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16"/>
            <p:cNvSpPr/>
            <p:nvPr/>
          </p:nvSpPr>
          <p:spPr>
            <a:xfrm>
              <a:off x="23413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16"/>
            <p:cNvSpPr/>
            <p:nvPr/>
          </p:nvSpPr>
          <p:spPr>
            <a:xfrm>
              <a:off x="23413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6"/>
            <p:cNvSpPr/>
            <p:nvPr/>
          </p:nvSpPr>
          <p:spPr>
            <a:xfrm>
              <a:off x="23413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16"/>
            <p:cNvSpPr/>
            <p:nvPr/>
          </p:nvSpPr>
          <p:spPr>
            <a:xfrm>
              <a:off x="23413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16"/>
            <p:cNvSpPr/>
            <p:nvPr/>
          </p:nvSpPr>
          <p:spPr>
            <a:xfrm>
              <a:off x="23413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16"/>
            <p:cNvSpPr/>
            <p:nvPr/>
          </p:nvSpPr>
          <p:spPr>
            <a:xfrm>
              <a:off x="23413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16"/>
            <p:cNvSpPr/>
            <p:nvPr/>
          </p:nvSpPr>
          <p:spPr>
            <a:xfrm>
              <a:off x="23413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16"/>
            <p:cNvSpPr/>
            <p:nvPr/>
          </p:nvSpPr>
          <p:spPr>
            <a:xfrm>
              <a:off x="23413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16"/>
            <p:cNvSpPr/>
            <p:nvPr/>
          </p:nvSpPr>
          <p:spPr>
            <a:xfrm>
              <a:off x="24918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16"/>
            <p:cNvSpPr/>
            <p:nvPr/>
          </p:nvSpPr>
          <p:spPr>
            <a:xfrm>
              <a:off x="24918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16"/>
            <p:cNvSpPr/>
            <p:nvPr/>
          </p:nvSpPr>
          <p:spPr>
            <a:xfrm>
              <a:off x="24918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16"/>
            <p:cNvSpPr/>
            <p:nvPr/>
          </p:nvSpPr>
          <p:spPr>
            <a:xfrm>
              <a:off x="24918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16"/>
            <p:cNvSpPr/>
            <p:nvPr/>
          </p:nvSpPr>
          <p:spPr>
            <a:xfrm>
              <a:off x="24918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16"/>
            <p:cNvSpPr/>
            <p:nvPr/>
          </p:nvSpPr>
          <p:spPr>
            <a:xfrm>
              <a:off x="249180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16"/>
            <p:cNvSpPr/>
            <p:nvPr/>
          </p:nvSpPr>
          <p:spPr>
            <a:xfrm>
              <a:off x="249180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16"/>
            <p:cNvSpPr/>
            <p:nvPr/>
          </p:nvSpPr>
          <p:spPr>
            <a:xfrm>
              <a:off x="24918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16"/>
            <p:cNvSpPr/>
            <p:nvPr/>
          </p:nvSpPr>
          <p:spPr>
            <a:xfrm>
              <a:off x="24918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16"/>
            <p:cNvSpPr/>
            <p:nvPr/>
          </p:nvSpPr>
          <p:spPr>
            <a:xfrm>
              <a:off x="249180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440;p16"/>
            <p:cNvSpPr/>
            <p:nvPr/>
          </p:nvSpPr>
          <p:spPr>
            <a:xfrm>
              <a:off x="249180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441;p16"/>
            <p:cNvSpPr/>
            <p:nvPr/>
          </p:nvSpPr>
          <p:spPr>
            <a:xfrm>
              <a:off x="24918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16"/>
            <p:cNvSpPr/>
            <p:nvPr/>
          </p:nvSpPr>
          <p:spPr>
            <a:xfrm>
              <a:off x="24918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16"/>
            <p:cNvSpPr/>
            <p:nvPr/>
          </p:nvSpPr>
          <p:spPr>
            <a:xfrm>
              <a:off x="249180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16"/>
            <p:cNvSpPr/>
            <p:nvPr/>
          </p:nvSpPr>
          <p:spPr>
            <a:xfrm>
              <a:off x="249180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16"/>
            <p:cNvSpPr/>
            <p:nvPr/>
          </p:nvSpPr>
          <p:spPr>
            <a:xfrm>
              <a:off x="249180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6"/>
            <p:cNvSpPr/>
            <p:nvPr/>
          </p:nvSpPr>
          <p:spPr>
            <a:xfrm>
              <a:off x="249180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16"/>
            <p:cNvSpPr/>
            <p:nvPr/>
          </p:nvSpPr>
          <p:spPr>
            <a:xfrm>
              <a:off x="249180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16"/>
            <p:cNvSpPr/>
            <p:nvPr/>
          </p:nvSpPr>
          <p:spPr>
            <a:xfrm>
              <a:off x="24918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6"/>
            <p:cNvSpPr/>
            <p:nvPr/>
          </p:nvSpPr>
          <p:spPr>
            <a:xfrm>
              <a:off x="249180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16"/>
            <p:cNvSpPr/>
            <p:nvPr/>
          </p:nvSpPr>
          <p:spPr>
            <a:xfrm>
              <a:off x="249180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16"/>
            <p:cNvSpPr/>
            <p:nvPr/>
          </p:nvSpPr>
          <p:spPr>
            <a:xfrm>
              <a:off x="24918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6"/>
            <p:cNvSpPr/>
            <p:nvPr/>
          </p:nvSpPr>
          <p:spPr>
            <a:xfrm>
              <a:off x="249180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16"/>
            <p:cNvSpPr/>
            <p:nvPr/>
          </p:nvSpPr>
          <p:spPr>
            <a:xfrm>
              <a:off x="249180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16"/>
            <p:cNvSpPr/>
            <p:nvPr/>
          </p:nvSpPr>
          <p:spPr>
            <a:xfrm>
              <a:off x="249180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6"/>
            <p:cNvSpPr/>
            <p:nvPr/>
          </p:nvSpPr>
          <p:spPr>
            <a:xfrm>
              <a:off x="2642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16"/>
            <p:cNvSpPr/>
            <p:nvPr/>
          </p:nvSpPr>
          <p:spPr>
            <a:xfrm>
              <a:off x="2642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16"/>
            <p:cNvSpPr/>
            <p:nvPr/>
          </p:nvSpPr>
          <p:spPr>
            <a:xfrm>
              <a:off x="2642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6"/>
            <p:cNvSpPr/>
            <p:nvPr/>
          </p:nvSpPr>
          <p:spPr>
            <a:xfrm>
              <a:off x="2642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16"/>
            <p:cNvSpPr/>
            <p:nvPr/>
          </p:nvSpPr>
          <p:spPr>
            <a:xfrm>
              <a:off x="2642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16"/>
            <p:cNvSpPr/>
            <p:nvPr/>
          </p:nvSpPr>
          <p:spPr>
            <a:xfrm>
              <a:off x="2642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6"/>
            <p:cNvSpPr/>
            <p:nvPr/>
          </p:nvSpPr>
          <p:spPr>
            <a:xfrm>
              <a:off x="2642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16"/>
            <p:cNvSpPr/>
            <p:nvPr/>
          </p:nvSpPr>
          <p:spPr>
            <a:xfrm>
              <a:off x="2642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16"/>
            <p:cNvSpPr/>
            <p:nvPr/>
          </p:nvSpPr>
          <p:spPr>
            <a:xfrm>
              <a:off x="2642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6"/>
            <p:cNvSpPr/>
            <p:nvPr/>
          </p:nvSpPr>
          <p:spPr>
            <a:xfrm>
              <a:off x="2642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16"/>
            <p:cNvSpPr/>
            <p:nvPr/>
          </p:nvSpPr>
          <p:spPr>
            <a:xfrm>
              <a:off x="2642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16"/>
            <p:cNvSpPr/>
            <p:nvPr/>
          </p:nvSpPr>
          <p:spPr>
            <a:xfrm>
              <a:off x="2642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6"/>
            <p:cNvSpPr/>
            <p:nvPr/>
          </p:nvSpPr>
          <p:spPr>
            <a:xfrm>
              <a:off x="2642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16"/>
            <p:cNvSpPr/>
            <p:nvPr/>
          </p:nvSpPr>
          <p:spPr>
            <a:xfrm>
              <a:off x="2642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16"/>
            <p:cNvSpPr/>
            <p:nvPr/>
          </p:nvSpPr>
          <p:spPr>
            <a:xfrm>
              <a:off x="2642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16"/>
            <p:cNvSpPr/>
            <p:nvPr/>
          </p:nvSpPr>
          <p:spPr>
            <a:xfrm>
              <a:off x="2642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16"/>
            <p:cNvSpPr/>
            <p:nvPr/>
          </p:nvSpPr>
          <p:spPr>
            <a:xfrm>
              <a:off x="2642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16"/>
            <p:cNvSpPr/>
            <p:nvPr/>
          </p:nvSpPr>
          <p:spPr>
            <a:xfrm>
              <a:off x="2642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6"/>
            <p:cNvSpPr/>
            <p:nvPr/>
          </p:nvSpPr>
          <p:spPr>
            <a:xfrm>
              <a:off x="2642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16"/>
            <p:cNvSpPr/>
            <p:nvPr/>
          </p:nvSpPr>
          <p:spPr>
            <a:xfrm>
              <a:off x="2642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16"/>
            <p:cNvSpPr/>
            <p:nvPr/>
          </p:nvSpPr>
          <p:spPr>
            <a:xfrm>
              <a:off x="2792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16"/>
            <p:cNvSpPr/>
            <p:nvPr/>
          </p:nvSpPr>
          <p:spPr>
            <a:xfrm>
              <a:off x="2792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6"/>
            <p:cNvSpPr/>
            <p:nvPr/>
          </p:nvSpPr>
          <p:spPr>
            <a:xfrm>
              <a:off x="2792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16"/>
            <p:cNvSpPr/>
            <p:nvPr/>
          </p:nvSpPr>
          <p:spPr>
            <a:xfrm>
              <a:off x="2792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16"/>
            <p:cNvSpPr/>
            <p:nvPr/>
          </p:nvSpPr>
          <p:spPr>
            <a:xfrm>
              <a:off x="2792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6"/>
            <p:cNvSpPr/>
            <p:nvPr/>
          </p:nvSpPr>
          <p:spPr>
            <a:xfrm>
              <a:off x="2792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16"/>
            <p:cNvSpPr/>
            <p:nvPr/>
          </p:nvSpPr>
          <p:spPr>
            <a:xfrm>
              <a:off x="2792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16"/>
            <p:cNvSpPr/>
            <p:nvPr/>
          </p:nvSpPr>
          <p:spPr>
            <a:xfrm>
              <a:off x="2792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16"/>
            <p:cNvSpPr/>
            <p:nvPr/>
          </p:nvSpPr>
          <p:spPr>
            <a:xfrm>
              <a:off x="2792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16"/>
            <p:cNvSpPr/>
            <p:nvPr/>
          </p:nvSpPr>
          <p:spPr>
            <a:xfrm>
              <a:off x="2792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16"/>
            <p:cNvSpPr/>
            <p:nvPr/>
          </p:nvSpPr>
          <p:spPr>
            <a:xfrm>
              <a:off x="2792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1486;p16"/>
            <p:cNvSpPr/>
            <p:nvPr/>
          </p:nvSpPr>
          <p:spPr>
            <a:xfrm>
              <a:off x="2792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1487;p16"/>
            <p:cNvSpPr/>
            <p:nvPr/>
          </p:nvSpPr>
          <p:spPr>
            <a:xfrm>
              <a:off x="2792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16"/>
            <p:cNvSpPr/>
            <p:nvPr/>
          </p:nvSpPr>
          <p:spPr>
            <a:xfrm>
              <a:off x="2792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6"/>
            <p:cNvSpPr/>
            <p:nvPr/>
          </p:nvSpPr>
          <p:spPr>
            <a:xfrm>
              <a:off x="2792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1490;p16"/>
            <p:cNvSpPr/>
            <p:nvPr/>
          </p:nvSpPr>
          <p:spPr>
            <a:xfrm>
              <a:off x="2792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16"/>
            <p:cNvSpPr/>
            <p:nvPr/>
          </p:nvSpPr>
          <p:spPr>
            <a:xfrm>
              <a:off x="2792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6"/>
            <p:cNvSpPr/>
            <p:nvPr/>
          </p:nvSpPr>
          <p:spPr>
            <a:xfrm>
              <a:off x="2792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16"/>
            <p:cNvSpPr/>
            <p:nvPr/>
          </p:nvSpPr>
          <p:spPr>
            <a:xfrm>
              <a:off x="294332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16"/>
            <p:cNvSpPr/>
            <p:nvPr/>
          </p:nvSpPr>
          <p:spPr>
            <a:xfrm>
              <a:off x="294332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6"/>
            <p:cNvSpPr/>
            <p:nvPr/>
          </p:nvSpPr>
          <p:spPr>
            <a:xfrm>
              <a:off x="294332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1496;p16"/>
            <p:cNvSpPr/>
            <p:nvPr/>
          </p:nvSpPr>
          <p:spPr>
            <a:xfrm>
              <a:off x="294332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1497;p16"/>
            <p:cNvSpPr/>
            <p:nvPr/>
          </p:nvSpPr>
          <p:spPr>
            <a:xfrm>
              <a:off x="294332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6"/>
            <p:cNvSpPr/>
            <p:nvPr/>
          </p:nvSpPr>
          <p:spPr>
            <a:xfrm>
              <a:off x="294332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16"/>
            <p:cNvSpPr/>
            <p:nvPr/>
          </p:nvSpPr>
          <p:spPr>
            <a:xfrm>
              <a:off x="294332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16"/>
            <p:cNvSpPr/>
            <p:nvPr/>
          </p:nvSpPr>
          <p:spPr>
            <a:xfrm>
              <a:off x="294332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6"/>
            <p:cNvSpPr/>
            <p:nvPr/>
          </p:nvSpPr>
          <p:spPr>
            <a:xfrm>
              <a:off x="294332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1502;p16"/>
            <p:cNvSpPr/>
            <p:nvPr/>
          </p:nvSpPr>
          <p:spPr>
            <a:xfrm>
              <a:off x="294332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1503;p16"/>
            <p:cNvSpPr/>
            <p:nvPr/>
          </p:nvSpPr>
          <p:spPr>
            <a:xfrm>
              <a:off x="294332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16"/>
            <p:cNvSpPr/>
            <p:nvPr/>
          </p:nvSpPr>
          <p:spPr>
            <a:xfrm>
              <a:off x="294332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16"/>
            <p:cNvSpPr/>
            <p:nvPr/>
          </p:nvSpPr>
          <p:spPr>
            <a:xfrm>
              <a:off x="294332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16"/>
            <p:cNvSpPr/>
            <p:nvPr/>
          </p:nvSpPr>
          <p:spPr>
            <a:xfrm>
              <a:off x="294332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16"/>
            <p:cNvSpPr/>
            <p:nvPr/>
          </p:nvSpPr>
          <p:spPr>
            <a:xfrm>
              <a:off x="294332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1508;p16"/>
            <p:cNvSpPr/>
            <p:nvPr/>
          </p:nvSpPr>
          <p:spPr>
            <a:xfrm>
              <a:off x="294332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1509;p16"/>
            <p:cNvSpPr/>
            <p:nvPr/>
          </p:nvSpPr>
          <p:spPr>
            <a:xfrm>
              <a:off x="294332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1510;p16"/>
            <p:cNvSpPr/>
            <p:nvPr/>
          </p:nvSpPr>
          <p:spPr>
            <a:xfrm>
              <a:off x="294332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6"/>
            <p:cNvSpPr/>
            <p:nvPr/>
          </p:nvSpPr>
          <p:spPr>
            <a:xfrm>
              <a:off x="3093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1512;p16"/>
            <p:cNvSpPr/>
            <p:nvPr/>
          </p:nvSpPr>
          <p:spPr>
            <a:xfrm>
              <a:off x="3093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1513;p16"/>
            <p:cNvSpPr/>
            <p:nvPr/>
          </p:nvSpPr>
          <p:spPr>
            <a:xfrm>
              <a:off x="3093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1514;p16"/>
            <p:cNvSpPr/>
            <p:nvPr/>
          </p:nvSpPr>
          <p:spPr>
            <a:xfrm>
              <a:off x="3093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1515;p16"/>
            <p:cNvSpPr/>
            <p:nvPr/>
          </p:nvSpPr>
          <p:spPr>
            <a:xfrm>
              <a:off x="3093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16"/>
            <p:cNvSpPr/>
            <p:nvPr/>
          </p:nvSpPr>
          <p:spPr>
            <a:xfrm>
              <a:off x="3093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16"/>
            <p:cNvSpPr/>
            <p:nvPr/>
          </p:nvSpPr>
          <p:spPr>
            <a:xfrm>
              <a:off x="3093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16"/>
            <p:cNvSpPr/>
            <p:nvPr/>
          </p:nvSpPr>
          <p:spPr>
            <a:xfrm>
              <a:off x="3093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16"/>
            <p:cNvSpPr/>
            <p:nvPr/>
          </p:nvSpPr>
          <p:spPr>
            <a:xfrm>
              <a:off x="3093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1520;p16"/>
            <p:cNvSpPr/>
            <p:nvPr/>
          </p:nvSpPr>
          <p:spPr>
            <a:xfrm>
              <a:off x="324435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16"/>
            <p:cNvSpPr/>
            <p:nvPr/>
          </p:nvSpPr>
          <p:spPr>
            <a:xfrm>
              <a:off x="32443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16"/>
            <p:cNvSpPr/>
            <p:nvPr/>
          </p:nvSpPr>
          <p:spPr>
            <a:xfrm>
              <a:off x="324435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16"/>
            <p:cNvSpPr/>
            <p:nvPr/>
          </p:nvSpPr>
          <p:spPr>
            <a:xfrm>
              <a:off x="324435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16"/>
            <p:cNvSpPr/>
            <p:nvPr/>
          </p:nvSpPr>
          <p:spPr>
            <a:xfrm>
              <a:off x="32443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16"/>
            <p:cNvSpPr/>
            <p:nvPr/>
          </p:nvSpPr>
          <p:spPr>
            <a:xfrm>
              <a:off x="324435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1526;p16"/>
            <p:cNvSpPr/>
            <p:nvPr/>
          </p:nvSpPr>
          <p:spPr>
            <a:xfrm>
              <a:off x="324435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1527;p16"/>
            <p:cNvSpPr/>
            <p:nvPr/>
          </p:nvSpPr>
          <p:spPr>
            <a:xfrm>
              <a:off x="324435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1528;p16"/>
            <p:cNvSpPr/>
            <p:nvPr/>
          </p:nvSpPr>
          <p:spPr>
            <a:xfrm>
              <a:off x="3394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16"/>
            <p:cNvSpPr/>
            <p:nvPr/>
          </p:nvSpPr>
          <p:spPr>
            <a:xfrm>
              <a:off x="3394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1530;p16"/>
            <p:cNvSpPr/>
            <p:nvPr/>
          </p:nvSpPr>
          <p:spPr>
            <a:xfrm>
              <a:off x="3394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6"/>
            <p:cNvSpPr/>
            <p:nvPr/>
          </p:nvSpPr>
          <p:spPr>
            <a:xfrm>
              <a:off x="33948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1532;p16"/>
            <p:cNvSpPr/>
            <p:nvPr/>
          </p:nvSpPr>
          <p:spPr>
            <a:xfrm>
              <a:off x="3394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16"/>
            <p:cNvSpPr/>
            <p:nvPr/>
          </p:nvSpPr>
          <p:spPr>
            <a:xfrm>
              <a:off x="3394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16"/>
            <p:cNvSpPr/>
            <p:nvPr/>
          </p:nvSpPr>
          <p:spPr>
            <a:xfrm>
              <a:off x="3545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1535;p16"/>
            <p:cNvSpPr/>
            <p:nvPr/>
          </p:nvSpPr>
          <p:spPr>
            <a:xfrm>
              <a:off x="3545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1536;p16"/>
            <p:cNvSpPr/>
            <p:nvPr/>
          </p:nvSpPr>
          <p:spPr>
            <a:xfrm>
              <a:off x="3545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7" name="Google Shape;1537;p16"/>
          <p:cNvGrpSpPr/>
          <p:nvPr/>
        </p:nvGrpSpPr>
        <p:grpSpPr>
          <a:xfrm rot="10800000">
            <a:off x="8489848" y="38446"/>
            <a:ext cx="3079680" cy="6781562"/>
            <a:chOff x="1287725" y="238125"/>
            <a:chExt cx="2379050" cy="5238750"/>
          </a:xfrm>
        </p:grpSpPr>
        <p:sp>
          <p:nvSpPr>
            <p:cNvPr id="1538" name="Google Shape;1538;p16"/>
            <p:cNvSpPr/>
            <p:nvPr/>
          </p:nvSpPr>
          <p:spPr>
            <a:xfrm>
              <a:off x="12877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1539;p16"/>
            <p:cNvSpPr/>
            <p:nvPr/>
          </p:nvSpPr>
          <p:spPr>
            <a:xfrm>
              <a:off x="12877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16"/>
            <p:cNvSpPr/>
            <p:nvPr/>
          </p:nvSpPr>
          <p:spPr>
            <a:xfrm>
              <a:off x="12877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16"/>
            <p:cNvSpPr/>
            <p:nvPr/>
          </p:nvSpPr>
          <p:spPr>
            <a:xfrm>
              <a:off x="12877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1542;p16"/>
            <p:cNvSpPr/>
            <p:nvPr/>
          </p:nvSpPr>
          <p:spPr>
            <a:xfrm>
              <a:off x="12877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16"/>
            <p:cNvSpPr/>
            <p:nvPr/>
          </p:nvSpPr>
          <p:spPr>
            <a:xfrm>
              <a:off x="12877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1544;p16"/>
            <p:cNvSpPr/>
            <p:nvPr/>
          </p:nvSpPr>
          <p:spPr>
            <a:xfrm>
              <a:off x="12877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1545;p16"/>
            <p:cNvSpPr/>
            <p:nvPr/>
          </p:nvSpPr>
          <p:spPr>
            <a:xfrm>
              <a:off x="12877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16"/>
            <p:cNvSpPr/>
            <p:nvPr/>
          </p:nvSpPr>
          <p:spPr>
            <a:xfrm>
              <a:off x="12877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1547;p16"/>
            <p:cNvSpPr/>
            <p:nvPr/>
          </p:nvSpPr>
          <p:spPr>
            <a:xfrm>
              <a:off x="12877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1548;p16"/>
            <p:cNvSpPr/>
            <p:nvPr/>
          </p:nvSpPr>
          <p:spPr>
            <a:xfrm>
              <a:off x="12877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16"/>
            <p:cNvSpPr/>
            <p:nvPr/>
          </p:nvSpPr>
          <p:spPr>
            <a:xfrm>
              <a:off x="12877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1550;p16"/>
            <p:cNvSpPr/>
            <p:nvPr/>
          </p:nvSpPr>
          <p:spPr>
            <a:xfrm>
              <a:off x="12877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1551;p16"/>
            <p:cNvSpPr/>
            <p:nvPr/>
          </p:nvSpPr>
          <p:spPr>
            <a:xfrm>
              <a:off x="12877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6"/>
            <p:cNvSpPr/>
            <p:nvPr/>
          </p:nvSpPr>
          <p:spPr>
            <a:xfrm>
              <a:off x="12877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1553;p16"/>
            <p:cNvSpPr/>
            <p:nvPr/>
          </p:nvSpPr>
          <p:spPr>
            <a:xfrm>
              <a:off x="14382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16"/>
            <p:cNvSpPr/>
            <p:nvPr/>
          </p:nvSpPr>
          <p:spPr>
            <a:xfrm>
              <a:off x="14382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6"/>
            <p:cNvSpPr/>
            <p:nvPr/>
          </p:nvSpPr>
          <p:spPr>
            <a:xfrm>
              <a:off x="14382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1556;p16"/>
            <p:cNvSpPr/>
            <p:nvPr/>
          </p:nvSpPr>
          <p:spPr>
            <a:xfrm>
              <a:off x="14382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1557;p16"/>
            <p:cNvSpPr/>
            <p:nvPr/>
          </p:nvSpPr>
          <p:spPr>
            <a:xfrm>
              <a:off x="15887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16"/>
            <p:cNvSpPr/>
            <p:nvPr/>
          </p:nvSpPr>
          <p:spPr>
            <a:xfrm>
              <a:off x="15887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1559;p16"/>
            <p:cNvSpPr/>
            <p:nvPr/>
          </p:nvSpPr>
          <p:spPr>
            <a:xfrm>
              <a:off x="15887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1560;p16"/>
            <p:cNvSpPr/>
            <p:nvPr/>
          </p:nvSpPr>
          <p:spPr>
            <a:xfrm>
              <a:off x="15887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6"/>
            <p:cNvSpPr/>
            <p:nvPr/>
          </p:nvSpPr>
          <p:spPr>
            <a:xfrm>
              <a:off x="15887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1562;p16"/>
            <p:cNvSpPr/>
            <p:nvPr/>
          </p:nvSpPr>
          <p:spPr>
            <a:xfrm>
              <a:off x="15887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1563;p16"/>
            <p:cNvSpPr/>
            <p:nvPr/>
          </p:nvSpPr>
          <p:spPr>
            <a:xfrm>
              <a:off x="15887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6"/>
            <p:cNvSpPr/>
            <p:nvPr/>
          </p:nvSpPr>
          <p:spPr>
            <a:xfrm>
              <a:off x="15887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1565;p16"/>
            <p:cNvSpPr/>
            <p:nvPr/>
          </p:nvSpPr>
          <p:spPr>
            <a:xfrm>
              <a:off x="15887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1566;p16"/>
            <p:cNvSpPr/>
            <p:nvPr/>
          </p:nvSpPr>
          <p:spPr>
            <a:xfrm>
              <a:off x="15887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1567;p16"/>
            <p:cNvSpPr/>
            <p:nvPr/>
          </p:nvSpPr>
          <p:spPr>
            <a:xfrm>
              <a:off x="17392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16"/>
            <p:cNvSpPr/>
            <p:nvPr/>
          </p:nvSpPr>
          <p:spPr>
            <a:xfrm>
              <a:off x="17392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16"/>
            <p:cNvSpPr/>
            <p:nvPr/>
          </p:nvSpPr>
          <p:spPr>
            <a:xfrm>
              <a:off x="17392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6"/>
            <p:cNvSpPr/>
            <p:nvPr/>
          </p:nvSpPr>
          <p:spPr>
            <a:xfrm>
              <a:off x="17392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16"/>
            <p:cNvSpPr/>
            <p:nvPr/>
          </p:nvSpPr>
          <p:spPr>
            <a:xfrm>
              <a:off x="17392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16"/>
            <p:cNvSpPr/>
            <p:nvPr/>
          </p:nvSpPr>
          <p:spPr>
            <a:xfrm>
              <a:off x="17392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16"/>
            <p:cNvSpPr/>
            <p:nvPr/>
          </p:nvSpPr>
          <p:spPr>
            <a:xfrm>
              <a:off x="17392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6"/>
            <p:cNvSpPr/>
            <p:nvPr/>
          </p:nvSpPr>
          <p:spPr>
            <a:xfrm>
              <a:off x="17392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16"/>
            <p:cNvSpPr/>
            <p:nvPr/>
          </p:nvSpPr>
          <p:spPr>
            <a:xfrm>
              <a:off x="17392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16"/>
            <p:cNvSpPr/>
            <p:nvPr/>
          </p:nvSpPr>
          <p:spPr>
            <a:xfrm>
              <a:off x="17392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6"/>
            <p:cNvSpPr/>
            <p:nvPr/>
          </p:nvSpPr>
          <p:spPr>
            <a:xfrm>
              <a:off x="17392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16"/>
            <p:cNvSpPr/>
            <p:nvPr/>
          </p:nvSpPr>
          <p:spPr>
            <a:xfrm>
              <a:off x="17392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16"/>
            <p:cNvSpPr/>
            <p:nvPr/>
          </p:nvSpPr>
          <p:spPr>
            <a:xfrm>
              <a:off x="17392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6"/>
            <p:cNvSpPr/>
            <p:nvPr/>
          </p:nvSpPr>
          <p:spPr>
            <a:xfrm>
              <a:off x="17392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16"/>
            <p:cNvSpPr/>
            <p:nvPr/>
          </p:nvSpPr>
          <p:spPr>
            <a:xfrm>
              <a:off x="17392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16"/>
            <p:cNvSpPr/>
            <p:nvPr/>
          </p:nvSpPr>
          <p:spPr>
            <a:xfrm>
              <a:off x="17392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6"/>
            <p:cNvSpPr/>
            <p:nvPr/>
          </p:nvSpPr>
          <p:spPr>
            <a:xfrm>
              <a:off x="17392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16"/>
            <p:cNvSpPr/>
            <p:nvPr/>
          </p:nvSpPr>
          <p:spPr>
            <a:xfrm>
              <a:off x="188975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16"/>
            <p:cNvSpPr/>
            <p:nvPr/>
          </p:nvSpPr>
          <p:spPr>
            <a:xfrm>
              <a:off x="188975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6"/>
            <p:cNvSpPr/>
            <p:nvPr/>
          </p:nvSpPr>
          <p:spPr>
            <a:xfrm>
              <a:off x="188975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16"/>
            <p:cNvSpPr/>
            <p:nvPr/>
          </p:nvSpPr>
          <p:spPr>
            <a:xfrm>
              <a:off x="188975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16"/>
            <p:cNvSpPr/>
            <p:nvPr/>
          </p:nvSpPr>
          <p:spPr>
            <a:xfrm>
              <a:off x="188975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6"/>
            <p:cNvSpPr/>
            <p:nvPr/>
          </p:nvSpPr>
          <p:spPr>
            <a:xfrm>
              <a:off x="188975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16"/>
            <p:cNvSpPr/>
            <p:nvPr/>
          </p:nvSpPr>
          <p:spPr>
            <a:xfrm>
              <a:off x="188975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16"/>
            <p:cNvSpPr/>
            <p:nvPr/>
          </p:nvSpPr>
          <p:spPr>
            <a:xfrm>
              <a:off x="188975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16"/>
            <p:cNvSpPr/>
            <p:nvPr/>
          </p:nvSpPr>
          <p:spPr>
            <a:xfrm>
              <a:off x="188975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16"/>
            <p:cNvSpPr/>
            <p:nvPr/>
          </p:nvSpPr>
          <p:spPr>
            <a:xfrm>
              <a:off x="188975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16"/>
            <p:cNvSpPr/>
            <p:nvPr/>
          </p:nvSpPr>
          <p:spPr>
            <a:xfrm>
              <a:off x="188975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16"/>
            <p:cNvSpPr/>
            <p:nvPr/>
          </p:nvSpPr>
          <p:spPr>
            <a:xfrm>
              <a:off x="20402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16"/>
            <p:cNvSpPr/>
            <p:nvPr/>
          </p:nvSpPr>
          <p:spPr>
            <a:xfrm>
              <a:off x="20402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16"/>
            <p:cNvSpPr/>
            <p:nvPr/>
          </p:nvSpPr>
          <p:spPr>
            <a:xfrm>
              <a:off x="20402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16"/>
            <p:cNvSpPr/>
            <p:nvPr/>
          </p:nvSpPr>
          <p:spPr>
            <a:xfrm>
              <a:off x="20402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16"/>
            <p:cNvSpPr/>
            <p:nvPr/>
          </p:nvSpPr>
          <p:spPr>
            <a:xfrm>
              <a:off x="20402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16"/>
            <p:cNvSpPr/>
            <p:nvPr/>
          </p:nvSpPr>
          <p:spPr>
            <a:xfrm>
              <a:off x="20402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16"/>
            <p:cNvSpPr/>
            <p:nvPr/>
          </p:nvSpPr>
          <p:spPr>
            <a:xfrm>
              <a:off x="20402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16"/>
            <p:cNvSpPr/>
            <p:nvPr/>
          </p:nvSpPr>
          <p:spPr>
            <a:xfrm>
              <a:off x="20402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16"/>
            <p:cNvSpPr/>
            <p:nvPr/>
          </p:nvSpPr>
          <p:spPr>
            <a:xfrm>
              <a:off x="20402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16"/>
            <p:cNvSpPr/>
            <p:nvPr/>
          </p:nvSpPr>
          <p:spPr>
            <a:xfrm>
              <a:off x="20402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16"/>
            <p:cNvSpPr/>
            <p:nvPr/>
          </p:nvSpPr>
          <p:spPr>
            <a:xfrm>
              <a:off x="20402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16"/>
            <p:cNvSpPr/>
            <p:nvPr/>
          </p:nvSpPr>
          <p:spPr>
            <a:xfrm>
              <a:off x="20402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16"/>
            <p:cNvSpPr/>
            <p:nvPr/>
          </p:nvSpPr>
          <p:spPr>
            <a:xfrm>
              <a:off x="20402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16"/>
            <p:cNvSpPr/>
            <p:nvPr/>
          </p:nvSpPr>
          <p:spPr>
            <a:xfrm>
              <a:off x="21907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16"/>
            <p:cNvSpPr/>
            <p:nvPr/>
          </p:nvSpPr>
          <p:spPr>
            <a:xfrm>
              <a:off x="21907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16"/>
            <p:cNvSpPr/>
            <p:nvPr/>
          </p:nvSpPr>
          <p:spPr>
            <a:xfrm>
              <a:off x="21907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6"/>
            <p:cNvSpPr/>
            <p:nvPr/>
          </p:nvSpPr>
          <p:spPr>
            <a:xfrm>
              <a:off x="21907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16"/>
            <p:cNvSpPr/>
            <p:nvPr/>
          </p:nvSpPr>
          <p:spPr>
            <a:xfrm>
              <a:off x="21907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16"/>
            <p:cNvSpPr/>
            <p:nvPr/>
          </p:nvSpPr>
          <p:spPr>
            <a:xfrm>
              <a:off x="2190775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6"/>
            <p:cNvSpPr/>
            <p:nvPr/>
          </p:nvSpPr>
          <p:spPr>
            <a:xfrm>
              <a:off x="21907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16"/>
            <p:cNvSpPr/>
            <p:nvPr/>
          </p:nvSpPr>
          <p:spPr>
            <a:xfrm>
              <a:off x="21907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16"/>
            <p:cNvSpPr/>
            <p:nvPr/>
          </p:nvSpPr>
          <p:spPr>
            <a:xfrm>
              <a:off x="2190775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6"/>
            <p:cNvSpPr/>
            <p:nvPr/>
          </p:nvSpPr>
          <p:spPr>
            <a:xfrm>
              <a:off x="23413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16"/>
            <p:cNvSpPr/>
            <p:nvPr/>
          </p:nvSpPr>
          <p:spPr>
            <a:xfrm>
              <a:off x="23413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16"/>
            <p:cNvSpPr/>
            <p:nvPr/>
          </p:nvSpPr>
          <p:spPr>
            <a:xfrm>
              <a:off x="234130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16"/>
            <p:cNvSpPr/>
            <p:nvPr/>
          </p:nvSpPr>
          <p:spPr>
            <a:xfrm>
              <a:off x="234130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16"/>
            <p:cNvSpPr/>
            <p:nvPr/>
          </p:nvSpPr>
          <p:spPr>
            <a:xfrm>
              <a:off x="234130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16"/>
            <p:cNvSpPr/>
            <p:nvPr/>
          </p:nvSpPr>
          <p:spPr>
            <a:xfrm>
              <a:off x="23413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16"/>
            <p:cNvSpPr/>
            <p:nvPr/>
          </p:nvSpPr>
          <p:spPr>
            <a:xfrm>
              <a:off x="23413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6"/>
            <p:cNvSpPr/>
            <p:nvPr/>
          </p:nvSpPr>
          <p:spPr>
            <a:xfrm>
              <a:off x="234130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16"/>
            <p:cNvSpPr/>
            <p:nvPr/>
          </p:nvSpPr>
          <p:spPr>
            <a:xfrm>
              <a:off x="249180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16"/>
            <p:cNvSpPr/>
            <p:nvPr/>
          </p:nvSpPr>
          <p:spPr>
            <a:xfrm>
              <a:off x="24918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16"/>
            <p:cNvSpPr/>
            <p:nvPr/>
          </p:nvSpPr>
          <p:spPr>
            <a:xfrm>
              <a:off x="249180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6"/>
            <p:cNvSpPr/>
            <p:nvPr/>
          </p:nvSpPr>
          <p:spPr>
            <a:xfrm>
              <a:off x="24918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16"/>
            <p:cNvSpPr/>
            <p:nvPr/>
          </p:nvSpPr>
          <p:spPr>
            <a:xfrm>
              <a:off x="24918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16"/>
            <p:cNvSpPr/>
            <p:nvPr/>
          </p:nvSpPr>
          <p:spPr>
            <a:xfrm>
              <a:off x="2642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6"/>
            <p:cNvSpPr/>
            <p:nvPr/>
          </p:nvSpPr>
          <p:spPr>
            <a:xfrm>
              <a:off x="2642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16"/>
            <p:cNvSpPr/>
            <p:nvPr/>
          </p:nvSpPr>
          <p:spPr>
            <a:xfrm>
              <a:off x="2642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16"/>
            <p:cNvSpPr/>
            <p:nvPr/>
          </p:nvSpPr>
          <p:spPr>
            <a:xfrm>
              <a:off x="2642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6"/>
            <p:cNvSpPr/>
            <p:nvPr/>
          </p:nvSpPr>
          <p:spPr>
            <a:xfrm>
              <a:off x="2642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16"/>
            <p:cNvSpPr/>
            <p:nvPr/>
          </p:nvSpPr>
          <p:spPr>
            <a:xfrm>
              <a:off x="2792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16"/>
            <p:cNvSpPr/>
            <p:nvPr/>
          </p:nvSpPr>
          <p:spPr>
            <a:xfrm>
              <a:off x="294332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16"/>
            <p:cNvSpPr/>
            <p:nvPr/>
          </p:nvSpPr>
          <p:spPr>
            <a:xfrm>
              <a:off x="294332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16"/>
            <p:cNvSpPr/>
            <p:nvPr/>
          </p:nvSpPr>
          <p:spPr>
            <a:xfrm>
              <a:off x="3093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16"/>
            <p:cNvSpPr/>
            <p:nvPr/>
          </p:nvSpPr>
          <p:spPr>
            <a:xfrm>
              <a:off x="3394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16"/>
            <p:cNvSpPr/>
            <p:nvPr/>
          </p:nvSpPr>
          <p:spPr>
            <a:xfrm>
              <a:off x="3545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41" name="Google Shape;1641;p16"/>
          <p:cNvSpPr txBox="1">
            <a:spLocks noGrp="1"/>
          </p:cNvSpPr>
          <p:nvPr>
            <p:ph type="sldNum" idx="12"/>
          </p:nvPr>
        </p:nvSpPr>
        <p:spPr>
          <a:xfrm>
            <a:off x="122042" y="629360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42" name="Google Shape;1642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7301" y="6351917"/>
            <a:ext cx="3056401" cy="408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4" name="Google Shape;1644;p17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700" cy="1143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sp>
        <p:nvSpPr>
          <p:cNvPr id="1645" name="Google Shape;1645;p17"/>
          <p:cNvSpPr txBox="1">
            <a:spLocks noGrp="1"/>
          </p:cNvSpPr>
          <p:nvPr>
            <p:ph type="body" idx="1"/>
          </p:nvPr>
        </p:nvSpPr>
        <p:spPr>
          <a:xfrm>
            <a:off x="957733" y="2311399"/>
            <a:ext cx="9014700" cy="3974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431800" rtl="0">
              <a:spcBef>
                <a:spcPts val="800"/>
              </a:spcBef>
              <a:spcAft>
                <a:spcPts val="0"/>
              </a:spcAft>
              <a:buSzPts val="3200"/>
              <a:buChar char="▪"/>
              <a:defRPr/>
            </a:lvl1pPr>
            <a:lvl2pPr marL="914400" lvl="1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/>
            </a:lvl2pPr>
            <a:lvl3pPr marL="1371600" lvl="2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/>
            </a:lvl3pPr>
            <a:lvl4pPr marL="1828800" lvl="3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/>
            </a:lvl4pPr>
            <a:lvl5pPr marL="2286000" lvl="4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/>
            </a:lvl5pPr>
            <a:lvl6pPr marL="2743200" lvl="5" indent="-431800" rtl="0">
              <a:spcBef>
                <a:spcPts val="0"/>
              </a:spcBef>
              <a:spcAft>
                <a:spcPts val="0"/>
              </a:spcAft>
              <a:buSzPts val="3200"/>
              <a:buChar char="▫"/>
              <a:defRPr/>
            </a:lvl6pPr>
            <a:lvl7pPr marL="3200400" lvl="6" indent="-431800" rtl="0">
              <a:spcBef>
                <a:spcPts val="0"/>
              </a:spcBef>
              <a:spcAft>
                <a:spcPts val="0"/>
              </a:spcAft>
              <a:buSzPts val="3200"/>
              <a:buChar char="●"/>
              <a:defRPr/>
            </a:lvl7pPr>
            <a:lvl8pPr marL="3657600" lvl="7" indent="-431800" rtl="0">
              <a:spcBef>
                <a:spcPts val="0"/>
              </a:spcBef>
              <a:spcAft>
                <a:spcPts val="0"/>
              </a:spcAft>
              <a:buSzPts val="3200"/>
              <a:buChar char="○"/>
              <a:defRPr/>
            </a:lvl8pPr>
            <a:lvl9pPr marL="4114800" lvl="8" indent="-431800" rtl="0">
              <a:spcBef>
                <a:spcPts val="0"/>
              </a:spcBef>
              <a:spcAft>
                <a:spcPts val="0"/>
              </a:spcAft>
              <a:buSzPts val="3200"/>
              <a:buChar char="■"/>
              <a:defRPr/>
            </a:lvl9pPr>
          </a:lstStyle>
          <a:p>
            <a:endParaRPr/>
          </a:p>
        </p:txBody>
      </p:sp>
      <p:grpSp>
        <p:nvGrpSpPr>
          <p:cNvPr id="1646" name="Google Shape;1646;p17"/>
          <p:cNvGrpSpPr/>
          <p:nvPr/>
        </p:nvGrpSpPr>
        <p:grpSpPr>
          <a:xfrm rot="10800000">
            <a:off x="11802169" y="38458"/>
            <a:ext cx="352007" cy="6781562"/>
            <a:chOff x="5307800" y="238125"/>
            <a:chExt cx="271925" cy="5238750"/>
          </a:xfrm>
        </p:grpSpPr>
        <p:sp>
          <p:nvSpPr>
            <p:cNvPr id="1647" name="Google Shape;1647;p17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7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17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17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7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17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17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17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17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17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17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7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17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17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17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7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1663;p17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1664;p17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7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1666;p17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1667;p17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7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1669;p17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1670;p17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1671;p17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1672;p17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1673;p17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1674;p17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7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1676;p17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1677;p17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1678;p17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7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1680;p17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1681;p17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7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1683;p17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1684;p17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7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1686;p17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1687;p17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1688;p17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1689;p17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1690;p17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1691;p17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7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1693;p17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1694;p17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1695;p17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7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1697;p17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1698;p17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7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1700;p17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1701;p17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7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1703;p17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04" name="Google Shape;1704;p17"/>
          <p:cNvGrpSpPr/>
          <p:nvPr/>
        </p:nvGrpSpPr>
        <p:grpSpPr>
          <a:xfrm rot="10800000">
            <a:off x="10438316" y="38458"/>
            <a:ext cx="1521005" cy="6781562"/>
            <a:chOff x="5458325" y="238125"/>
            <a:chExt cx="1174975" cy="5238750"/>
          </a:xfrm>
        </p:grpSpPr>
        <p:sp>
          <p:nvSpPr>
            <p:cNvPr id="1705" name="Google Shape;1705;p17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1706;p17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1707;p17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1708;p17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7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1710;p17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1711;p17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1712;p17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7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1714;p17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1715;p17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7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1717;p17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1718;p17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7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1720;p17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1721;p17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1722;p17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1723;p17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1724;p17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17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7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1727;p17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1728;p17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1729;p17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1730;p17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1731;p17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1732;p17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1733;p17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7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1735;p17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1736;p17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7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1738;p17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1739;p17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7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1741;p17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1742;p17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1743;p17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17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17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1746;p17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7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17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17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17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7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17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17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7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17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17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7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17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1759;p17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1760;p17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17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1762;p17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1763;p17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7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17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17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7" name="Google Shape;1767;p17"/>
          <p:cNvGrpSpPr/>
          <p:nvPr/>
        </p:nvGrpSpPr>
        <p:grpSpPr>
          <a:xfrm rot="10800000">
            <a:off x="10243494" y="38458"/>
            <a:ext cx="1326151" cy="6586740"/>
            <a:chOff x="5759350" y="388625"/>
            <a:chExt cx="1024450" cy="5088250"/>
          </a:xfrm>
        </p:grpSpPr>
        <p:sp>
          <p:nvSpPr>
            <p:cNvPr id="1768" name="Google Shape;1768;p17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7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7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7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7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7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7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1775;p17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1776;p17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1777;p17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1778;p17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1779;p17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1780;p17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7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17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17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17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17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1786;p17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1787;p17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1788;p17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1789;p17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1790;p17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1791;p17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1792;p17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1793;p17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17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17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17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1797;p17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1798;p17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1799;p17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1800;p17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1801;p17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1802;p17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7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1804;p17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1805;p17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7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1807;p17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1808;p17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7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1810;p17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1811;p17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1812;p17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1813;p17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1814;p17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7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1816;p17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1817;p17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1818;p17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7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1820;p17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1821;p17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7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1823;p17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1824;p17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7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1826;p17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17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17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7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17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17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7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17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17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7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17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17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7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17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17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17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7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17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17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7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17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17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7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1849;p17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1850;p17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7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1852;p17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1853;p17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1854;p17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1855;p17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1856;p17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1857;p17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1858;p17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7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1860;p17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1861;p17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7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17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1864;p17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7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1866;p17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1867;p17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1868;p17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9" name="Google Shape;1869;p17"/>
          <p:cNvGrpSpPr/>
          <p:nvPr/>
        </p:nvGrpSpPr>
        <p:grpSpPr>
          <a:xfrm rot="10800000">
            <a:off x="10243494" y="38458"/>
            <a:ext cx="1521005" cy="6781562"/>
            <a:chOff x="5608825" y="238125"/>
            <a:chExt cx="1174975" cy="5238750"/>
          </a:xfrm>
        </p:grpSpPr>
        <p:sp>
          <p:nvSpPr>
            <p:cNvPr id="1870" name="Google Shape;1870;p17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17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7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1873;p17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1874;p17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7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1876;p17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1877;p17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7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1879;p17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17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1881;p17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7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1883;p17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1884;p17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7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1886;p17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17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7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1889;p17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1890;p17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1891;p17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7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1893;p17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1894;p17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17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17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17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7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17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17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7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17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17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17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17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17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1907;p17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1908;p17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17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17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17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17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17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17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17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17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1917;p17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1918;p17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7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0" name="Google Shape;1920;p17"/>
          <p:cNvSpPr txBox="1">
            <a:spLocks noGrp="1"/>
          </p:cNvSpPr>
          <p:nvPr>
            <p:ph type="sldNum" idx="12"/>
          </p:nvPr>
        </p:nvSpPr>
        <p:spPr>
          <a:xfrm>
            <a:off x="122042" y="629360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21" name="Google Shape;1921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99867" y="6067550"/>
            <a:ext cx="791045" cy="58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2" name="Google Shape;1922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301" y="6351917"/>
            <a:ext cx="3056401" cy="408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7" name="Google Shape;2487;p20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700" cy="1143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/>
            </a:lvl9pPr>
          </a:lstStyle>
          <a:p>
            <a:endParaRPr/>
          </a:p>
        </p:txBody>
      </p:sp>
      <p:grpSp>
        <p:nvGrpSpPr>
          <p:cNvPr id="2488" name="Google Shape;2488;p20"/>
          <p:cNvGrpSpPr/>
          <p:nvPr/>
        </p:nvGrpSpPr>
        <p:grpSpPr>
          <a:xfrm rot="10800000">
            <a:off x="11802169" y="38458"/>
            <a:ext cx="352007" cy="6781562"/>
            <a:chOff x="5307800" y="238125"/>
            <a:chExt cx="271925" cy="5238750"/>
          </a:xfrm>
        </p:grpSpPr>
        <p:sp>
          <p:nvSpPr>
            <p:cNvPr id="2489" name="Google Shape;2489;p20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20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20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20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20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20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20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20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20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20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20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20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20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20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20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20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20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20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20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20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20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20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20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20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20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20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20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20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20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20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20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20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20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20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20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20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20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20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20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20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20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20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20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20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20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20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20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2536;p20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2537;p20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2538;p20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2539;p20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2540;p20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20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2542;p20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20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20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20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6" name="Google Shape;2546;p20"/>
          <p:cNvGrpSpPr/>
          <p:nvPr/>
        </p:nvGrpSpPr>
        <p:grpSpPr>
          <a:xfrm rot="10800000">
            <a:off x="10438316" y="38458"/>
            <a:ext cx="1521005" cy="6781562"/>
            <a:chOff x="5458325" y="238125"/>
            <a:chExt cx="1174975" cy="5238750"/>
          </a:xfrm>
        </p:grpSpPr>
        <p:sp>
          <p:nvSpPr>
            <p:cNvPr id="2547" name="Google Shape;2547;p20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20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20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20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20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20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20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20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20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20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20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20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0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0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0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0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0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0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0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0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0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0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0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0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0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0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0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0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0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0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0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0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20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20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0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0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0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0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0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0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0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0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0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0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0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0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0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0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0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0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0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0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0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0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20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20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20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20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20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20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20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20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09" name="Google Shape;2609;p20"/>
          <p:cNvGrpSpPr/>
          <p:nvPr/>
        </p:nvGrpSpPr>
        <p:grpSpPr>
          <a:xfrm rot="10800000">
            <a:off x="10243494" y="38458"/>
            <a:ext cx="1326151" cy="6586740"/>
            <a:chOff x="5759350" y="388625"/>
            <a:chExt cx="1024450" cy="5088250"/>
          </a:xfrm>
        </p:grpSpPr>
        <p:sp>
          <p:nvSpPr>
            <p:cNvPr id="2610" name="Google Shape;2610;p20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0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0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0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0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0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0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0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0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0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0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20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20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0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0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0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0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0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0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0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0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0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0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0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20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20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0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0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0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20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0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0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0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0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0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0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0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0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0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0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0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0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20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20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20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0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0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0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0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0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0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20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20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20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20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0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0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20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20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20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20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20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20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20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20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20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20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20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20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20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20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20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20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20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20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20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20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20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20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20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20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20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0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0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0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0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0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20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20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0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20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20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20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20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20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20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20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20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0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0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20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1" name="Google Shape;2711;p20"/>
          <p:cNvGrpSpPr/>
          <p:nvPr/>
        </p:nvGrpSpPr>
        <p:grpSpPr>
          <a:xfrm rot="10800000">
            <a:off x="10243494" y="38458"/>
            <a:ext cx="1521005" cy="6781562"/>
            <a:chOff x="5608825" y="238125"/>
            <a:chExt cx="1174975" cy="5238750"/>
          </a:xfrm>
        </p:grpSpPr>
        <p:sp>
          <p:nvSpPr>
            <p:cNvPr id="2712" name="Google Shape;2712;p20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20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20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20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20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20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20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20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20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20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20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20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20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20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20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20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20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20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20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20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20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20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20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20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20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20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20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20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20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20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20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20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20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20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20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20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20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20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20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20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20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20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20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20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20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20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20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20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20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20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2" name="Google Shape;2762;p20"/>
          <p:cNvSpPr txBox="1">
            <a:spLocks noGrp="1"/>
          </p:cNvSpPr>
          <p:nvPr>
            <p:ph type="sldNum" idx="12"/>
          </p:nvPr>
        </p:nvSpPr>
        <p:spPr>
          <a:xfrm>
            <a:off x="122042" y="629360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63" name="Google Shape;2763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99867" y="6067550"/>
            <a:ext cx="791045" cy="58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4" name="Google Shape;2764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301" y="6351917"/>
            <a:ext cx="3056401" cy="408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" name="Google Shape;2766;p21"/>
          <p:cNvSpPr txBox="1">
            <a:spLocks noGrp="1"/>
          </p:cNvSpPr>
          <p:nvPr>
            <p:ph type="body" idx="1"/>
          </p:nvPr>
        </p:nvSpPr>
        <p:spPr>
          <a:xfrm>
            <a:off x="833233" y="5570267"/>
            <a:ext cx="9012300" cy="692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228600" rtl="0">
              <a:spcBef>
                <a:spcPts val="500"/>
              </a:spcBef>
              <a:spcAft>
                <a:spcPts val="0"/>
              </a:spcAft>
              <a:buSzPts val="2400"/>
              <a:buNone/>
              <a:defRPr sz="2400"/>
            </a:lvl1pPr>
          </a:lstStyle>
          <a:p>
            <a:endParaRPr/>
          </a:p>
        </p:txBody>
      </p:sp>
      <p:grpSp>
        <p:nvGrpSpPr>
          <p:cNvPr id="2767" name="Google Shape;2767;p21"/>
          <p:cNvGrpSpPr/>
          <p:nvPr/>
        </p:nvGrpSpPr>
        <p:grpSpPr>
          <a:xfrm rot="10800000">
            <a:off x="11802169" y="38458"/>
            <a:ext cx="352007" cy="6781562"/>
            <a:chOff x="5307800" y="238125"/>
            <a:chExt cx="271925" cy="5238750"/>
          </a:xfrm>
        </p:grpSpPr>
        <p:sp>
          <p:nvSpPr>
            <p:cNvPr id="2768" name="Google Shape;2768;p21"/>
            <p:cNvSpPr/>
            <p:nvPr/>
          </p:nvSpPr>
          <p:spPr>
            <a:xfrm>
              <a:off x="5307800" y="2381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21"/>
            <p:cNvSpPr/>
            <p:nvPr/>
          </p:nvSpPr>
          <p:spPr>
            <a:xfrm>
              <a:off x="5307800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21"/>
            <p:cNvSpPr/>
            <p:nvPr/>
          </p:nvSpPr>
          <p:spPr>
            <a:xfrm>
              <a:off x="5307800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21"/>
            <p:cNvSpPr/>
            <p:nvPr/>
          </p:nvSpPr>
          <p:spPr>
            <a:xfrm>
              <a:off x="5307800" y="6896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21"/>
            <p:cNvSpPr/>
            <p:nvPr/>
          </p:nvSpPr>
          <p:spPr>
            <a:xfrm>
              <a:off x="5307800" y="8401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21"/>
            <p:cNvSpPr/>
            <p:nvPr/>
          </p:nvSpPr>
          <p:spPr>
            <a:xfrm>
              <a:off x="5307800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21"/>
            <p:cNvSpPr/>
            <p:nvPr/>
          </p:nvSpPr>
          <p:spPr>
            <a:xfrm>
              <a:off x="5307800" y="11411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21"/>
            <p:cNvSpPr/>
            <p:nvPr/>
          </p:nvSpPr>
          <p:spPr>
            <a:xfrm>
              <a:off x="5307800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21"/>
            <p:cNvSpPr/>
            <p:nvPr/>
          </p:nvSpPr>
          <p:spPr>
            <a:xfrm>
              <a:off x="5307800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21"/>
            <p:cNvSpPr/>
            <p:nvPr/>
          </p:nvSpPr>
          <p:spPr>
            <a:xfrm>
              <a:off x="5307800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21"/>
            <p:cNvSpPr/>
            <p:nvPr/>
          </p:nvSpPr>
          <p:spPr>
            <a:xfrm>
              <a:off x="5307800" y="17432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21"/>
            <p:cNvSpPr/>
            <p:nvPr/>
          </p:nvSpPr>
          <p:spPr>
            <a:xfrm>
              <a:off x="5307800" y="18937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21"/>
            <p:cNvSpPr/>
            <p:nvPr/>
          </p:nvSpPr>
          <p:spPr>
            <a:xfrm>
              <a:off x="5307800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21"/>
            <p:cNvSpPr/>
            <p:nvPr/>
          </p:nvSpPr>
          <p:spPr>
            <a:xfrm>
              <a:off x="5307800" y="21947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21"/>
            <p:cNvSpPr/>
            <p:nvPr/>
          </p:nvSpPr>
          <p:spPr>
            <a:xfrm>
              <a:off x="5307800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21"/>
            <p:cNvSpPr/>
            <p:nvPr/>
          </p:nvSpPr>
          <p:spPr>
            <a:xfrm>
              <a:off x="5307800" y="24957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21"/>
            <p:cNvSpPr/>
            <p:nvPr/>
          </p:nvSpPr>
          <p:spPr>
            <a:xfrm>
              <a:off x="5307800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21"/>
            <p:cNvSpPr/>
            <p:nvPr/>
          </p:nvSpPr>
          <p:spPr>
            <a:xfrm>
              <a:off x="5307800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21"/>
            <p:cNvSpPr/>
            <p:nvPr/>
          </p:nvSpPr>
          <p:spPr>
            <a:xfrm>
              <a:off x="5307800" y="29473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21"/>
            <p:cNvSpPr/>
            <p:nvPr/>
          </p:nvSpPr>
          <p:spPr>
            <a:xfrm>
              <a:off x="5307800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21"/>
            <p:cNvSpPr/>
            <p:nvPr/>
          </p:nvSpPr>
          <p:spPr>
            <a:xfrm>
              <a:off x="5307800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21"/>
            <p:cNvSpPr/>
            <p:nvPr/>
          </p:nvSpPr>
          <p:spPr>
            <a:xfrm>
              <a:off x="5307800" y="33988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21"/>
            <p:cNvSpPr/>
            <p:nvPr/>
          </p:nvSpPr>
          <p:spPr>
            <a:xfrm>
              <a:off x="5307800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21"/>
            <p:cNvSpPr/>
            <p:nvPr/>
          </p:nvSpPr>
          <p:spPr>
            <a:xfrm>
              <a:off x="5307800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21"/>
            <p:cNvSpPr/>
            <p:nvPr/>
          </p:nvSpPr>
          <p:spPr>
            <a:xfrm>
              <a:off x="5307800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21"/>
            <p:cNvSpPr/>
            <p:nvPr/>
          </p:nvSpPr>
          <p:spPr>
            <a:xfrm>
              <a:off x="5307800" y="40008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21"/>
            <p:cNvSpPr/>
            <p:nvPr/>
          </p:nvSpPr>
          <p:spPr>
            <a:xfrm>
              <a:off x="5307800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21"/>
            <p:cNvSpPr/>
            <p:nvPr/>
          </p:nvSpPr>
          <p:spPr>
            <a:xfrm>
              <a:off x="5307800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21"/>
            <p:cNvSpPr/>
            <p:nvPr/>
          </p:nvSpPr>
          <p:spPr>
            <a:xfrm>
              <a:off x="5307800" y="44524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21"/>
            <p:cNvSpPr/>
            <p:nvPr/>
          </p:nvSpPr>
          <p:spPr>
            <a:xfrm>
              <a:off x="5307800" y="46029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21"/>
            <p:cNvSpPr/>
            <p:nvPr/>
          </p:nvSpPr>
          <p:spPr>
            <a:xfrm>
              <a:off x="5307800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21"/>
            <p:cNvSpPr/>
            <p:nvPr/>
          </p:nvSpPr>
          <p:spPr>
            <a:xfrm>
              <a:off x="5307800" y="49039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21"/>
            <p:cNvSpPr/>
            <p:nvPr/>
          </p:nvSpPr>
          <p:spPr>
            <a:xfrm>
              <a:off x="5307800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21"/>
            <p:cNvSpPr/>
            <p:nvPr/>
          </p:nvSpPr>
          <p:spPr>
            <a:xfrm>
              <a:off x="5307800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21"/>
            <p:cNvSpPr/>
            <p:nvPr/>
          </p:nvSpPr>
          <p:spPr>
            <a:xfrm>
              <a:off x="5307800" y="53554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21"/>
            <p:cNvSpPr/>
            <p:nvPr/>
          </p:nvSpPr>
          <p:spPr>
            <a:xfrm>
              <a:off x="54583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21"/>
            <p:cNvSpPr/>
            <p:nvPr/>
          </p:nvSpPr>
          <p:spPr>
            <a:xfrm>
              <a:off x="54583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21"/>
            <p:cNvSpPr/>
            <p:nvPr/>
          </p:nvSpPr>
          <p:spPr>
            <a:xfrm>
              <a:off x="54583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21"/>
            <p:cNvSpPr/>
            <p:nvPr/>
          </p:nvSpPr>
          <p:spPr>
            <a:xfrm>
              <a:off x="54583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21"/>
            <p:cNvSpPr/>
            <p:nvPr/>
          </p:nvSpPr>
          <p:spPr>
            <a:xfrm>
              <a:off x="54583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21"/>
            <p:cNvSpPr/>
            <p:nvPr/>
          </p:nvSpPr>
          <p:spPr>
            <a:xfrm>
              <a:off x="54583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21"/>
            <p:cNvSpPr/>
            <p:nvPr/>
          </p:nvSpPr>
          <p:spPr>
            <a:xfrm>
              <a:off x="54583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21"/>
            <p:cNvSpPr/>
            <p:nvPr/>
          </p:nvSpPr>
          <p:spPr>
            <a:xfrm>
              <a:off x="54583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21"/>
            <p:cNvSpPr/>
            <p:nvPr/>
          </p:nvSpPr>
          <p:spPr>
            <a:xfrm>
              <a:off x="54583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21"/>
            <p:cNvSpPr/>
            <p:nvPr/>
          </p:nvSpPr>
          <p:spPr>
            <a:xfrm>
              <a:off x="54583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21"/>
            <p:cNvSpPr/>
            <p:nvPr/>
          </p:nvSpPr>
          <p:spPr>
            <a:xfrm>
              <a:off x="54583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21"/>
            <p:cNvSpPr/>
            <p:nvPr/>
          </p:nvSpPr>
          <p:spPr>
            <a:xfrm>
              <a:off x="54583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21"/>
            <p:cNvSpPr/>
            <p:nvPr/>
          </p:nvSpPr>
          <p:spPr>
            <a:xfrm>
              <a:off x="54583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21"/>
            <p:cNvSpPr/>
            <p:nvPr/>
          </p:nvSpPr>
          <p:spPr>
            <a:xfrm>
              <a:off x="54583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21"/>
            <p:cNvSpPr/>
            <p:nvPr/>
          </p:nvSpPr>
          <p:spPr>
            <a:xfrm>
              <a:off x="54583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21"/>
            <p:cNvSpPr/>
            <p:nvPr/>
          </p:nvSpPr>
          <p:spPr>
            <a:xfrm>
              <a:off x="54583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21"/>
            <p:cNvSpPr/>
            <p:nvPr/>
          </p:nvSpPr>
          <p:spPr>
            <a:xfrm>
              <a:off x="54583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21"/>
            <p:cNvSpPr/>
            <p:nvPr/>
          </p:nvSpPr>
          <p:spPr>
            <a:xfrm>
              <a:off x="54583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21"/>
            <p:cNvSpPr/>
            <p:nvPr/>
          </p:nvSpPr>
          <p:spPr>
            <a:xfrm>
              <a:off x="54583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21"/>
            <p:cNvSpPr/>
            <p:nvPr/>
          </p:nvSpPr>
          <p:spPr>
            <a:xfrm>
              <a:off x="54583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21"/>
            <p:cNvSpPr/>
            <p:nvPr/>
          </p:nvSpPr>
          <p:spPr>
            <a:xfrm>
              <a:off x="54583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21"/>
            <p:cNvSpPr/>
            <p:nvPr/>
          </p:nvSpPr>
          <p:spPr>
            <a:xfrm>
              <a:off x="54583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2E919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25" name="Google Shape;2825;p21"/>
          <p:cNvGrpSpPr/>
          <p:nvPr/>
        </p:nvGrpSpPr>
        <p:grpSpPr>
          <a:xfrm rot="10800000">
            <a:off x="10438316" y="38458"/>
            <a:ext cx="1521005" cy="6781562"/>
            <a:chOff x="5458325" y="238125"/>
            <a:chExt cx="1174975" cy="5238750"/>
          </a:xfrm>
        </p:grpSpPr>
        <p:sp>
          <p:nvSpPr>
            <p:cNvPr id="2826" name="Google Shape;2826;p21"/>
            <p:cNvSpPr/>
            <p:nvPr/>
          </p:nvSpPr>
          <p:spPr>
            <a:xfrm>
              <a:off x="54583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21"/>
            <p:cNvSpPr/>
            <p:nvPr/>
          </p:nvSpPr>
          <p:spPr>
            <a:xfrm>
              <a:off x="54583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21"/>
            <p:cNvSpPr/>
            <p:nvPr/>
          </p:nvSpPr>
          <p:spPr>
            <a:xfrm>
              <a:off x="54583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21"/>
            <p:cNvSpPr/>
            <p:nvPr/>
          </p:nvSpPr>
          <p:spPr>
            <a:xfrm>
              <a:off x="54583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21"/>
            <p:cNvSpPr/>
            <p:nvPr/>
          </p:nvSpPr>
          <p:spPr>
            <a:xfrm>
              <a:off x="54583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21"/>
            <p:cNvSpPr/>
            <p:nvPr/>
          </p:nvSpPr>
          <p:spPr>
            <a:xfrm>
              <a:off x="54583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21"/>
            <p:cNvSpPr/>
            <p:nvPr/>
          </p:nvSpPr>
          <p:spPr>
            <a:xfrm>
              <a:off x="54583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21"/>
            <p:cNvSpPr/>
            <p:nvPr/>
          </p:nvSpPr>
          <p:spPr>
            <a:xfrm>
              <a:off x="54583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21"/>
            <p:cNvSpPr/>
            <p:nvPr/>
          </p:nvSpPr>
          <p:spPr>
            <a:xfrm>
              <a:off x="54583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21"/>
            <p:cNvSpPr/>
            <p:nvPr/>
          </p:nvSpPr>
          <p:spPr>
            <a:xfrm>
              <a:off x="54583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21"/>
            <p:cNvSpPr/>
            <p:nvPr/>
          </p:nvSpPr>
          <p:spPr>
            <a:xfrm>
              <a:off x="54583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21"/>
            <p:cNvSpPr/>
            <p:nvPr/>
          </p:nvSpPr>
          <p:spPr>
            <a:xfrm>
              <a:off x="54583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21"/>
            <p:cNvSpPr/>
            <p:nvPr/>
          </p:nvSpPr>
          <p:spPr>
            <a:xfrm>
              <a:off x="54583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21"/>
            <p:cNvSpPr/>
            <p:nvPr/>
          </p:nvSpPr>
          <p:spPr>
            <a:xfrm>
              <a:off x="560882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21"/>
            <p:cNvSpPr/>
            <p:nvPr/>
          </p:nvSpPr>
          <p:spPr>
            <a:xfrm>
              <a:off x="560882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21"/>
            <p:cNvSpPr/>
            <p:nvPr/>
          </p:nvSpPr>
          <p:spPr>
            <a:xfrm>
              <a:off x="560882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21"/>
            <p:cNvSpPr/>
            <p:nvPr/>
          </p:nvSpPr>
          <p:spPr>
            <a:xfrm>
              <a:off x="560882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21"/>
            <p:cNvSpPr/>
            <p:nvPr/>
          </p:nvSpPr>
          <p:spPr>
            <a:xfrm>
              <a:off x="560882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21"/>
            <p:cNvSpPr/>
            <p:nvPr/>
          </p:nvSpPr>
          <p:spPr>
            <a:xfrm>
              <a:off x="560882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21"/>
            <p:cNvSpPr/>
            <p:nvPr/>
          </p:nvSpPr>
          <p:spPr>
            <a:xfrm>
              <a:off x="560882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21"/>
            <p:cNvSpPr/>
            <p:nvPr/>
          </p:nvSpPr>
          <p:spPr>
            <a:xfrm>
              <a:off x="560882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21"/>
            <p:cNvSpPr/>
            <p:nvPr/>
          </p:nvSpPr>
          <p:spPr>
            <a:xfrm>
              <a:off x="560882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21"/>
            <p:cNvSpPr/>
            <p:nvPr/>
          </p:nvSpPr>
          <p:spPr>
            <a:xfrm>
              <a:off x="560882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21"/>
            <p:cNvSpPr/>
            <p:nvPr/>
          </p:nvSpPr>
          <p:spPr>
            <a:xfrm>
              <a:off x="560882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21"/>
            <p:cNvSpPr/>
            <p:nvPr/>
          </p:nvSpPr>
          <p:spPr>
            <a:xfrm>
              <a:off x="560882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21"/>
            <p:cNvSpPr/>
            <p:nvPr/>
          </p:nvSpPr>
          <p:spPr>
            <a:xfrm>
              <a:off x="560882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21"/>
            <p:cNvSpPr/>
            <p:nvPr/>
          </p:nvSpPr>
          <p:spPr>
            <a:xfrm>
              <a:off x="560882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21"/>
            <p:cNvSpPr/>
            <p:nvPr/>
          </p:nvSpPr>
          <p:spPr>
            <a:xfrm>
              <a:off x="560882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21"/>
            <p:cNvSpPr/>
            <p:nvPr/>
          </p:nvSpPr>
          <p:spPr>
            <a:xfrm>
              <a:off x="560882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21"/>
            <p:cNvSpPr/>
            <p:nvPr/>
          </p:nvSpPr>
          <p:spPr>
            <a:xfrm>
              <a:off x="560882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21"/>
            <p:cNvSpPr/>
            <p:nvPr/>
          </p:nvSpPr>
          <p:spPr>
            <a:xfrm>
              <a:off x="560882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21"/>
            <p:cNvSpPr/>
            <p:nvPr/>
          </p:nvSpPr>
          <p:spPr>
            <a:xfrm>
              <a:off x="560882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21"/>
            <p:cNvSpPr/>
            <p:nvPr/>
          </p:nvSpPr>
          <p:spPr>
            <a:xfrm>
              <a:off x="560882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21"/>
            <p:cNvSpPr/>
            <p:nvPr/>
          </p:nvSpPr>
          <p:spPr>
            <a:xfrm>
              <a:off x="560882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21"/>
            <p:cNvSpPr/>
            <p:nvPr/>
          </p:nvSpPr>
          <p:spPr>
            <a:xfrm>
              <a:off x="560882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21"/>
            <p:cNvSpPr/>
            <p:nvPr/>
          </p:nvSpPr>
          <p:spPr>
            <a:xfrm>
              <a:off x="560882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21"/>
            <p:cNvSpPr/>
            <p:nvPr/>
          </p:nvSpPr>
          <p:spPr>
            <a:xfrm>
              <a:off x="560882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21"/>
            <p:cNvSpPr/>
            <p:nvPr/>
          </p:nvSpPr>
          <p:spPr>
            <a:xfrm>
              <a:off x="560882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21"/>
            <p:cNvSpPr/>
            <p:nvPr/>
          </p:nvSpPr>
          <p:spPr>
            <a:xfrm>
              <a:off x="560882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21"/>
            <p:cNvSpPr/>
            <p:nvPr/>
          </p:nvSpPr>
          <p:spPr>
            <a:xfrm>
              <a:off x="560882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21"/>
            <p:cNvSpPr/>
            <p:nvPr/>
          </p:nvSpPr>
          <p:spPr>
            <a:xfrm>
              <a:off x="560882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21"/>
            <p:cNvSpPr/>
            <p:nvPr/>
          </p:nvSpPr>
          <p:spPr>
            <a:xfrm>
              <a:off x="560882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21"/>
            <p:cNvSpPr/>
            <p:nvPr/>
          </p:nvSpPr>
          <p:spPr>
            <a:xfrm>
              <a:off x="560882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21"/>
            <p:cNvSpPr/>
            <p:nvPr/>
          </p:nvSpPr>
          <p:spPr>
            <a:xfrm>
              <a:off x="560882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21"/>
            <p:cNvSpPr/>
            <p:nvPr/>
          </p:nvSpPr>
          <p:spPr>
            <a:xfrm>
              <a:off x="57593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21"/>
            <p:cNvSpPr/>
            <p:nvPr/>
          </p:nvSpPr>
          <p:spPr>
            <a:xfrm>
              <a:off x="57593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21"/>
            <p:cNvSpPr/>
            <p:nvPr/>
          </p:nvSpPr>
          <p:spPr>
            <a:xfrm>
              <a:off x="57593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21"/>
            <p:cNvSpPr/>
            <p:nvPr/>
          </p:nvSpPr>
          <p:spPr>
            <a:xfrm>
              <a:off x="57593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21"/>
            <p:cNvSpPr/>
            <p:nvPr/>
          </p:nvSpPr>
          <p:spPr>
            <a:xfrm>
              <a:off x="57593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21"/>
            <p:cNvSpPr/>
            <p:nvPr/>
          </p:nvSpPr>
          <p:spPr>
            <a:xfrm>
              <a:off x="57593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21"/>
            <p:cNvSpPr/>
            <p:nvPr/>
          </p:nvSpPr>
          <p:spPr>
            <a:xfrm>
              <a:off x="57593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21"/>
            <p:cNvSpPr/>
            <p:nvPr/>
          </p:nvSpPr>
          <p:spPr>
            <a:xfrm>
              <a:off x="57593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21"/>
            <p:cNvSpPr/>
            <p:nvPr/>
          </p:nvSpPr>
          <p:spPr>
            <a:xfrm>
              <a:off x="57593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21"/>
            <p:cNvSpPr/>
            <p:nvPr/>
          </p:nvSpPr>
          <p:spPr>
            <a:xfrm>
              <a:off x="57593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21"/>
            <p:cNvSpPr/>
            <p:nvPr/>
          </p:nvSpPr>
          <p:spPr>
            <a:xfrm>
              <a:off x="57593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21"/>
            <p:cNvSpPr/>
            <p:nvPr/>
          </p:nvSpPr>
          <p:spPr>
            <a:xfrm>
              <a:off x="59098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21"/>
            <p:cNvSpPr/>
            <p:nvPr/>
          </p:nvSpPr>
          <p:spPr>
            <a:xfrm>
              <a:off x="5909850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21"/>
            <p:cNvSpPr/>
            <p:nvPr/>
          </p:nvSpPr>
          <p:spPr>
            <a:xfrm>
              <a:off x="59098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21"/>
            <p:cNvSpPr/>
            <p:nvPr/>
          </p:nvSpPr>
          <p:spPr>
            <a:xfrm>
              <a:off x="6060375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21"/>
            <p:cNvSpPr/>
            <p:nvPr/>
          </p:nvSpPr>
          <p:spPr>
            <a:xfrm>
              <a:off x="62108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21"/>
            <p:cNvSpPr/>
            <p:nvPr/>
          </p:nvSpPr>
          <p:spPr>
            <a:xfrm>
              <a:off x="62108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21"/>
            <p:cNvSpPr/>
            <p:nvPr/>
          </p:nvSpPr>
          <p:spPr>
            <a:xfrm>
              <a:off x="651190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49BDC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8" name="Google Shape;2888;p21"/>
          <p:cNvGrpSpPr/>
          <p:nvPr/>
        </p:nvGrpSpPr>
        <p:grpSpPr>
          <a:xfrm rot="10800000">
            <a:off x="10243494" y="38458"/>
            <a:ext cx="1326151" cy="6586740"/>
            <a:chOff x="5759350" y="388625"/>
            <a:chExt cx="1024450" cy="5088250"/>
          </a:xfrm>
        </p:grpSpPr>
        <p:sp>
          <p:nvSpPr>
            <p:cNvPr id="2889" name="Google Shape;2889;p21"/>
            <p:cNvSpPr/>
            <p:nvPr/>
          </p:nvSpPr>
          <p:spPr>
            <a:xfrm>
              <a:off x="57593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21"/>
            <p:cNvSpPr/>
            <p:nvPr/>
          </p:nvSpPr>
          <p:spPr>
            <a:xfrm>
              <a:off x="57593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21"/>
            <p:cNvSpPr/>
            <p:nvPr/>
          </p:nvSpPr>
          <p:spPr>
            <a:xfrm>
              <a:off x="575935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21"/>
            <p:cNvSpPr/>
            <p:nvPr/>
          </p:nvSpPr>
          <p:spPr>
            <a:xfrm>
              <a:off x="57593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21"/>
            <p:cNvSpPr/>
            <p:nvPr/>
          </p:nvSpPr>
          <p:spPr>
            <a:xfrm>
              <a:off x="57593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21"/>
            <p:cNvSpPr/>
            <p:nvPr/>
          </p:nvSpPr>
          <p:spPr>
            <a:xfrm>
              <a:off x="57593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21"/>
            <p:cNvSpPr/>
            <p:nvPr/>
          </p:nvSpPr>
          <p:spPr>
            <a:xfrm>
              <a:off x="57593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21"/>
            <p:cNvSpPr/>
            <p:nvPr/>
          </p:nvSpPr>
          <p:spPr>
            <a:xfrm>
              <a:off x="59098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21"/>
            <p:cNvSpPr/>
            <p:nvPr/>
          </p:nvSpPr>
          <p:spPr>
            <a:xfrm>
              <a:off x="5909850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21"/>
            <p:cNvSpPr/>
            <p:nvPr/>
          </p:nvSpPr>
          <p:spPr>
            <a:xfrm>
              <a:off x="590985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21"/>
            <p:cNvSpPr/>
            <p:nvPr/>
          </p:nvSpPr>
          <p:spPr>
            <a:xfrm>
              <a:off x="5909850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21"/>
            <p:cNvSpPr/>
            <p:nvPr/>
          </p:nvSpPr>
          <p:spPr>
            <a:xfrm>
              <a:off x="59098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21"/>
            <p:cNvSpPr/>
            <p:nvPr/>
          </p:nvSpPr>
          <p:spPr>
            <a:xfrm>
              <a:off x="59098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21"/>
            <p:cNvSpPr/>
            <p:nvPr/>
          </p:nvSpPr>
          <p:spPr>
            <a:xfrm>
              <a:off x="590985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21"/>
            <p:cNvSpPr/>
            <p:nvPr/>
          </p:nvSpPr>
          <p:spPr>
            <a:xfrm>
              <a:off x="59098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21"/>
            <p:cNvSpPr/>
            <p:nvPr/>
          </p:nvSpPr>
          <p:spPr>
            <a:xfrm>
              <a:off x="59098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21"/>
            <p:cNvSpPr/>
            <p:nvPr/>
          </p:nvSpPr>
          <p:spPr>
            <a:xfrm>
              <a:off x="59098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21"/>
            <p:cNvSpPr/>
            <p:nvPr/>
          </p:nvSpPr>
          <p:spPr>
            <a:xfrm>
              <a:off x="5909850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21"/>
            <p:cNvSpPr/>
            <p:nvPr/>
          </p:nvSpPr>
          <p:spPr>
            <a:xfrm>
              <a:off x="590985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21"/>
            <p:cNvSpPr/>
            <p:nvPr/>
          </p:nvSpPr>
          <p:spPr>
            <a:xfrm>
              <a:off x="59098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21"/>
            <p:cNvSpPr/>
            <p:nvPr/>
          </p:nvSpPr>
          <p:spPr>
            <a:xfrm>
              <a:off x="59098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21"/>
            <p:cNvSpPr/>
            <p:nvPr/>
          </p:nvSpPr>
          <p:spPr>
            <a:xfrm>
              <a:off x="5909850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21"/>
            <p:cNvSpPr/>
            <p:nvPr/>
          </p:nvSpPr>
          <p:spPr>
            <a:xfrm>
              <a:off x="59098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21"/>
            <p:cNvSpPr/>
            <p:nvPr/>
          </p:nvSpPr>
          <p:spPr>
            <a:xfrm>
              <a:off x="590985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21"/>
            <p:cNvSpPr/>
            <p:nvPr/>
          </p:nvSpPr>
          <p:spPr>
            <a:xfrm>
              <a:off x="59098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21"/>
            <p:cNvSpPr/>
            <p:nvPr/>
          </p:nvSpPr>
          <p:spPr>
            <a:xfrm>
              <a:off x="590985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21"/>
            <p:cNvSpPr/>
            <p:nvPr/>
          </p:nvSpPr>
          <p:spPr>
            <a:xfrm>
              <a:off x="60603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21"/>
            <p:cNvSpPr/>
            <p:nvPr/>
          </p:nvSpPr>
          <p:spPr>
            <a:xfrm>
              <a:off x="60603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21"/>
            <p:cNvSpPr/>
            <p:nvPr/>
          </p:nvSpPr>
          <p:spPr>
            <a:xfrm>
              <a:off x="60603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21"/>
            <p:cNvSpPr/>
            <p:nvPr/>
          </p:nvSpPr>
          <p:spPr>
            <a:xfrm>
              <a:off x="60603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21"/>
            <p:cNvSpPr/>
            <p:nvPr/>
          </p:nvSpPr>
          <p:spPr>
            <a:xfrm>
              <a:off x="6060375" y="14422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21"/>
            <p:cNvSpPr/>
            <p:nvPr/>
          </p:nvSpPr>
          <p:spPr>
            <a:xfrm>
              <a:off x="60603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21"/>
            <p:cNvSpPr/>
            <p:nvPr/>
          </p:nvSpPr>
          <p:spPr>
            <a:xfrm>
              <a:off x="6060375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21"/>
            <p:cNvSpPr/>
            <p:nvPr/>
          </p:nvSpPr>
          <p:spPr>
            <a:xfrm>
              <a:off x="60603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21"/>
            <p:cNvSpPr/>
            <p:nvPr/>
          </p:nvSpPr>
          <p:spPr>
            <a:xfrm>
              <a:off x="60603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21"/>
            <p:cNvSpPr/>
            <p:nvPr/>
          </p:nvSpPr>
          <p:spPr>
            <a:xfrm>
              <a:off x="60603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21"/>
            <p:cNvSpPr/>
            <p:nvPr/>
          </p:nvSpPr>
          <p:spPr>
            <a:xfrm>
              <a:off x="6060375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21"/>
            <p:cNvSpPr/>
            <p:nvPr/>
          </p:nvSpPr>
          <p:spPr>
            <a:xfrm>
              <a:off x="60603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21"/>
            <p:cNvSpPr/>
            <p:nvPr/>
          </p:nvSpPr>
          <p:spPr>
            <a:xfrm>
              <a:off x="6060375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21"/>
            <p:cNvSpPr/>
            <p:nvPr/>
          </p:nvSpPr>
          <p:spPr>
            <a:xfrm>
              <a:off x="60603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21"/>
            <p:cNvSpPr/>
            <p:nvPr/>
          </p:nvSpPr>
          <p:spPr>
            <a:xfrm>
              <a:off x="60603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21"/>
            <p:cNvSpPr/>
            <p:nvPr/>
          </p:nvSpPr>
          <p:spPr>
            <a:xfrm>
              <a:off x="60603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21"/>
            <p:cNvSpPr/>
            <p:nvPr/>
          </p:nvSpPr>
          <p:spPr>
            <a:xfrm>
              <a:off x="60603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21"/>
            <p:cNvSpPr/>
            <p:nvPr/>
          </p:nvSpPr>
          <p:spPr>
            <a:xfrm>
              <a:off x="6060375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21"/>
            <p:cNvSpPr/>
            <p:nvPr/>
          </p:nvSpPr>
          <p:spPr>
            <a:xfrm>
              <a:off x="60603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21"/>
            <p:cNvSpPr/>
            <p:nvPr/>
          </p:nvSpPr>
          <p:spPr>
            <a:xfrm>
              <a:off x="60603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21"/>
            <p:cNvSpPr/>
            <p:nvPr/>
          </p:nvSpPr>
          <p:spPr>
            <a:xfrm>
              <a:off x="60603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21"/>
            <p:cNvSpPr/>
            <p:nvPr/>
          </p:nvSpPr>
          <p:spPr>
            <a:xfrm>
              <a:off x="60603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21"/>
            <p:cNvSpPr/>
            <p:nvPr/>
          </p:nvSpPr>
          <p:spPr>
            <a:xfrm>
              <a:off x="60603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21"/>
            <p:cNvSpPr/>
            <p:nvPr/>
          </p:nvSpPr>
          <p:spPr>
            <a:xfrm>
              <a:off x="60603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21"/>
            <p:cNvSpPr/>
            <p:nvPr/>
          </p:nvSpPr>
          <p:spPr>
            <a:xfrm>
              <a:off x="6060375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21"/>
            <p:cNvSpPr/>
            <p:nvPr/>
          </p:nvSpPr>
          <p:spPr>
            <a:xfrm>
              <a:off x="6060375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21"/>
            <p:cNvSpPr/>
            <p:nvPr/>
          </p:nvSpPr>
          <p:spPr>
            <a:xfrm>
              <a:off x="6210875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21"/>
            <p:cNvSpPr/>
            <p:nvPr/>
          </p:nvSpPr>
          <p:spPr>
            <a:xfrm>
              <a:off x="6210875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21"/>
            <p:cNvSpPr/>
            <p:nvPr/>
          </p:nvSpPr>
          <p:spPr>
            <a:xfrm>
              <a:off x="62108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21"/>
            <p:cNvSpPr/>
            <p:nvPr/>
          </p:nvSpPr>
          <p:spPr>
            <a:xfrm>
              <a:off x="6210875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21"/>
            <p:cNvSpPr/>
            <p:nvPr/>
          </p:nvSpPr>
          <p:spPr>
            <a:xfrm>
              <a:off x="6210875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21"/>
            <p:cNvSpPr/>
            <p:nvPr/>
          </p:nvSpPr>
          <p:spPr>
            <a:xfrm>
              <a:off x="62108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21"/>
            <p:cNvSpPr/>
            <p:nvPr/>
          </p:nvSpPr>
          <p:spPr>
            <a:xfrm>
              <a:off x="62108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21"/>
            <p:cNvSpPr/>
            <p:nvPr/>
          </p:nvSpPr>
          <p:spPr>
            <a:xfrm>
              <a:off x="6210875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21"/>
            <p:cNvSpPr/>
            <p:nvPr/>
          </p:nvSpPr>
          <p:spPr>
            <a:xfrm>
              <a:off x="6210875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21"/>
            <p:cNvSpPr/>
            <p:nvPr/>
          </p:nvSpPr>
          <p:spPr>
            <a:xfrm>
              <a:off x="621087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21"/>
            <p:cNvSpPr/>
            <p:nvPr/>
          </p:nvSpPr>
          <p:spPr>
            <a:xfrm>
              <a:off x="6210875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21"/>
            <p:cNvSpPr/>
            <p:nvPr/>
          </p:nvSpPr>
          <p:spPr>
            <a:xfrm>
              <a:off x="6210875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21"/>
            <p:cNvSpPr/>
            <p:nvPr/>
          </p:nvSpPr>
          <p:spPr>
            <a:xfrm>
              <a:off x="6210875" y="35493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21"/>
            <p:cNvSpPr/>
            <p:nvPr/>
          </p:nvSpPr>
          <p:spPr>
            <a:xfrm>
              <a:off x="62108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21"/>
            <p:cNvSpPr/>
            <p:nvPr/>
          </p:nvSpPr>
          <p:spPr>
            <a:xfrm>
              <a:off x="621087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21"/>
            <p:cNvSpPr/>
            <p:nvPr/>
          </p:nvSpPr>
          <p:spPr>
            <a:xfrm>
              <a:off x="6210875" y="43019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21"/>
            <p:cNvSpPr/>
            <p:nvPr/>
          </p:nvSpPr>
          <p:spPr>
            <a:xfrm>
              <a:off x="6210875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21"/>
            <p:cNvSpPr/>
            <p:nvPr/>
          </p:nvSpPr>
          <p:spPr>
            <a:xfrm>
              <a:off x="6210875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21"/>
            <p:cNvSpPr/>
            <p:nvPr/>
          </p:nvSpPr>
          <p:spPr>
            <a:xfrm>
              <a:off x="6210875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21"/>
            <p:cNvSpPr/>
            <p:nvPr/>
          </p:nvSpPr>
          <p:spPr>
            <a:xfrm>
              <a:off x="6210875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21"/>
            <p:cNvSpPr/>
            <p:nvPr/>
          </p:nvSpPr>
          <p:spPr>
            <a:xfrm>
              <a:off x="6361375" y="3886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21"/>
            <p:cNvSpPr/>
            <p:nvPr/>
          </p:nvSpPr>
          <p:spPr>
            <a:xfrm>
              <a:off x="6361375" y="53912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21"/>
            <p:cNvSpPr/>
            <p:nvPr/>
          </p:nvSpPr>
          <p:spPr>
            <a:xfrm>
              <a:off x="6361375" y="9906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21"/>
            <p:cNvSpPr/>
            <p:nvPr/>
          </p:nvSpPr>
          <p:spPr>
            <a:xfrm>
              <a:off x="6361375" y="12917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21"/>
            <p:cNvSpPr/>
            <p:nvPr/>
          </p:nvSpPr>
          <p:spPr>
            <a:xfrm>
              <a:off x="6361375" y="159270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21"/>
            <p:cNvSpPr/>
            <p:nvPr/>
          </p:nvSpPr>
          <p:spPr>
            <a:xfrm>
              <a:off x="6361375" y="20442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21"/>
            <p:cNvSpPr/>
            <p:nvPr/>
          </p:nvSpPr>
          <p:spPr>
            <a:xfrm>
              <a:off x="6361375" y="23452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21"/>
            <p:cNvSpPr/>
            <p:nvPr/>
          </p:nvSpPr>
          <p:spPr>
            <a:xfrm>
              <a:off x="6361375" y="27968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21"/>
            <p:cNvSpPr/>
            <p:nvPr/>
          </p:nvSpPr>
          <p:spPr>
            <a:xfrm>
              <a:off x="6361375" y="30978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21"/>
            <p:cNvSpPr/>
            <p:nvPr/>
          </p:nvSpPr>
          <p:spPr>
            <a:xfrm>
              <a:off x="6361375" y="324832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21"/>
            <p:cNvSpPr/>
            <p:nvPr/>
          </p:nvSpPr>
          <p:spPr>
            <a:xfrm>
              <a:off x="6361375" y="35493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21"/>
            <p:cNvSpPr/>
            <p:nvPr/>
          </p:nvSpPr>
          <p:spPr>
            <a:xfrm>
              <a:off x="6361375" y="36998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21"/>
            <p:cNvSpPr/>
            <p:nvPr/>
          </p:nvSpPr>
          <p:spPr>
            <a:xfrm>
              <a:off x="6361375" y="38503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21"/>
            <p:cNvSpPr/>
            <p:nvPr/>
          </p:nvSpPr>
          <p:spPr>
            <a:xfrm>
              <a:off x="6361375" y="41514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21"/>
            <p:cNvSpPr/>
            <p:nvPr/>
          </p:nvSpPr>
          <p:spPr>
            <a:xfrm>
              <a:off x="6361375" y="43019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21"/>
            <p:cNvSpPr/>
            <p:nvPr/>
          </p:nvSpPr>
          <p:spPr>
            <a:xfrm>
              <a:off x="6361375" y="475345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21"/>
            <p:cNvSpPr/>
            <p:nvPr/>
          </p:nvSpPr>
          <p:spPr>
            <a:xfrm>
              <a:off x="6361375" y="5054450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21"/>
            <p:cNvSpPr/>
            <p:nvPr/>
          </p:nvSpPr>
          <p:spPr>
            <a:xfrm>
              <a:off x="6361375" y="5204975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21"/>
            <p:cNvSpPr/>
            <p:nvPr/>
          </p:nvSpPr>
          <p:spPr>
            <a:xfrm>
              <a:off x="651190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21"/>
            <p:cNvSpPr/>
            <p:nvPr/>
          </p:nvSpPr>
          <p:spPr>
            <a:xfrm>
              <a:off x="6511900" y="12917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21"/>
            <p:cNvSpPr/>
            <p:nvPr/>
          </p:nvSpPr>
          <p:spPr>
            <a:xfrm>
              <a:off x="651190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21"/>
            <p:cNvSpPr/>
            <p:nvPr/>
          </p:nvSpPr>
          <p:spPr>
            <a:xfrm>
              <a:off x="6511900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21"/>
            <p:cNvSpPr/>
            <p:nvPr/>
          </p:nvSpPr>
          <p:spPr>
            <a:xfrm>
              <a:off x="6511900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21"/>
            <p:cNvSpPr/>
            <p:nvPr/>
          </p:nvSpPr>
          <p:spPr>
            <a:xfrm>
              <a:off x="651190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21"/>
            <p:cNvSpPr/>
            <p:nvPr/>
          </p:nvSpPr>
          <p:spPr>
            <a:xfrm>
              <a:off x="651190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21"/>
            <p:cNvSpPr/>
            <p:nvPr/>
          </p:nvSpPr>
          <p:spPr>
            <a:xfrm>
              <a:off x="6511900" y="52049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21"/>
            <p:cNvSpPr/>
            <p:nvPr/>
          </p:nvSpPr>
          <p:spPr>
            <a:xfrm>
              <a:off x="666240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21"/>
            <p:cNvSpPr/>
            <p:nvPr/>
          </p:nvSpPr>
          <p:spPr>
            <a:xfrm>
              <a:off x="666240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21"/>
            <p:cNvSpPr/>
            <p:nvPr/>
          </p:nvSpPr>
          <p:spPr>
            <a:xfrm>
              <a:off x="6662400" y="26462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BAE7E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0" name="Google Shape;2990;p21"/>
          <p:cNvGrpSpPr/>
          <p:nvPr/>
        </p:nvGrpSpPr>
        <p:grpSpPr>
          <a:xfrm rot="10800000">
            <a:off x="10243494" y="38458"/>
            <a:ext cx="1521005" cy="6781562"/>
            <a:chOff x="5608825" y="238125"/>
            <a:chExt cx="1174975" cy="5238750"/>
          </a:xfrm>
        </p:grpSpPr>
        <p:sp>
          <p:nvSpPr>
            <p:cNvPr id="2991" name="Google Shape;2991;p21"/>
            <p:cNvSpPr/>
            <p:nvPr/>
          </p:nvSpPr>
          <p:spPr>
            <a:xfrm>
              <a:off x="560882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21"/>
            <p:cNvSpPr/>
            <p:nvPr/>
          </p:nvSpPr>
          <p:spPr>
            <a:xfrm>
              <a:off x="560882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21"/>
            <p:cNvSpPr/>
            <p:nvPr/>
          </p:nvSpPr>
          <p:spPr>
            <a:xfrm>
              <a:off x="5608825" y="27968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21"/>
            <p:cNvSpPr/>
            <p:nvPr/>
          </p:nvSpPr>
          <p:spPr>
            <a:xfrm>
              <a:off x="5608825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21"/>
            <p:cNvSpPr/>
            <p:nvPr/>
          </p:nvSpPr>
          <p:spPr>
            <a:xfrm>
              <a:off x="5759350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21"/>
            <p:cNvSpPr/>
            <p:nvPr/>
          </p:nvSpPr>
          <p:spPr>
            <a:xfrm>
              <a:off x="5759350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21"/>
            <p:cNvSpPr/>
            <p:nvPr/>
          </p:nvSpPr>
          <p:spPr>
            <a:xfrm>
              <a:off x="57593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21"/>
            <p:cNvSpPr/>
            <p:nvPr/>
          </p:nvSpPr>
          <p:spPr>
            <a:xfrm>
              <a:off x="57593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21"/>
            <p:cNvSpPr/>
            <p:nvPr/>
          </p:nvSpPr>
          <p:spPr>
            <a:xfrm>
              <a:off x="5759350" y="17432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21"/>
            <p:cNvSpPr/>
            <p:nvPr/>
          </p:nvSpPr>
          <p:spPr>
            <a:xfrm>
              <a:off x="5759350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21"/>
            <p:cNvSpPr/>
            <p:nvPr/>
          </p:nvSpPr>
          <p:spPr>
            <a:xfrm>
              <a:off x="57593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21"/>
            <p:cNvSpPr/>
            <p:nvPr/>
          </p:nvSpPr>
          <p:spPr>
            <a:xfrm>
              <a:off x="57593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21"/>
            <p:cNvSpPr/>
            <p:nvPr/>
          </p:nvSpPr>
          <p:spPr>
            <a:xfrm>
              <a:off x="5759350" y="29473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21"/>
            <p:cNvSpPr/>
            <p:nvPr/>
          </p:nvSpPr>
          <p:spPr>
            <a:xfrm>
              <a:off x="5759350" y="30978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21"/>
            <p:cNvSpPr/>
            <p:nvPr/>
          </p:nvSpPr>
          <p:spPr>
            <a:xfrm>
              <a:off x="5759350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21"/>
            <p:cNvSpPr/>
            <p:nvPr/>
          </p:nvSpPr>
          <p:spPr>
            <a:xfrm>
              <a:off x="5759350" y="38503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21"/>
            <p:cNvSpPr/>
            <p:nvPr/>
          </p:nvSpPr>
          <p:spPr>
            <a:xfrm>
              <a:off x="5759350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21"/>
            <p:cNvSpPr/>
            <p:nvPr/>
          </p:nvSpPr>
          <p:spPr>
            <a:xfrm>
              <a:off x="5759350" y="44524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21"/>
            <p:cNvSpPr/>
            <p:nvPr/>
          </p:nvSpPr>
          <p:spPr>
            <a:xfrm>
              <a:off x="57593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21"/>
            <p:cNvSpPr/>
            <p:nvPr/>
          </p:nvSpPr>
          <p:spPr>
            <a:xfrm>
              <a:off x="57593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21"/>
            <p:cNvSpPr/>
            <p:nvPr/>
          </p:nvSpPr>
          <p:spPr>
            <a:xfrm>
              <a:off x="5759350" y="505445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21"/>
            <p:cNvSpPr/>
            <p:nvPr/>
          </p:nvSpPr>
          <p:spPr>
            <a:xfrm>
              <a:off x="5909850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21"/>
            <p:cNvSpPr/>
            <p:nvPr/>
          </p:nvSpPr>
          <p:spPr>
            <a:xfrm>
              <a:off x="5909850" y="53912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21"/>
            <p:cNvSpPr/>
            <p:nvPr/>
          </p:nvSpPr>
          <p:spPr>
            <a:xfrm>
              <a:off x="5909850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21"/>
            <p:cNvSpPr/>
            <p:nvPr/>
          </p:nvSpPr>
          <p:spPr>
            <a:xfrm>
              <a:off x="5909850" y="9906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21"/>
            <p:cNvSpPr/>
            <p:nvPr/>
          </p:nvSpPr>
          <p:spPr>
            <a:xfrm>
              <a:off x="5909850" y="1592700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21"/>
            <p:cNvSpPr/>
            <p:nvPr/>
          </p:nvSpPr>
          <p:spPr>
            <a:xfrm>
              <a:off x="5909850" y="21947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21"/>
            <p:cNvSpPr/>
            <p:nvPr/>
          </p:nvSpPr>
          <p:spPr>
            <a:xfrm>
              <a:off x="5909850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21"/>
            <p:cNvSpPr/>
            <p:nvPr/>
          </p:nvSpPr>
          <p:spPr>
            <a:xfrm>
              <a:off x="5909850" y="24957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21"/>
            <p:cNvSpPr/>
            <p:nvPr/>
          </p:nvSpPr>
          <p:spPr>
            <a:xfrm>
              <a:off x="5909850" y="33988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21"/>
            <p:cNvSpPr/>
            <p:nvPr/>
          </p:nvSpPr>
          <p:spPr>
            <a:xfrm>
              <a:off x="5909850" y="415140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21"/>
            <p:cNvSpPr/>
            <p:nvPr/>
          </p:nvSpPr>
          <p:spPr>
            <a:xfrm>
              <a:off x="5909850" y="46029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21"/>
            <p:cNvSpPr/>
            <p:nvPr/>
          </p:nvSpPr>
          <p:spPr>
            <a:xfrm>
              <a:off x="5909850" y="47534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21"/>
            <p:cNvSpPr/>
            <p:nvPr/>
          </p:nvSpPr>
          <p:spPr>
            <a:xfrm>
              <a:off x="5909850" y="53554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21"/>
            <p:cNvSpPr/>
            <p:nvPr/>
          </p:nvSpPr>
          <p:spPr>
            <a:xfrm>
              <a:off x="60603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21"/>
            <p:cNvSpPr/>
            <p:nvPr/>
          </p:nvSpPr>
          <p:spPr>
            <a:xfrm>
              <a:off x="6060375" y="3886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21"/>
            <p:cNvSpPr/>
            <p:nvPr/>
          </p:nvSpPr>
          <p:spPr>
            <a:xfrm>
              <a:off x="6060375" y="8401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21"/>
            <p:cNvSpPr/>
            <p:nvPr/>
          </p:nvSpPr>
          <p:spPr>
            <a:xfrm>
              <a:off x="6060375" y="11411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21"/>
            <p:cNvSpPr/>
            <p:nvPr/>
          </p:nvSpPr>
          <p:spPr>
            <a:xfrm>
              <a:off x="6060375" y="18937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21"/>
            <p:cNvSpPr/>
            <p:nvPr/>
          </p:nvSpPr>
          <p:spPr>
            <a:xfrm>
              <a:off x="6060375" y="20442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21"/>
            <p:cNvSpPr/>
            <p:nvPr/>
          </p:nvSpPr>
          <p:spPr>
            <a:xfrm>
              <a:off x="60603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21"/>
            <p:cNvSpPr/>
            <p:nvPr/>
          </p:nvSpPr>
          <p:spPr>
            <a:xfrm>
              <a:off x="6060375" y="4000875"/>
              <a:ext cx="121400" cy="121425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21"/>
            <p:cNvSpPr/>
            <p:nvPr/>
          </p:nvSpPr>
          <p:spPr>
            <a:xfrm>
              <a:off x="6210875" y="2381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21"/>
            <p:cNvSpPr/>
            <p:nvPr/>
          </p:nvSpPr>
          <p:spPr>
            <a:xfrm>
              <a:off x="6210875" y="6896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21"/>
            <p:cNvSpPr/>
            <p:nvPr/>
          </p:nvSpPr>
          <p:spPr>
            <a:xfrm>
              <a:off x="6210875" y="23452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21"/>
            <p:cNvSpPr/>
            <p:nvPr/>
          </p:nvSpPr>
          <p:spPr>
            <a:xfrm>
              <a:off x="6210875" y="324832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21"/>
            <p:cNvSpPr/>
            <p:nvPr/>
          </p:nvSpPr>
          <p:spPr>
            <a:xfrm>
              <a:off x="6210875" y="3699875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21"/>
            <p:cNvSpPr/>
            <p:nvPr/>
          </p:nvSpPr>
          <p:spPr>
            <a:xfrm>
              <a:off x="6361375" y="1442200"/>
              <a:ext cx="121425" cy="121400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21"/>
            <p:cNvSpPr/>
            <p:nvPr/>
          </p:nvSpPr>
          <p:spPr>
            <a:xfrm>
              <a:off x="6361375" y="2646275"/>
              <a:ext cx="121425" cy="121425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21"/>
            <p:cNvSpPr/>
            <p:nvPr/>
          </p:nvSpPr>
          <p:spPr>
            <a:xfrm>
              <a:off x="6662400" y="4903950"/>
              <a:ext cx="121400" cy="121400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81D2D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41" name="Google Shape;3041;p21"/>
          <p:cNvSpPr txBox="1">
            <a:spLocks noGrp="1"/>
          </p:cNvSpPr>
          <p:nvPr>
            <p:ph type="sldNum" idx="12"/>
          </p:nvPr>
        </p:nvSpPr>
        <p:spPr>
          <a:xfrm>
            <a:off x="122042" y="629360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42" name="Google Shape;3042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199867" y="6067550"/>
            <a:ext cx="791045" cy="58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3" name="Google Shape;3043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7301" y="6351917"/>
            <a:ext cx="3056401" cy="408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_1">
    <p:bg>
      <p:bgPr>
        <a:solidFill>
          <a:srgbClr val="1D1D1B"/>
        </a:solidFill>
        <a:effectLst/>
      </p:bgPr>
    </p:bg>
    <p:spTree>
      <p:nvGrpSpPr>
        <p:cNvPr id="1" name="Shape 3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9" name="Google Shape;3589;p24"/>
          <p:cNvGrpSpPr/>
          <p:nvPr/>
        </p:nvGrpSpPr>
        <p:grpSpPr>
          <a:xfrm>
            <a:off x="10437930" y="38262"/>
            <a:ext cx="1715829" cy="6781567"/>
            <a:chOff x="6367294" y="28698"/>
            <a:chExt cx="1286904" cy="5086302"/>
          </a:xfrm>
        </p:grpSpPr>
        <p:sp>
          <p:nvSpPr>
            <p:cNvPr id="3590" name="Google Shape;3590;p24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24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24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24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24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24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24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24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24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24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24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24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24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24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24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24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24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24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24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24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24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24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24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24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24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24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24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24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24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24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24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24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24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24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24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24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24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24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24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24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24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24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24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24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24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24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24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24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24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24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24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24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24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24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24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24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24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24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24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24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24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24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24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24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24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24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24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24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24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24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24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24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24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24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24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24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24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24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24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24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24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24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24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24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24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24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24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24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24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24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24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24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24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24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24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24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24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24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24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24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24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24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24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24"/>
            <p:cNvSpPr/>
            <p:nvPr/>
          </p:nvSpPr>
          <p:spPr>
            <a:xfrm rot="10800000">
              <a:off x="6951800" y="320938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24"/>
            <p:cNvSpPr/>
            <p:nvPr/>
          </p:nvSpPr>
          <p:spPr>
            <a:xfrm rot="10800000">
              <a:off x="6951800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24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24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24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24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24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24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24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24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24"/>
            <p:cNvSpPr/>
            <p:nvPr/>
          </p:nvSpPr>
          <p:spPr>
            <a:xfrm rot="10800000">
              <a:off x="680568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24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24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24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24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24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24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24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24"/>
            <p:cNvSpPr/>
            <p:nvPr/>
          </p:nvSpPr>
          <p:spPr>
            <a:xfrm rot="10800000">
              <a:off x="6659535" y="17481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24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24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24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24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24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24"/>
            <p:cNvSpPr/>
            <p:nvPr/>
          </p:nvSpPr>
          <p:spPr>
            <a:xfrm rot="10800000">
              <a:off x="651341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24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24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24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24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24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24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24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24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24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24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24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24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24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24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24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24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24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24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24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24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24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24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24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24"/>
            <p:cNvSpPr/>
            <p:nvPr/>
          </p:nvSpPr>
          <p:spPr>
            <a:xfrm rot="10800000">
              <a:off x="680568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24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24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44" name="Google Shape;3744;p24"/>
          <p:cNvGrpSpPr/>
          <p:nvPr/>
        </p:nvGrpSpPr>
        <p:grpSpPr>
          <a:xfrm rot="10800000">
            <a:off x="38574" y="38434"/>
            <a:ext cx="1715829" cy="6781567"/>
            <a:chOff x="6367294" y="28698"/>
            <a:chExt cx="1286904" cy="5086302"/>
          </a:xfrm>
        </p:grpSpPr>
        <p:sp>
          <p:nvSpPr>
            <p:cNvPr id="3745" name="Google Shape;3745;p24"/>
            <p:cNvSpPr/>
            <p:nvPr/>
          </p:nvSpPr>
          <p:spPr>
            <a:xfrm rot="10800000">
              <a:off x="7536331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24"/>
            <p:cNvSpPr/>
            <p:nvPr/>
          </p:nvSpPr>
          <p:spPr>
            <a:xfrm rot="10800000">
              <a:off x="7244066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24"/>
            <p:cNvSpPr/>
            <p:nvPr/>
          </p:nvSpPr>
          <p:spPr>
            <a:xfrm rot="10800000">
              <a:off x="7244066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24"/>
            <p:cNvSpPr/>
            <p:nvPr/>
          </p:nvSpPr>
          <p:spPr>
            <a:xfrm rot="10800000">
              <a:off x="6659535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24"/>
            <p:cNvSpPr/>
            <p:nvPr/>
          </p:nvSpPr>
          <p:spPr>
            <a:xfrm rot="10800000">
              <a:off x="7536331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24"/>
            <p:cNvSpPr/>
            <p:nvPr/>
          </p:nvSpPr>
          <p:spPr>
            <a:xfrm rot="10800000">
              <a:off x="7536331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24"/>
            <p:cNvSpPr/>
            <p:nvPr/>
          </p:nvSpPr>
          <p:spPr>
            <a:xfrm rot="10800000">
              <a:off x="7536331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24"/>
            <p:cNvSpPr/>
            <p:nvPr/>
          </p:nvSpPr>
          <p:spPr>
            <a:xfrm rot="10800000">
              <a:off x="7536331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24"/>
            <p:cNvSpPr/>
            <p:nvPr/>
          </p:nvSpPr>
          <p:spPr>
            <a:xfrm rot="10800000">
              <a:off x="7536331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24"/>
            <p:cNvSpPr/>
            <p:nvPr/>
          </p:nvSpPr>
          <p:spPr>
            <a:xfrm rot="10800000">
              <a:off x="7536331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24"/>
            <p:cNvSpPr/>
            <p:nvPr/>
          </p:nvSpPr>
          <p:spPr>
            <a:xfrm rot="10800000">
              <a:off x="7536331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24"/>
            <p:cNvSpPr/>
            <p:nvPr/>
          </p:nvSpPr>
          <p:spPr>
            <a:xfrm rot="10800000">
              <a:off x="7536331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24"/>
            <p:cNvSpPr/>
            <p:nvPr/>
          </p:nvSpPr>
          <p:spPr>
            <a:xfrm rot="10800000">
              <a:off x="7536331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24"/>
            <p:cNvSpPr/>
            <p:nvPr/>
          </p:nvSpPr>
          <p:spPr>
            <a:xfrm rot="10800000">
              <a:off x="7536331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24"/>
            <p:cNvSpPr/>
            <p:nvPr/>
          </p:nvSpPr>
          <p:spPr>
            <a:xfrm rot="10800000">
              <a:off x="7536331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24"/>
            <p:cNvSpPr/>
            <p:nvPr/>
          </p:nvSpPr>
          <p:spPr>
            <a:xfrm rot="10800000">
              <a:off x="7536331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24"/>
            <p:cNvSpPr/>
            <p:nvPr/>
          </p:nvSpPr>
          <p:spPr>
            <a:xfrm rot="10800000">
              <a:off x="7536331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24"/>
            <p:cNvSpPr/>
            <p:nvPr/>
          </p:nvSpPr>
          <p:spPr>
            <a:xfrm rot="10800000">
              <a:off x="7536331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24"/>
            <p:cNvSpPr/>
            <p:nvPr/>
          </p:nvSpPr>
          <p:spPr>
            <a:xfrm rot="10800000">
              <a:off x="7536331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24"/>
            <p:cNvSpPr/>
            <p:nvPr/>
          </p:nvSpPr>
          <p:spPr>
            <a:xfrm rot="10800000">
              <a:off x="7536331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24"/>
            <p:cNvSpPr/>
            <p:nvPr/>
          </p:nvSpPr>
          <p:spPr>
            <a:xfrm rot="10800000">
              <a:off x="7536331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24"/>
            <p:cNvSpPr/>
            <p:nvPr/>
          </p:nvSpPr>
          <p:spPr>
            <a:xfrm rot="10800000">
              <a:off x="7536331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24"/>
            <p:cNvSpPr/>
            <p:nvPr/>
          </p:nvSpPr>
          <p:spPr>
            <a:xfrm rot="10800000">
              <a:off x="7536331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24"/>
            <p:cNvSpPr/>
            <p:nvPr/>
          </p:nvSpPr>
          <p:spPr>
            <a:xfrm rot="10800000">
              <a:off x="7536331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24"/>
            <p:cNvSpPr/>
            <p:nvPr/>
          </p:nvSpPr>
          <p:spPr>
            <a:xfrm rot="10800000">
              <a:off x="7536331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24"/>
            <p:cNvSpPr/>
            <p:nvPr/>
          </p:nvSpPr>
          <p:spPr>
            <a:xfrm rot="10800000">
              <a:off x="7536331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24"/>
            <p:cNvSpPr/>
            <p:nvPr/>
          </p:nvSpPr>
          <p:spPr>
            <a:xfrm rot="10800000">
              <a:off x="7536331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24"/>
            <p:cNvSpPr/>
            <p:nvPr/>
          </p:nvSpPr>
          <p:spPr>
            <a:xfrm rot="10800000">
              <a:off x="7536331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24"/>
            <p:cNvSpPr/>
            <p:nvPr/>
          </p:nvSpPr>
          <p:spPr>
            <a:xfrm rot="10800000">
              <a:off x="7536331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24"/>
            <p:cNvSpPr/>
            <p:nvPr/>
          </p:nvSpPr>
          <p:spPr>
            <a:xfrm rot="10800000">
              <a:off x="7536331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24"/>
            <p:cNvSpPr/>
            <p:nvPr/>
          </p:nvSpPr>
          <p:spPr>
            <a:xfrm rot="10800000">
              <a:off x="7390210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24"/>
            <p:cNvSpPr/>
            <p:nvPr/>
          </p:nvSpPr>
          <p:spPr>
            <a:xfrm rot="10800000">
              <a:off x="739021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24"/>
            <p:cNvSpPr/>
            <p:nvPr/>
          </p:nvSpPr>
          <p:spPr>
            <a:xfrm rot="10800000">
              <a:off x="7390210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24"/>
            <p:cNvSpPr/>
            <p:nvPr/>
          </p:nvSpPr>
          <p:spPr>
            <a:xfrm rot="10800000">
              <a:off x="7390210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24"/>
            <p:cNvSpPr/>
            <p:nvPr/>
          </p:nvSpPr>
          <p:spPr>
            <a:xfrm rot="10800000">
              <a:off x="739021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24"/>
            <p:cNvSpPr/>
            <p:nvPr/>
          </p:nvSpPr>
          <p:spPr>
            <a:xfrm rot="10800000">
              <a:off x="7390210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24"/>
            <p:cNvSpPr/>
            <p:nvPr/>
          </p:nvSpPr>
          <p:spPr>
            <a:xfrm rot="10800000">
              <a:off x="739021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24"/>
            <p:cNvSpPr/>
            <p:nvPr/>
          </p:nvSpPr>
          <p:spPr>
            <a:xfrm rot="10800000">
              <a:off x="7390210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24"/>
            <p:cNvSpPr/>
            <p:nvPr/>
          </p:nvSpPr>
          <p:spPr>
            <a:xfrm rot="10800000">
              <a:off x="7390210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24"/>
            <p:cNvSpPr/>
            <p:nvPr/>
          </p:nvSpPr>
          <p:spPr>
            <a:xfrm rot="10800000">
              <a:off x="739021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24"/>
            <p:cNvSpPr/>
            <p:nvPr/>
          </p:nvSpPr>
          <p:spPr>
            <a:xfrm rot="10800000">
              <a:off x="7390210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24"/>
            <p:cNvSpPr/>
            <p:nvPr/>
          </p:nvSpPr>
          <p:spPr>
            <a:xfrm rot="10800000">
              <a:off x="7390210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24"/>
            <p:cNvSpPr/>
            <p:nvPr/>
          </p:nvSpPr>
          <p:spPr>
            <a:xfrm rot="10800000">
              <a:off x="7390210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24"/>
            <p:cNvSpPr/>
            <p:nvPr/>
          </p:nvSpPr>
          <p:spPr>
            <a:xfrm rot="10800000">
              <a:off x="7390210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24"/>
            <p:cNvSpPr/>
            <p:nvPr/>
          </p:nvSpPr>
          <p:spPr>
            <a:xfrm rot="10800000">
              <a:off x="739021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24"/>
            <p:cNvSpPr/>
            <p:nvPr/>
          </p:nvSpPr>
          <p:spPr>
            <a:xfrm rot="10800000">
              <a:off x="7390210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24"/>
            <p:cNvSpPr/>
            <p:nvPr/>
          </p:nvSpPr>
          <p:spPr>
            <a:xfrm rot="10800000">
              <a:off x="7390210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24"/>
            <p:cNvSpPr/>
            <p:nvPr/>
          </p:nvSpPr>
          <p:spPr>
            <a:xfrm rot="10800000">
              <a:off x="7390210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24"/>
            <p:cNvSpPr/>
            <p:nvPr/>
          </p:nvSpPr>
          <p:spPr>
            <a:xfrm rot="10800000">
              <a:off x="7390210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24"/>
            <p:cNvSpPr/>
            <p:nvPr/>
          </p:nvSpPr>
          <p:spPr>
            <a:xfrm rot="10800000">
              <a:off x="7390210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24"/>
            <p:cNvSpPr/>
            <p:nvPr/>
          </p:nvSpPr>
          <p:spPr>
            <a:xfrm rot="10800000">
              <a:off x="739021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24"/>
            <p:cNvSpPr/>
            <p:nvPr/>
          </p:nvSpPr>
          <p:spPr>
            <a:xfrm rot="10800000">
              <a:off x="7390210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24"/>
            <p:cNvSpPr/>
            <p:nvPr/>
          </p:nvSpPr>
          <p:spPr>
            <a:xfrm rot="10800000">
              <a:off x="7390210" y="61320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24"/>
            <p:cNvSpPr/>
            <p:nvPr/>
          </p:nvSpPr>
          <p:spPr>
            <a:xfrm rot="10800000">
              <a:off x="7390210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24"/>
            <p:cNvSpPr/>
            <p:nvPr/>
          </p:nvSpPr>
          <p:spPr>
            <a:xfrm rot="10800000">
              <a:off x="7390210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24"/>
            <p:cNvSpPr/>
            <p:nvPr/>
          </p:nvSpPr>
          <p:spPr>
            <a:xfrm rot="10800000">
              <a:off x="7244066" y="4704867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24"/>
            <p:cNvSpPr/>
            <p:nvPr/>
          </p:nvSpPr>
          <p:spPr>
            <a:xfrm rot="10800000">
              <a:off x="7244066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24"/>
            <p:cNvSpPr/>
            <p:nvPr/>
          </p:nvSpPr>
          <p:spPr>
            <a:xfrm rot="10800000">
              <a:off x="7244066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24"/>
            <p:cNvSpPr/>
            <p:nvPr/>
          </p:nvSpPr>
          <p:spPr>
            <a:xfrm rot="10800000">
              <a:off x="7244066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24"/>
            <p:cNvSpPr/>
            <p:nvPr/>
          </p:nvSpPr>
          <p:spPr>
            <a:xfrm rot="10800000">
              <a:off x="7244066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24"/>
            <p:cNvSpPr/>
            <p:nvPr/>
          </p:nvSpPr>
          <p:spPr>
            <a:xfrm rot="10800000">
              <a:off x="7244066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24"/>
            <p:cNvSpPr/>
            <p:nvPr/>
          </p:nvSpPr>
          <p:spPr>
            <a:xfrm rot="10800000">
              <a:off x="7244066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24"/>
            <p:cNvSpPr/>
            <p:nvPr/>
          </p:nvSpPr>
          <p:spPr>
            <a:xfrm rot="10800000">
              <a:off x="7244066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24"/>
            <p:cNvSpPr/>
            <p:nvPr/>
          </p:nvSpPr>
          <p:spPr>
            <a:xfrm rot="10800000">
              <a:off x="7244066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24"/>
            <p:cNvSpPr/>
            <p:nvPr/>
          </p:nvSpPr>
          <p:spPr>
            <a:xfrm rot="10800000">
              <a:off x="7244066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24"/>
            <p:cNvSpPr/>
            <p:nvPr/>
          </p:nvSpPr>
          <p:spPr>
            <a:xfrm rot="10800000">
              <a:off x="7244066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24"/>
            <p:cNvSpPr/>
            <p:nvPr/>
          </p:nvSpPr>
          <p:spPr>
            <a:xfrm rot="10800000">
              <a:off x="7244066" y="192838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24"/>
            <p:cNvSpPr/>
            <p:nvPr/>
          </p:nvSpPr>
          <p:spPr>
            <a:xfrm rot="10800000">
              <a:off x="7244066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24"/>
            <p:cNvSpPr/>
            <p:nvPr/>
          </p:nvSpPr>
          <p:spPr>
            <a:xfrm rot="10800000">
              <a:off x="7244066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24"/>
            <p:cNvSpPr/>
            <p:nvPr/>
          </p:nvSpPr>
          <p:spPr>
            <a:xfrm rot="10800000">
              <a:off x="7244066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24"/>
            <p:cNvSpPr/>
            <p:nvPr/>
          </p:nvSpPr>
          <p:spPr>
            <a:xfrm rot="10800000">
              <a:off x="7244066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24"/>
            <p:cNvSpPr/>
            <p:nvPr/>
          </p:nvSpPr>
          <p:spPr>
            <a:xfrm rot="10800000">
              <a:off x="7244066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24"/>
            <p:cNvSpPr/>
            <p:nvPr/>
          </p:nvSpPr>
          <p:spPr>
            <a:xfrm rot="10800000">
              <a:off x="7244066" y="75934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24"/>
            <p:cNvSpPr/>
            <p:nvPr/>
          </p:nvSpPr>
          <p:spPr>
            <a:xfrm rot="10800000">
              <a:off x="7244066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24"/>
            <p:cNvSpPr/>
            <p:nvPr/>
          </p:nvSpPr>
          <p:spPr>
            <a:xfrm rot="10800000">
              <a:off x="7244066" y="320938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24"/>
            <p:cNvSpPr/>
            <p:nvPr/>
          </p:nvSpPr>
          <p:spPr>
            <a:xfrm rot="10800000">
              <a:off x="709794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24"/>
            <p:cNvSpPr/>
            <p:nvPr/>
          </p:nvSpPr>
          <p:spPr>
            <a:xfrm rot="10800000">
              <a:off x="7097945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24"/>
            <p:cNvSpPr/>
            <p:nvPr/>
          </p:nvSpPr>
          <p:spPr>
            <a:xfrm rot="10800000">
              <a:off x="7097945" y="426648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24"/>
            <p:cNvSpPr/>
            <p:nvPr/>
          </p:nvSpPr>
          <p:spPr>
            <a:xfrm rot="10800000">
              <a:off x="7097945" y="382809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24"/>
            <p:cNvSpPr/>
            <p:nvPr/>
          </p:nvSpPr>
          <p:spPr>
            <a:xfrm rot="10800000">
              <a:off x="7097945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24"/>
            <p:cNvSpPr/>
            <p:nvPr/>
          </p:nvSpPr>
          <p:spPr>
            <a:xfrm rot="10800000">
              <a:off x="7097945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24"/>
            <p:cNvSpPr/>
            <p:nvPr/>
          </p:nvSpPr>
          <p:spPr>
            <a:xfrm rot="10800000">
              <a:off x="7097945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24"/>
            <p:cNvSpPr/>
            <p:nvPr/>
          </p:nvSpPr>
          <p:spPr>
            <a:xfrm rot="10800000">
              <a:off x="7097945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24"/>
            <p:cNvSpPr/>
            <p:nvPr/>
          </p:nvSpPr>
          <p:spPr>
            <a:xfrm rot="10800000">
              <a:off x="7097945" y="251291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24"/>
            <p:cNvSpPr/>
            <p:nvPr/>
          </p:nvSpPr>
          <p:spPr>
            <a:xfrm rot="10800000">
              <a:off x="7097945" y="2366770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24"/>
            <p:cNvSpPr/>
            <p:nvPr/>
          </p:nvSpPr>
          <p:spPr>
            <a:xfrm rot="10800000">
              <a:off x="7097945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24"/>
            <p:cNvSpPr/>
            <p:nvPr/>
          </p:nvSpPr>
          <p:spPr>
            <a:xfrm rot="10800000">
              <a:off x="7097945" y="178226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24"/>
            <p:cNvSpPr/>
            <p:nvPr/>
          </p:nvSpPr>
          <p:spPr>
            <a:xfrm rot="10800000">
              <a:off x="7097945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24"/>
            <p:cNvSpPr/>
            <p:nvPr/>
          </p:nvSpPr>
          <p:spPr>
            <a:xfrm rot="10800000">
              <a:off x="709794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24"/>
            <p:cNvSpPr/>
            <p:nvPr/>
          </p:nvSpPr>
          <p:spPr>
            <a:xfrm rot="10800000">
              <a:off x="7097945" y="1197734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24"/>
            <p:cNvSpPr/>
            <p:nvPr/>
          </p:nvSpPr>
          <p:spPr>
            <a:xfrm rot="10800000">
              <a:off x="7097945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24"/>
            <p:cNvSpPr/>
            <p:nvPr/>
          </p:nvSpPr>
          <p:spPr>
            <a:xfrm rot="10800000">
              <a:off x="7097945" y="17481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24"/>
            <p:cNvSpPr/>
            <p:nvPr/>
          </p:nvSpPr>
          <p:spPr>
            <a:xfrm rot="10800000">
              <a:off x="7097945" y="28698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24"/>
            <p:cNvSpPr/>
            <p:nvPr/>
          </p:nvSpPr>
          <p:spPr>
            <a:xfrm rot="10800000">
              <a:off x="6951800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24"/>
            <p:cNvSpPr/>
            <p:nvPr/>
          </p:nvSpPr>
          <p:spPr>
            <a:xfrm rot="10800000">
              <a:off x="6951800" y="4704867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24"/>
            <p:cNvSpPr/>
            <p:nvPr/>
          </p:nvSpPr>
          <p:spPr>
            <a:xfrm rot="10800000">
              <a:off x="6951800" y="426648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24"/>
            <p:cNvSpPr/>
            <p:nvPr/>
          </p:nvSpPr>
          <p:spPr>
            <a:xfrm rot="10800000">
              <a:off x="6951800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24"/>
            <p:cNvSpPr/>
            <p:nvPr/>
          </p:nvSpPr>
          <p:spPr>
            <a:xfrm rot="10800000">
              <a:off x="6951800" y="3681951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24"/>
            <p:cNvSpPr/>
            <p:nvPr/>
          </p:nvSpPr>
          <p:spPr>
            <a:xfrm rot="10800000">
              <a:off x="6951800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24"/>
            <p:cNvSpPr/>
            <p:nvPr/>
          </p:nvSpPr>
          <p:spPr>
            <a:xfrm rot="10800000">
              <a:off x="6951800" y="2951301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24"/>
            <p:cNvSpPr/>
            <p:nvPr/>
          </p:nvSpPr>
          <p:spPr>
            <a:xfrm rot="10800000">
              <a:off x="6951800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24"/>
            <p:cNvSpPr/>
            <p:nvPr/>
          </p:nvSpPr>
          <p:spPr>
            <a:xfrm rot="10800000">
              <a:off x="6951800" y="222065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24"/>
            <p:cNvSpPr/>
            <p:nvPr/>
          </p:nvSpPr>
          <p:spPr>
            <a:xfrm rot="10800000">
              <a:off x="6951800" y="207452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24"/>
            <p:cNvSpPr/>
            <p:nvPr/>
          </p:nvSpPr>
          <p:spPr>
            <a:xfrm rot="10800000">
              <a:off x="6951800" y="178226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24"/>
            <p:cNvSpPr/>
            <p:nvPr/>
          </p:nvSpPr>
          <p:spPr>
            <a:xfrm rot="10800000">
              <a:off x="6951800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24"/>
            <p:cNvSpPr/>
            <p:nvPr/>
          </p:nvSpPr>
          <p:spPr>
            <a:xfrm rot="10800000">
              <a:off x="6951800" y="148999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24"/>
            <p:cNvSpPr/>
            <p:nvPr/>
          </p:nvSpPr>
          <p:spPr>
            <a:xfrm rot="10800000">
              <a:off x="6951800" y="119773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24"/>
            <p:cNvSpPr/>
            <p:nvPr/>
          </p:nvSpPr>
          <p:spPr>
            <a:xfrm rot="10800000">
              <a:off x="6951800" y="1051613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24"/>
            <p:cNvSpPr/>
            <p:nvPr/>
          </p:nvSpPr>
          <p:spPr>
            <a:xfrm rot="10800000">
              <a:off x="6951800" y="613204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24"/>
            <p:cNvSpPr/>
            <p:nvPr/>
          </p:nvSpPr>
          <p:spPr>
            <a:xfrm rot="10800000">
              <a:off x="680568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24"/>
            <p:cNvSpPr/>
            <p:nvPr/>
          </p:nvSpPr>
          <p:spPr>
            <a:xfrm rot="10800000">
              <a:off x="6805680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24"/>
            <p:cNvSpPr/>
            <p:nvPr/>
          </p:nvSpPr>
          <p:spPr>
            <a:xfrm rot="10800000">
              <a:off x="6805680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24"/>
            <p:cNvSpPr/>
            <p:nvPr/>
          </p:nvSpPr>
          <p:spPr>
            <a:xfrm rot="10800000">
              <a:off x="6805680" y="353583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24"/>
            <p:cNvSpPr/>
            <p:nvPr/>
          </p:nvSpPr>
          <p:spPr>
            <a:xfrm rot="10800000">
              <a:off x="6805680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24"/>
            <p:cNvSpPr/>
            <p:nvPr/>
          </p:nvSpPr>
          <p:spPr>
            <a:xfrm rot="10800000">
              <a:off x="6805680" y="222065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24"/>
            <p:cNvSpPr/>
            <p:nvPr/>
          </p:nvSpPr>
          <p:spPr>
            <a:xfrm rot="10800000">
              <a:off x="6805680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24"/>
            <p:cNvSpPr/>
            <p:nvPr/>
          </p:nvSpPr>
          <p:spPr>
            <a:xfrm rot="10800000">
              <a:off x="6805680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24"/>
            <p:cNvSpPr/>
            <p:nvPr/>
          </p:nvSpPr>
          <p:spPr>
            <a:xfrm rot="10800000">
              <a:off x="6659535" y="4851012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24"/>
            <p:cNvSpPr/>
            <p:nvPr/>
          </p:nvSpPr>
          <p:spPr>
            <a:xfrm rot="10800000">
              <a:off x="6659535" y="3974217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24"/>
            <p:cNvSpPr/>
            <p:nvPr/>
          </p:nvSpPr>
          <p:spPr>
            <a:xfrm rot="10800000">
              <a:off x="6659535" y="324356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24"/>
            <p:cNvSpPr/>
            <p:nvPr/>
          </p:nvSpPr>
          <p:spPr>
            <a:xfrm rot="10800000">
              <a:off x="6659535" y="2512915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24"/>
            <p:cNvSpPr/>
            <p:nvPr/>
          </p:nvSpPr>
          <p:spPr>
            <a:xfrm rot="10800000">
              <a:off x="6659535" y="1636120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24"/>
            <p:cNvSpPr/>
            <p:nvPr/>
          </p:nvSpPr>
          <p:spPr>
            <a:xfrm rot="10800000">
              <a:off x="6659535" y="905469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24"/>
            <p:cNvSpPr/>
            <p:nvPr/>
          </p:nvSpPr>
          <p:spPr>
            <a:xfrm rot="10800000">
              <a:off x="6659535" y="759348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24"/>
            <p:cNvSpPr/>
            <p:nvPr/>
          </p:nvSpPr>
          <p:spPr>
            <a:xfrm rot="10800000">
              <a:off x="6513415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24"/>
            <p:cNvSpPr/>
            <p:nvPr/>
          </p:nvSpPr>
          <p:spPr>
            <a:xfrm rot="10800000">
              <a:off x="6513415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24"/>
            <p:cNvSpPr/>
            <p:nvPr/>
          </p:nvSpPr>
          <p:spPr>
            <a:xfrm rot="10800000">
              <a:off x="6513415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24"/>
            <p:cNvSpPr/>
            <p:nvPr/>
          </p:nvSpPr>
          <p:spPr>
            <a:xfrm rot="10800000">
              <a:off x="6513415" y="148999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24"/>
            <p:cNvSpPr/>
            <p:nvPr/>
          </p:nvSpPr>
          <p:spPr>
            <a:xfrm rot="10800000">
              <a:off x="6513415" y="90546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24"/>
            <p:cNvSpPr/>
            <p:nvPr/>
          </p:nvSpPr>
          <p:spPr>
            <a:xfrm rot="10800000">
              <a:off x="6367294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24"/>
            <p:cNvSpPr/>
            <p:nvPr/>
          </p:nvSpPr>
          <p:spPr>
            <a:xfrm rot="10800000">
              <a:off x="6367294" y="3681951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24"/>
            <p:cNvSpPr/>
            <p:nvPr/>
          </p:nvSpPr>
          <p:spPr>
            <a:xfrm rot="10800000">
              <a:off x="6367294" y="2659036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24"/>
            <p:cNvSpPr/>
            <p:nvPr/>
          </p:nvSpPr>
          <p:spPr>
            <a:xfrm rot="10800000">
              <a:off x="7536331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24"/>
            <p:cNvSpPr/>
            <p:nvPr/>
          </p:nvSpPr>
          <p:spPr>
            <a:xfrm rot="10800000">
              <a:off x="7536331" y="4851012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24"/>
            <p:cNvSpPr/>
            <p:nvPr/>
          </p:nvSpPr>
          <p:spPr>
            <a:xfrm rot="10800000">
              <a:off x="7536331" y="441262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24"/>
            <p:cNvSpPr/>
            <p:nvPr/>
          </p:nvSpPr>
          <p:spPr>
            <a:xfrm rot="10800000">
              <a:off x="7536331" y="412036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24"/>
            <p:cNvSpPr/>
            <p:nvPr/>
          </p:nvSpPr>
          <p:spPr>
            <a:xfrm rot="10800000">
              <a:off x="7536331" y="338971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24"/>
            <p:cNvSpPr/>
            <p:nvPr/>
          </p:nvSpPr>
          <p:spPr>
            <a:xfrm rot="10800000">
              <a:off x="7536331" y="3243566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24"/>
            <p:cNvSpPr/>
            <p:nvPr/>
          </p:nvSpPr>
          <p:spPr>
            <a:xfrm rot="10800000">
              <a:off x="7536331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24"/>
            <p:cNvSpPr/>
            <p:nvPr/>
          </p:nvSpPr>
          <p:spPr>
            <a:xfrm rot="10800000">
              <a:off x="7536331" y="1343854"/>
              <a:ext cx="117867" cy="117892"/>
            </a:xfrm>
            <a:custGeom>
              <a:avLst/>
              <a:gdLst/>
              <a:ahLst/>
              <a:cxnLst/>
              <a:rect l="l" t="t" r="r" b="b"/>
              <a:pathLst>
                <a:path w="4856" h="4857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24"/>
            <p:cNvSpPr/>
            <p:nvPr/>
          </p:nvSpPr>
          <p:spPr>
            <a:xfrm rot="10800000">
              <a:off x="7390210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24"/>
            <p:cNvSpPr/>
            <p:nvPr/>
          </p:nvSpPr>
          <p:spPr>
            <a:xfrm rot="10800000">
              <a:off x="7390210" y="397421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24"/>
            <p:cNvSpPr/>
            <p:nvPr/>
          </p:nvSpPr>
          <p:spPr>
            <a:xfrm rot="10800000">
              <a:off x="7390210" y="3097445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24"/>
            <p:cNvSpPr/>
            <p:nvPr/>
          </p:nvSpPr>
          <p:spPr>
            <a:xfrm rot="10800000">
              <a:off x="7390210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0"/>
                  </a:moveTo>
                  <a:lnTo>
                    <a:pt x="1" y="4855"/>
                  </a:lnTo>
                  <a:lnTo>
                    <a:pt x="4856" y="4855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24"/>
            <p:cNvSpPr/>
            <p:nvPr/>
          </p:nvSpPr>
          <p:spPr>
            <a:xfrm rot="10800000">
              <a:off x="7390210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24"/>
            <p:cNvSpPr/>
            <p:nvPr/>
          </p:nvSpPr>
          <p:spPr>
            <a:xfrm rot="10800000">
              <a:off x="7244066" y="499713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24"/>
            <p:cNvSpPr/>
            <p:nvPr/>
          </p:nvSpPr>
          <p:spPr>
            <a:xfrm rot="10800000">
              <a:off x="7244066" y="4558747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24"/>
            <p:cNvSpPr/>
            <p:nvPr/>
          </p:nvSpPr>
          <p:spPr>
            <a:xfrm rot="10800000">
              <a:off x="7244066" y="2951301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24"/>
            <p:cNvSpPr/>
            <p:nvPr/>
          </p:nvSpPr>
          <p:spPr>
            <a:xfrm rot="10800000">
              <a:off x="7244066" y="2074529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24"/>
            <p:cNvSpPr/>
            <p:nvPr/>
          </p:nvSpPr>
          <p:spPr>
            <a:xfrm rot="10800000">
              <a:off x="7244066" y="163612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0"/>
                  </a:moveTo>
                  <a:lnTo>
                    <a:pt x="0" y="4855"/>
                  </a:lnTo>
                  <a:lnTo>
                    <a:pt x="4855" y="4855"/>
                  </a:lnTo>
                  <a:lnTo>
                    <a:pt x="48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24"/>
            <p:cNvSpPr/>
            <p:nvPr/>
          </p:nvSpPr>
          <p:spPr>
            <a:xfrm rot="10800000">
              <a:off x="7097945" y="105161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24"/>
            <p:cNvSpPr/>
            <p:nvPr/>
          </p:nvSpPr>
          <p:spPr>
            <a:xfrm rot="10800000">
              <a:off x="6951800" y="3828096"/>
              <a:ext cx="117892" cy="117867"/>
            </a:xfrm>
            <a:custGeom>
              <a:avLst/>
              <a:gdLst/>
              <a:ahLst/>
              <a:cxnLst/>
              <a:rect l="l" t="t" r="r" b="b"/>
              <a:pathLst>
                <a:path w="4857" h="4856" extrusionOk="0">
                  <a:moveTo>
                    <a:pt x="1" y="0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24"/>
            <p:cNvSpPr/>
            <p:nvPr/>
          </p:nvSpPr>
          <p:spPr>
            <a:xfrm rot="10800000">
              <a:off x="6951800" y="2659036"/>
              <a:ext cx="117892" cy="117892"/>
            </a:xfrm>
            <a:custGeom>
              <a:avLst/>
              <a:gdLst/>
              <a:ahLst/>
              <a:cxnLst/>
              <a:rect l="l" t="t" r="r" b="b"/>
              <a:pathLst>
                <a:path w="4857" h="4857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24"/>
            <p:cNvSpPr/>
            <p:nvPr/>
          </p:nvSpPr>
          <p:spPr>
            <a:xfrm rot="10800000">
              <a:off x="6513415" y="2805180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0" y="1"/>
                  </a:moveTo>
                  <a:lnTo>
                    <a:pt x="0" y="4856"/>
                  </a:lnTo>
                  <a:lnTo>
                    <a:pt x="4855" y="4856"/>
                  </a:lnTo>
                  <a:lnTo>
                    <a:pt x="485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24"/>
            <p:cNvSpPr/>
            <p:nvPr/>
          </p:nvSpPr>
          <p:spPr>
            <a:xfrm rot="10800000">
              <a:off x="6367294" y="467083"/>
              <a:ext cx="117867" cy="117867"/>
            </a:xfrm>
            <a:custGeom>
              <a:avLst/>
              <a:gdLst/>
              <a:ahLst/>
              <a:cxnLst/>
              <a:rect l="l" t="t" r="r" b="b"/>
              <a:pathLst>
                <a:path w="4856" h="4856" extrusionOk="0">
                  <a:moveTo>
                    <a:pt x="1" y="1"/>
                  </a:moveTo>
                  <a:lnTo>
                    <a:pt x="1" y="4856"/>
                  </a:lnTo>
                  <a:lnTo>
                    <a:pt x="4856" y="4856"/>
                  </a:lnTo>
                  <a:lnTo>
                    <a:pt x="485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0" name="Google Shape;3900;p24"/>
          <p:cNvSpPr txBox="1">
            <a:spLocks noGrp="1"/>
          </p:cNvSpPr>
          <p:nvPr>
            <p:ph type="sldNum" idx="12"/>
          </p:nvPr>
        </p:nvSpPr>
        <p:spPr>
          <a:xfrm>
            <a:off x="122042" y="6293601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901" name="Google Shape;3901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1085200" y="6050166"/>
            <a:ext cx="997534" cy="6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2" name="Google Shape;3902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634" y="6351900"/>
            <a:ext cx="3056401" cy="4081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A0DCF-732C-074E-A100-DE555CE2B422}" type="datetimeFigureOut">
              <a:rPr lang="en-US" smtClean="0"/>
              <a:t>8/15/19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19BA0-3E28-4E4B-90F7-8F9E99805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29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957733" y="985833"/>
            <a:ext cx="9014700" cy="1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800"/>
              <a:buFont typeface="Dosis ExtraLight"/>
              <a:buNone/>
              <a:defRPr sz="4800">
                <a:solidFill>
                  <a:srgbClr val="2E919E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800"/>
              <a:buFont typeface="Dosis ExtraLight"/>
              <a:buNone/>
              <a:defRPr sz="4800">
                <a:solidFill>
                  <a:srgbClr val="2E919E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800"/>
              <a:buFont typeface="Dosis ExtraLight"/>
              <a:buNone/>
              <a:defRPr sz="4800">
                <a:solidFill>
                  <a:srgbClr val="2E919E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800"/>
              <a:buFont typeface="Dosis ExtraLight"/>
              <a:buNone/>
              <a:defRPr sz="4800">
                <a:solidFill>
                  <a:srgbClr val="2E919E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800"/>
              <a:buFont typeface="Dosis ExtraLight"/>
              <a:buNone/>
              <a:defRPr sz="4800">
                <a:solidFill>
                  <a:srgbClr val="2E919E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800"/>
              <a:buFont typeface="Dosis ExtraLight"/>
              <a:buNone/>
              <a:defRPr sz="4800">
                <a:solidFill>
                  <a:srgbClr val="2E919E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800"/>
              <a:buFont typeface="Dosis ExtraLight"/>
              <a:buNone/>
              <a:defRPr sz="4800">
                <a:solidFill>
                  <a:srgbClr val="2E919E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800"/>
              <a:buFont typeface="Dosis ExtraLight"/>
              <a:buNone/>
              <a:defRPr sz="4800">
                <a:solidFill>
                  <a:srgbClr val="2E919E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2E919E"/>
              </a:buClr>
              <a:buSzPts val="4800"/>
              <a:buFont typeface="Dosis ExtraLight"/>
              <a:buNone/>
              <a:defRPr sz="4800">
                <a:solidFill>
                  <a:srgbClr val="2E919E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957733" y="2311399"/>
            <a:ext cx="9014700" cy="3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431800" rtl="0">
              <a:spcBef>
                <a:spcPts val="80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▪"/>
              <a:defRPr sz="32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lvl="1" indent="-431800" rtl="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lvl="2" indent="-431800" rtl="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lvl="3" indent="-431800" rtl="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lvl="4" indent="-431800" rtl="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lvl="5" indent="-431800" rtl="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lvl="6" indent="-431800" rtl="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●"/>
              <a:defRPr sz="32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lvl="7" indent="-431800" rtl="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○"/>
              <a:defRPr sz="32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lvl="8" indent="-431800" rtl="0"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■"/>
              <a:defRPr sz="3200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122042" y="6293601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buNone/>
              <a:defRPr sz="16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1pPr>
            <a:lvl2pPr lvl="1" rtl="0">
              <a:buNone/>
              <a:defRPr sz="16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2pPr>
            <a:lvl3pPr lvl="2" rtl="0">
              <a:buNone/>
              <a:defRPr sz="16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3pPr>
            <a:lvl4pPr lvl="3" rtl="0">
              <a:buNone/>
              <a:defRPr sz="16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4pPr>
            <a:lvl5pPr lvl="4" rtl="0">
              <a:buNone/>
              <a:defRPr sz="16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5pPr>
            <a:lvl6pPr lvl="5" rtl="0">
              <a:buNone/>
              <a:defRPr sz="16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6pPr>
            <a:lvl7pPr lvl="6" rtl="0">
              <a:buNone/>
              <a:defRPr sz="16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7pPr>
            <a:lvl8pPr lvl="7" rtl="0">
              <a:buNone/>
              <a:defRPr sz="16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8pPr>
            <a:lvl9pPr lvl="8" rtl="0">
              <a:buNone/>
              <a:defRPr sz="1600">
                <a:solidFill>
                  <a:srgbClr val="0B87A1"/>
                </a:solidFill>
                <a:latin typeface="Dosis ExtraLight"/>
                <a:ea typeface="Dosis ExtraLight"/>
                <a:cs typeface="Dosis ExtraLight"/>
                <a:sym typeface="Dosis Extra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5" r:id="rId5"/>
    <p:sldLayoutId id="2147483666" r:id="rId6"/>
    <p:sldLayoutId id="2147483669" r:id="rId7"/>
    <p:sldLayoutId id="2147483672" r:id="rId8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comments" Target="../comments/commen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7" name="Google Shape;390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467" y="521205"/>
            <a:ext cx="4590273" cy="715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8" name="Google Shape;3908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9169" y="124474"/>
            <a:ext cx="1742220" cy="195533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C503A7A-FBF1-A644-85FC-163B77297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9271" y="3281082"/>
            <a:ext cx="9251576" cy="1452283"/>
          </a:xfrm>
        </p:spPr>
        <p:txBody>
          <a:bodyPr/>
          <a:lstStyle/>
          <a:p>
            <a:r>
              <a:rPr lang="en-US" sz="6000" dirty="0">
                <a:latin typeface="+mj-lt"/>
              </a:rPr>
              <a:t>Patient Health Record </a:t>
            </a:r>
            <a:br>
              <a:rPr lang="en-US" sz="6000" dirty="0">
                <a:latin typeface="+mj-lt"/>
              </a:rPr>
            </a:br>
            <a:r>
              <a:rPr lang="en-US" sz="6000" dirty="0">
                <a:latin typeface="+mj-lt"/>
              </a:rPr>
              <a:t>Linkage Methods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3FA59D6-B44B-9542-9C49-F7DA1260B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9271" y="4712598"/>
            <a:ext cx="6804211" cy="1492437"/>
          </a:xfrm>
        </p:spPr>
        <p:txBody>
          <a:bodyPr/>
          <a:lstStyle/>
          <a:p>
            <a:r>
              <a:rPr lang="en-US" dirty="0"/>
              <a:t>Toan C. Ong, PhD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C18F9-37DB-9F46-A953-A10146E69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175605"/>
            <a:ext cx="9014700" cy="1143300"/>
          </a:xfrm>
        </p:spPr>
        <p:txBody>
          <a:bodyPr/>
          <a:lstStyle/>
          <a:p>
            <a:r>
              <a:rPr lang="en-US" dirty="0"/>
              <a:t>Data normalization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BF82AD-6F6A-3748-9983-C83342BB2F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733" y="1318905"/>
            <a:ext cx="9014700" cy="4966594"/>
          </a:xfrm>
        </p:spPr>
        <p:txBody>
          <a:bodyPr/>
          <a:lstStyle/>
          <a:p>
            <a:pPr lvl="0"/>
            <a:r>
              <a:rPr lang="en-US" dirty="0"/>
              <a:t>First and last names: non-alphabetical characters, including spaces, were removed. </a:t>
            </a:r>
          </a:p>
          <a:p>
            <a:pPr lvl="0"/>
            <a:r>
              <a:rPr lang="en-US" dirty="0"/>
              <a:t>Middle name: shortened to middle initial. </a:t>
            </a:r>
          </a:p>
          <a:p>
            <a:pPr lvl="0"/>
            <a:r>
              <a:rPr lang="en-US" dirty="0"/>
              <a:t>Gender: all genders were converted to one of three possible values: F, M, or NULL.</a:t>
            </a:r>
          </a:p>
          <a:p>
            <a:pPr lvl="0"/>
            <a:r>
              <a:rPr lang="en-US" dirty="0"/>
              <a:t>Date of birth: converted to YYYYMMDD format.</a:t>
            </a:r>
          </a:p>
          <a:p>
            <a:pPr lvl="0"/>
            <a:r>
              <a:rPr lang="en-US" dirty="0"/>
              <a:t>SSN4: Extract last 4 digits from full SSN.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505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9458-DE22-9B41-9145-88243BDA4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33479"/>
            <a:ext cx="9014700" cy="1143300"/>
          </a:xfrm>
        </p:spPr>
        <p:txBody>
          <a:bodyPr/>
          <a:lstStyle/>
          <a:p>
            <a:r>
              <a:rPr lang="en-US" dirty="0"/>
              <a:t>Data hashing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E45585-2C2B-CA40-8606-E9041904B7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733" y="1376779"/>
            <a:ext cx="9014700" cy="4908720"/>
          </a:xfrm>
        </p:spPr>
        <p:txBody>
          <a:bodyPr/>
          <a:lstStyle/>
          <a:p>
            <a:r>
              <a:rPr lang="en-US" dirty="0"/>
              <a:t>Data encryption/hashing</a:t>
            </a:r>
          </a:p>
          <a:p>
            <a:pPr lvl="1"/>
            <a:r>
              <a:rPr lang="en-US" dirty="0"/>
              <a:t>Advanced encryption standard (AES) methods</a:t>
            </a:r>
          </a:p>
          <a:p>
            <a:pPr lvl="1"/>
            <a:r>
              <a:rPr lang="en-US" dirty="0"/>
              <a:t>One-way hashing methods</a:t>
            </a:r>
          </a:p>
          <a:p>
            <a:pPr lvl="1"/>
            <a:r>
              <a:rPr lang="en-US" dirty="0"/>
              <a:t>Bloom filters, locality-sensitivity hashing</a:t>
            </a:r>
          </a:p>
          <a:p>
            <a:endParaRPr lang="en-US" dirty="0"/>
          </a:p>
        </p:txBody>
      </p:sp>
      <p:pic>
        <p:nvPicPr>
          <p:cNvPr id="4" name="Picture 3" descr="Screen Shot 2016-02-10 at 2.29.05 PM.png">
            <a:extLst>
              <a:ext uri="{FF2B5EF4-FFF2-40B4-BE49-F238E27FC236}">
                <a16:creationId xmlns:a16="http://schemas.microsoft.com/office/drawing/2014/main" id="{37DF28DA-625D-9B41-99F2-0653608A55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53" y="4062661"/>
            <a:ext cx="4310530" cy="19062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737A19-B1C1-0B4B-AE83-CD8C2B977C6E}"/>
              </a:ext>
            </a:extLst>
          </p:cNvPr>
          <p:cNvSpPr/>
          <p:nvPr/>
        </p:nvSpPr>
        <p:spPr>
          <a:xfrm>
            <a:off x="6379810" y="4229868"/>
            <a:ext cx="3122194" cy="8773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8C5F80-21F1-0D48-AA01-5C99B97FE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4042" y="4385700"/>
            <a:ext cx="1457325" cy="5429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DF7E98-DC8F-0142-BAFE-4AA913B8EB6D}"/>
              </a:ext>
            </a:extLst>
          </p:cNvPr>
          <p:cNvSpPr txBox="1"/>
          <p:nvPr/>
        </p:nvSpPr>
        <p:spPr>
          <a:xfrm>
            <a:off x="6554379" y="4455931"/>
            <a:ext cx="185307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Dice coefficient = </a:t>
            </a:r>
          </a:p>
        </p:txBody>
      </p:sp>
    </p:spTree>
    <p:extLst>
      <p:ext uri="{BB962C8B-B14F-4D97-AF65-F5344CB8AC3E}">
        <p14:creationId xmlns:p14="http://schemas.microsoft.com/office/powerpoint/2010/main" val="335064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C1BF0-B16F-A848-BB20-9808272AF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45053"/>
            <a:ext cx="9014700" cy="1143300"/>
          </a:xfrm>
        </p:spPr>
        <p:txBody>
          <a:bodyPr/>
          <a:lstStyle/>
          <a:p>
            <a:r>
              <a:rPr lang="en-US" dirty="0"/>
              <a:t>Deterministic linkage methods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1E44FAD1-8C50-B943-8984-DABFF70A18E3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>
              <a:xfrm>
                <a:off x="957733" y="1388353"/>
                <a:ext cx="9014700" cy="4897146"/>
              </a:xfrm>
            </p:spPr>
            <p:txBody>
              <a:bodyPr/>
              <a:lstStyle/>
              <a:p>
                <a:r>
                  <a:rPr lang="en-US" dirty="0"/>
                  <a:t>Exact match</a:t>
                </a:r>
              </a:p>
              <a:p>
                <a:pPr lvl="1"/>
                <a:r>
                  <a:rPr lang="en-US" dirty="0"/>
                  <a:t>”Michael”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“Michael”</a:t>
                </a:r>
              </a:p>
              <a:p>
                <a:pPr lvl="1"/>
                <a:r>
                  <a:rPr lang="en-US" dirty="0"/>
                  <a:t>“</a:t>
                </a:r>
                <a:r>
                  <a:rPr lang="en-US" dirty="0" err="1"/>
                  <a:t>Micheal</a:t>
                </a:r>
                <a:r>
                  <a:rPr lang="en-US" dirty="0"/>
                  <a:t>”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/>
                  <a:t> “Michael”</a:t>
                </a:r>
              </a:p>
              <a:p>
                <a:r>
                  <a:rPr lang="en-US" dirty="0"/>
                  <a:t>Fuzzy match</a:t>
                </a:r>
              </a:p>
              <a:p>
                <a:pPr lvl="1"/>
                <a:r>
                  <a:rPr lang="en-US" dirty="0"/>
                  <a:t>“</a:t>
                </a:r>
                <a:r>
                  <a:rPr lang="en-US" dirty="0" err="1"/>
                  <a:t>Micheal</a:t>
                </a:r>
                <a:r>
                  <a:rPr lang="en-US" dirty="0"/>
                  <a:t>”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</m:oMath>
                </a14:m>
                <a:r>
                  <a:rPr lang="en-US" dirty="0"/>
                  <a:t> “Michael”</a:t>
                </a:r>
              </a:p>
              <a:p>
                <a:pPr lvl="1"/>
                <a:r>
                  <a:rPr lang="en-US" dirty="0"/>
                  <a:t>“M240”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dirty="0"/>
                  <a:t> “M240”</a:t>
                </a:r>
              </a:p>
              <a:p>
                <a:r>
                  <a:rPr lang="en-US" dirty="0"/>
                  <a:t>Key match - Key = 3 FN initial + birth year</a:t>
                </a:r>
              </a:p>
              <a:p>
                <a:pPr lvl="1"/>
                <a:r>
                  <a:rPr lang="en-US" dirty="0"/>
                  <a:t>“Mic2010” = “Mic2010”</a:t>
                </a:r>
              </a:p>
              <a:p>
                <a:pPr marL="539750" indent="-514350">
                  <a:buFont typeface="+mj-lt"/>
                  <a:buAutoNum type="arabicPeriod"/>
                </a:pPr>
                <a:endParaRPr lang="en-US" dirty="0"/>
              </a:p>
            </p:txBody>
          </p:sp>
        </mc:Choice>
        <mc:Fallback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1E44FAD1-8C50-B943-8984-DABFF70A18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957733" y="1388353"/>
                <a:ext cx="9014700" cy="4897146"/>
              </a:xfrm>
              <a:blipFill>
                <a:blip r:embed="rId2"/>
                <a:stretch>
                  <a:fillRect l="-12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6191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2284A-4F98-A246-A1B3-561672521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45054"/>
            <a:ext cx="9014700" cy="1143300"/>
          </a:xfrm>
        </p:spPr>
        <p:txBody>
          <a:bodyPr/>
          <a:lstStyle/>
          <a:p>
            <a:r>
              <a:rPr lang="en-US" dirty="0"/>
              <a:t>Probabilistic linkage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9AE5A5-BDB0-CB48-A7D5-315D4A5822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733" y="1234953"/>
            <a:ext cx="9528930" cy="473758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400" dirty="0" err="1"/>
              <a:t>w</a:t>
            </a:r>
            <a:r>
              <a:rPr lang="en-US" sz="2400" baseline="-25000" dirty="0" err="1"/>
              <a:t>i</a:t>
            </a:r>
            <a:r>
              <a:rPr lang="en-US" sz="2400" dirty="0"/>
              <a:t> : Weight of linkage variable </a:t>
            </a:r>
            <a:r>
              <a:rPr lang="en-US" sz="2400" dirty="0" err="1"/>
              <a:t>i</a:t>
            </a:r>
            <a:r>
              <a:rPr lang="en-US" sz="2400" dirty="0"/>
              <a:t> – Value Range: 0-1</a:t>
            </a:r>
          </a:p>
          <a:p>
            <a:pPr marL="0" indent="0">
              <a:buNone/>
            </a:pPr>
            <a:r>
              <a:rPr lang="en-US" sz="2400" dirty="0"/>
              <a:t>d : Edit distance – Value Range: 0-100</a:t>
            </a:r>
          </a:p>
          <a:p>
            <a:pPr marL="0" indent="0">
              <a:buNone/>
            </a:pPr>
            <a:endParaRPr lang="en-US" dirty="0"/>
          </a:p>
          <a:p>
            <a:pPr indent="-457200"/>
            <a:r>
              <a:rPr lang="en-US" sz="2400" dirty="0"/>
              <a:t>Expectation Maximization (EM) for optimal weights</a:t>
            </a:r>
          </a:p>
          <a:p>
            <a:pPr indent="-457200"/>
            <a:r>
              <a:rPr lang="en-US" sz="2400" dirty="0"/>
              <a:t>Edit distance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77A903-7FD7-C743-9715-027E23D6E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20" y="1234953"/>
            <a:ext cx="3590925" cy="1181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B998DC-CB9D-934D-B60D-8A08E1428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668" y="3603744"/>
            <a:ext cx="1980602" cy="293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62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911E4-6DEC-8E40-9C48-66037EAF1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187180"/>
            <a:ext cx="9014700" cy="1143300"/>
          </a:xfrm>
        </p:spPr>
        <p:txBody>
          <a:bodyPr/>
          <a:lstStyle/>
          <a:p>
            <a:r>
              <a:rPr lang="en-US" dirty="0"/>
              <a:t>Linkage classification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A0FFB8-2BA8-2B4E-A3CF-1546CE7EC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733" y="1330480"/>
            <a:ext cx="9014700" cy="4955019"/>
          </a:xfrm>
        </p:spPr>
        <p:txBody>
          <a:bodyPr/>
          <a:lstStyle/>
          <a:p>
            <a:r>
              <a:rPr lang="en-US" dirty="0"/>
              <a:t>Two classes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err="1"/>
              <a:t>match_score</a:t>
            </a:r>
            <a:r>
              <a:rPr lang="en-US" dirty="0"/>
              <a:t> ≥ threshold</a:t>
            </a:r>
            <a:r>
              <a:rPr lang="en-US" dirty="0">
                <a:sym typeface="Wingdings" panose="05000000000000000000" pitchFamily="2" charset="2"/>
              </a:rPr>
              <a:t> Matches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err="1"/>
              <a:t>match_score</a:t>
            </a:r>
            <a:r>
              <a:rPr lang="en-US" dirty="0"/>
              <a:t> &lt; threshold </a:t>
            </a:r>
            <a:r>
              <a:rPr lang="en-US" dirty="0">
                <a:sym typeface="Wingdings" panose="05000000000000000000" pitchFamily="2" charset="2"/>
              </a:rPr>
              <a:t> Non-Matches</a:t>
            </a:r>
          </a:p>
          <a:p>
            <a:endParaRPr lang="en-US" dirty="0"/>
          </a:p>
          <a:p>
            <a:r>
              <a:rPr lang="en-US" dirty="0"/>
              <a:t>Two classes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err="1"/>
              <a:t>match_score</a:t>
            </a:r>
            <a:r>
              <a:rPr lang="en-US" dirty="0"/>
              <a:t> ≥ threshold</a:t>
            </a:r>
            <a:r>
              <a:rPr lang="en-US" dirty="0">
                <a:sym typeface="Wingdings" panose="05000000000000000000" pitchFamily="2" charset="2"/>
              </a:rPr>
              <a:t> Matches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 err="1"/>
              <a:t>match_score</a:t>
            </a:r>
            <a:r>
              <a:rPr lang="en-US" dirty="0"/>
              <a:t> &lt; threshold </a:t>
            </a:r>
            <a:r>
              <a:rPr lang="en-US" dirty="0">
                <a:sym typeface="Wingdings" panose="05000000000000000000" pitchFamily="2" charset="2"/>
              </a:rPr>
              <a:t> Non-Matches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179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15474-BB8A-A843-A21B-6689A8DC0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33479"/>
            <a:ext cx="9014700" cy="1143300"/>
          </a:xfrm>
        </p:spPr>
        <p:txBody>
          <a:bodyPr/>
          <a:lstStyle/>
          <a:p>
            <a:r>
              <a:rPr lang="en-US" dirty="0"/>
              <a:t>Validation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176D71-A5A5-0249-9316-5B40B8655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733" y="1376779"/>
            <a:ext cx="9014700" cy="4908720"/>
          </a:xfrm>
        </p:spPr>
        <p:txBody>
          <a:bodyPr/>
          <a:lstStyle/>
          <a:p>
            <a:r>
              <a:rPr lang="en-US" dirty="0">
                <a:sym typeface="Wingdings" panose="05000000000000000000" pitchFamily="2" charset="2"/>
              </a:rPr>
              <a:t>Sample: Potential linkages</a:t>
            </a:r>
          </a:p>
          <a:p>
            <a:r>
              <a:rPr lang="en-US" dirty="0">
                <a:sym typeface="Wingdings" panose="05000000000000000000" pitchFamily="2" charset="2"/>
              </a:rPr>
              <a:t>Adjudicators: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Two reviewers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One tie-breaker</a:t>
            </a:r>
          </a:p>
          <a:p>
            <a:r>
              <a:rPr lang="en-US" dirty="0">
                <a:sym typeface="Wingdings" panose="05000000000000000000" pitchFamily="2" charset="2"/>
              </a:rPr>
              <a:t>Validation result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True match: &gt;=2 yeses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Incorrect match: &gt;=2 </a:t>
            </a:r>
            <a:r>
              <a:rPr lang="en-US" dirty="0" err="1">
                <a:sym typeface="Wingdings" panose="05000000000000000000" pitchFamily="2" charset="2"/>
              </a:rPr>
              <a:t>nos</a:t>
            </a:r>
            <a:r>
              <a:rPr lang="en-US" dirty="0">
                <a:sym typeface="Wingdings" panose="05000000000000000000" pitchFamily="2" charset="2"/>
              </a:rPr>
              <a:t> OR 1 no + 1 maybe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Undecided: &gt;= 2 maybes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908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01F2D-6D84-454C-9614-0ED1DB374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21904"/>
            <a:ext cx="9014700" cy="1143300"/>
          </a:xfrm>
        </p:spPr>
        <p:txBody>
          <a:bodyPr/>
          <a:lstStyle/>
          <a:p>
            <a:r>
              <a:rPr lang="en-US" dirty="0"/>
              <a:t>Linkage methods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A125B215-B8C5-8945-9591-4AFF4A0E8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5739" y="1665387"/>
            <a:ext cx="5103390" cy="385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06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01F2D-6D84-454C-9614-0ED1DB374A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21904"/>
            <a:ext cx="9014700" cy="1143300"/>
          </a:xfrm>
        </p:spPr>
        <p:txBody>
          <a:bodyPr/>
          <a:lstStyle/>
          <a:p>
            <a:r>
              <a:rPr lang="en-US" dirty="0"/>
              <a:t>Hybrid linkage methods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E88758-E07B-984A-904F-31B4EA4CCB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1982" y="1490802"/>
            <a:ext cx="7274920" cy="460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91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948A9-041E-4B47-9BF1-3AF3A8B74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33478"/>
            <a:ext cx="9014700" cy="11433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D0C28-1226-0142-A39E-51AF08354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733" y="1376778"/>
            <a:ext cx="9014700" cy="4908721"/>
          </a:xfrm>
        </p:spPr>
        <p:txBody>
          <a:bodyPr/>
          <a:lstStyle/>
          <a:p>
            <a:r>
              <a:rPr lang="en-US" dirty="0"/>
              <a:t>CURL = CU Record Linkage</a:t>
            </a:r>
          </a:p>
          <a:p>
            <a:r>
              <a:rPr lang="en-US" dirty="0"/>
              <a:t>Linkage data</a:t>
            </a:r>
          </a:p>
          <a:p>
            <a:pPr lvl="1"/>
            <a:r>
              <a:rPr lang="en-US" dirty="0"/>
              <a:t>Linkability measures</a:t>
            </a:r>
          </a:p>
          <a:p>
            <a:pPr lvl="1"/>
            <a:r>
              <a:rPr lang="en-US" dirty="0"/>
              <a:t>Data normalization</a:t>
            </a:r>
          </a:p>
          <a:p>
            <a:pPr lvl="1"/>
            <a:r>
              <a:rPr lang="en-US" dirty="0"/>
              <a:t>Data hashing</a:t>
            </a:r>
          </a:p>
          <a:p>
            <a:r>
              <a:rPr lang="en-US" dirty="0"/>
              <a:t>Linkage method</a:t>
            </a:r>
          </a:p>
          <a:p>
            <a:pPr lvl="1"/>
            <a:r>
              <a:rPr lang="en-US" dirty="0"/>
              <a:t>Deterministic</a:t>
            </a:r>
          </a:p>
          <a:p>
            <a:pPr lvl="1"/>
            <a:r>
              <a:rPr lang="en-US" dirty="0"/>
              <a:t>Probabilistic</a:t>
            </a:r>
          </a:p>
          <a:p>
            <a:pPr lvl="1"/>
            <a:r>
              <a:rPr lang="en-US" dirty="0"/>
              <a:t>Hybrid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1428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19081-6181-4848-9419-4D7AFB80B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D4B46-E8A8-D64C-97EE-96548A614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D2V </a:t>
            </a:r>
          </a:p>
          <a:p>
            <a:r>
              <a:rPr lang="en-US" dirty="0" err="1"/>
              <a:t>CDIFund</a:t>
            </a:r>
            <a:endParaRPr lang="en-US" dirty="0"/>
          </a:p>
          <a:p>
            <a:r>
              <a:rPr lang="en-US" dirty="0"/>
              <a:t>PCORI</a:t>
            </a:r>
          </a:p>
        </p:txBody>
      </p:sp>
    </p:spTree>
    <p:extLst>
      <p:ext uri="{BB962C8B-B14F-4D97-AF65-F5344CB8AC3E}">
        <p14:creationId xmlns:p14="http://schemas.microsoft.com/office/powerpoint/2010/main" val="7622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D7DDD-C492-874D-A8E1-312452FF4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23833"/>
            <a:ext cx="9014700" cy="1143300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D6929-B2C6-6E41-BEFB-B38BD7B2A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733" y="1367133"/>
            <a:ext cx="9014700" cy="3974100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Definition and objectives of record linkage</a:t>
            </a:r>
          </a:p>
          <a:p>
            <a:r>
              <a:rPr lang="en-US" dirty="0"/>
              <a:t>Linkage process</a:t>
            </a:r>
          </a:p>
          <a:p>
            <a:r>
              <a:rPr lang="en-US" dirty="0"/>
              <a:t>Linkage variables</a:t>
            </a:r>
          </a:p>
          <a:p>
            <a:r>
              <a:rPr lang="en-US" dirty="0"/>
              <a:t>Linkage methods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284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12AB1-7567-2747-89B2-155E5440E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985833"/>
            <a:ext cx="9014700" cy="1143300"/>
          </a:xfrm>
        </p:spPr>
        <p:txBody>
          <a:bodyPr/>
          <a:lstStyle/>
          <a:p>
            <a:r>
              <a:rPr lang="en-US" dirty="0"/>
              <a:t>Acknowledgement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9CD78F-EF1E-8146-808B-462A438D7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8366" y="2129133"/>
            <a:ext cx="3417497" cy="3974100"/>
          </a:xfrm>
        </p:spPr>
        <p:txBody>
          <a:bodyPr/>
          <a:lstStyle/>
          <a:p>
            <a:r>
              <a:rPr lang="en-US" dirty="0"/>
              <a:t>Michael Kahn</a:t>
            </a:r>
          </a:p>
          <a:p>
            <a:r>
              <a:rPr lang="en-US" dirty="0"/>
              <a:t>Lisa Schilling</a:t>
            </a:r>
          </a:p>
          <a:p>
            <a:r>
              <a:rPr lang="en-US" dirty="0"/>
              <a:t>Chan Voong</a:t>
            </a:r>
          </a:p>
          <a:p>
            <a:r>
              <a:rPr lang="en-US" dirty="0"/>
              <a:t>Bethany Kwan</a:t>
            </a:r>
          </a:p>
          <a:p>
            <a:r>
              <a:rPr lang="en-US" dirty="0"/>
              <a:t>Jenna Reno</a:t>
            </a:r>
          </a:p>
          <a:p>
            <a:r>
              <a:rPr lang="en-US" dirty="0"/>
              <a:t>Chris </a:t>
            </a:r>
            <a:r>
              <a:rPr lang="en-US" dirty="0" err="1"/>
              <a:t>Uhrich</a:t>
            </a:r>
            <a:endParaRPr 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A8D06311-9FED-7F4B-BCFD-B5AE9008FABC}"/>
              </a:ext>
            </a:extLst>
          </p:cNvPr>
          <p:cNvSpPr txBox="1">
            <a:spLocks/>
          </p:cNvSpPr>
          <p:nvPr/>
        </p:nvSpPr>
        <p:spPr>
          <a:xfrm>
            <a:off x="7093386" y="2129133"/>
            <a:ext cx="3417497" cy="3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▪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marR="0" lvl="3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marR="0" lvl="4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marR="0" lvl="5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marR="0" lvl="6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●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marR="0" lvl="7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○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marR="0" lvl="8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■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r>
              <a:rPr lang="en-US" dirty="0" err="1"/>
              <a:t>Gali</a:t>
            </a:r>
            <a:r>
              <a:rPr lang="en-US" dirty="0"/>
              <a:t> Baler</a:t>
            </a:r>
          </a:p>
          <a:p>
            <a:r>
              <a:rPr lang="en-US" dirty="0"/>
              <a:t>Tessa </a:t>
            </a:r>
            <a:r>
              <a:rPr lang="en-US" dirty="0" err="1"/>
              <a:t>Crume</a:t>
            </a:r>
            <a:endParaRPr lang="en-US" dirty="0"/>
          </a:p>
          <a:p>
            <a:r>
              <a:rPr lang="en-US" dirty="0"/>
              <a:t>Lindsey </a:t>
            </a:r>
            <a:r>
              <a:rPr lang="en-US" dirty="0" err="1"/>
              <a:t>Duca</a:t>
            </a:r>
            <a:endParaRPr lang="en-US" dirty="0"/>
          </a:p>
          <a:p>
            <a:r>
              <a:rPr lang="en-US" dirty="0"/>
              <a:t>Jessica </a:t>
            </a:r>
            <a:r>
              <a:rPr lang="en-US" dirty="0" err="1"/>
              <a:t>Toth</a:t>
            </a:r>
            <a:endParaRPr lang="en-US" dirty="0"/>
          </a:p>
          <a:p>
            <a:r>
              <a:rPr lang="en-US" dirty="0"/>
              <a:t>Hossein </a:t>
            </a:r>
            <a:r>
              <a:rPr lang="en-US" dirty="0" err="1"/>
              <a:t>Esteri</a:t>
            </a:r>
            <a:endParaRPr lang="en-US" dirty="0"/>
          </a:p>
          <a:p>
            <a:r>
              <a:rPr lang="en-US" dirty="0"/>
              <a:t>Ibrahim </a:t>
            </a:r>
            <a:r>
              <a:rPr lang="en-US" dirty="0" err="1"/>
              <a:t>Lazrig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94BDE17-2206-C045-9693-FCD40F22A37C}"/>
              </a:ext>
            </a:extLst>
          </p:cNvPr>
          <p:cNvSpPr txBox="1">
            <a:spLocks/>
          </p:cNvSpPr>
          <p:nvPr/>
        </p:nvSpPr>
        <p:spPr>
          <a:xfrm>
            <a:off x="3755792" y="2141316"/>
            <a:ext cx="3417497" cy="39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318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▪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marL="914400" marR="0" lvl="1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marL="1371600" marR="0" lvl="2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marL="1828800" marR="0" lvl="3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marL="2286000" marR="0" lvl="4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marL="2743200" marR="0" lvl="5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▫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marL="3200400" marR="0" lvl="6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●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marL="3657600" marR="0" lvl="7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○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marL="4114800" marR="0" lvl="8" indent="-431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3EBD5"/>
              </a:buClr>
              <a:buSzPts val="3200"/>
              <a:buFont typeface="Titillium Web Light"/>
              <a:buChar char="■"/>
              <a:defRPr sz="3200" b="0" i="0" u="none" strike="noStrike" cap="none">
                <a:solidFill>
                  <a:srgbClr val="003B55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r>
              <a:rPr lang="en-US" dirty="0"/>
              <a:t>Andrew Hill</a:t>
            </a:r>
          </a:p>
          <a:p>
            <a:r>
              <a:rPr lang="en-US" dirty="0"/>
              <a:t>Will Carter</a:t>
            </a:r>
          </a:p>
          <a:p>
            <a:r>
              <a:rPr lang="en-US" dirty="0"/>
              <a:t>Rachel Zucker</a:t>
            </a:r>
          </a:p>
          <a:p>
            <a:r>
              <a:rPr lang="en-US" dirty="0"/>
              <a:t>Kimberly Muller</a:t>
            </a:r>
          </a:p>
          <a:p>
            <a:r>
              <a:rPr lang="en-US" dirty="0"/>
              <a:t>Doreen </a:t>
            </a:r>
            <a:r>
              <a:rPr lang="en-US" dirty="0" err="1"/>
              <a:t>Molk</a:t>
            </a:r>
            <a:endParaRPr lang="en-US" dirty="0"/>
          </a:p>
          <a:p>
            <a:r>
              <a:rPr lang="en-US" dirty="0"/>
              <a:t>James Roberts</a:t>
            </a:r>
          </a:p>
        </p:txBody>
      </p:sp>
    </p:spTree>
    <p:extLst>
      <p:ext uri="{BB962C8B-B14F-4D97-AF65-F5344CB8AC3E}">
        <p14:creationId xmlns:p14="http://schemas.microsoft.com/office/powerpoint/2010/main" val="22577445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6" name="Google Shape;4076;p37"/>
          <p:cNvSpPr txBox="1">
            <a:spLocks noGrp="1"/>
          </p:cNvSpPr>
          <p:nvPr>
            <p:ph type="title"/>
          </p:nvPr>
        </p:nvSpPr>
        <p:spPr>
          <a:xfrm>
            <a:off x="969308" y="2860931"/>
            <a:ext cx="9014700" cy="1143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+mj-lt"/>
              </a:rPr>
              <a:t>Thank You!</a:t>
            </a:r>
            <a:endParaRPr dirty="0"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CAD79-E4DB-C94E-836E-237325A0F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14868"/>
            <a:ext cx="9014700" cy="1143300"/>
          </a:xfrm>
        </p:spPr>
        <p:txBody>
          <a:bodyPr/>
          <a:lstStyle/>
          <a:p>
            <a:r>
              <a:rPr lang="en-US" dirty="0"/>
              <a:t>Definition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DA12C3-57CA-044E-9277-0FDDA4D42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733" y="1358168"/>
            <a:ext cx="9014700" cy="4927331"/>
          </a:xfrm>
        </p:spPr>
        <p:txBody>
          <a:bodyPr/>
          <a:lstStyle/>
          <a:p>
            <a:pPr marL="2540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Record linkage: a process to determine if two or more records belong to the same individual</a:t>
            </a:r>
          </a:p>
        </p:txBody>
      </p:sp>
    </p:spTree>
    <p:extLst>
      <p:ext uri="{BB962C8B-B14F-4D97-AF65-F5344CB8AC3E}">
        <p14:creationId xmlns:p14="http://schemas.microsoft.com/office/powerpoint/2010/main" val="2921709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4B659-5D9A-B540-9E36-8F2DAA711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50727"/>
            <a:ext cx="9014700" cy="1143300"/>
          </a:xfrm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A00DBA-874A-6844-8931-4809AB2E7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920" y="1801159"/>
            <a:ext cx="6450479" cy="433763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FCE2EC-BBFF-DC42-B32F-C876A1881B77}"/>
              </a:ext>
            </a:extLst>
          </p:cNvPr>
          <p:cNvSpPr txBox="1"/>
          <p:nvPr/>
        </p:nvSpPr>
        <p:spPr>
          <a:xfrm>
            <a:off x="3083859" y="1394027"/>
            <a:ext cx="53463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de-duplication versus data enrichment using record-linkage </a:t>
            </a:r>
          </a:p>
        </p:txBody>
      </p:sp>
    </p:spTree>
    <p:extLst>
      <p:ext uri="{BB962C8B-B14F-4D97-AF65-F5344CB8AC3E}">
        <p14:creationId xmlns:p14="http://schemas.microsoft.com/office/powerpoint/2010/main" val="411235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>
          <a:xfrm>
            <a:off x="211134" y="5445516"/>
            <a:ext cx="11840522" cy="131991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/>
              <a:t>CURL Honest Broker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211135" y="4057647"/>
            <a:ext cx="11840522" cy="1387958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/>
              <a:t>Site B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211135" y="2765294"/>
            <a:ext cx="11838127" cy="129324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/>
              <a:t>Site A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60" name="TextBox 359"/>
          <p:cNvSpPr txBox="1"/>
          <p:nvPr/>
        </p:nvSpPr>
        <p:spPr>
          <a:xfrm>
            <a:off x="211134" y="448969"/>
            <a:ext cx="11840523" cy="132221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/>
              <a:t>(U of Colorado)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86" name="TextBox 385"/>
          <p:cNvSpPr txBox="1"/>
          <p:nvPr/>
        </p:nvSpPr>
        <p:spPr>
          <a:xfrm>
            <a:off x="3018108" y="38530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 Record Linkage (CURL) Data Flow </a:t>
            </a:r>
          </a:p>
        </p:txBody>
      </p:sp>
      <p:sp>
        <p:nvSpPr>
          <p:cNvPr id="66" name="Magnetic Disk 364"/>
          <p:cNvSpPr/>
          <p:nvPr/>
        </p:nvSpPr>
        <p:spPr>
          <a:xfrm>
            <a:off x="1610467" y="2999367"/>
            <a:ext cx="1027809" cy="744695"/>
          </a:xfrm>
          <a:custGeom>
            <a:avLst/>
            <a:gdLst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926 w 10000"/>
              <a:gd name="connsiteY1" fmla="*/ 95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528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317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 stroke="0" extrusionOk="0">
                <a:moveTo>
                  <a:pt x="0" y="1667"/>
                </a:moveTo>
                <a:cubicBezTo>
                  <a:pt x="0" y="746"/>
                  <a:pt x="2239" y="0"/>
                  <a:pt x="5000" y="0"/>
                </a:cubicBezTo>
                <a:cubicBezTo>
                  <a:pt x="7761" y="0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  <a:path w="10000" h="10000" fill="none" extrusionOk="0">
                <a:moveTo>
                  <a:pt x="10000" y="1667"/>
                </a:moveTo>
                <a:cubicBezTo>
                  <a:pt x="10000" y="2588"/>
                  <a:pt x="7761" y="2490"/>
                  <a:pt x="5000" y="2490"/>
                </a:cubicBezTo>
                <a:cubicBezTo>
                  <a:pt x="2239" y="2490"/>
                  <a:pt x="0" y="2588"/>
                  <a:pt x="0" y="1667"/>
                </a:cubicBezTo>
              </a:path>
              <a:path w="10000" h="10000" fill="none">
                <a:moveTo>
                  <a:pt x="0" y="1667"/>
                </a:moveTo>
                <a:cubicBezTo>
                  <a:pt x="0" y="746"/>
                  <a:pt x="2091" y="317"/>
                  <a:pt x="4852" y="317"/>
                </a:cubicBezTo>
                <a:cubicBezTo>
                  <a:pt x="7613" y="317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Site A Source data</a:t>
            </a:r>
          </a:p>
        </p:txBody>
      </p:sp>
      <p:cxnSp>
        <p:nvCxnSpPr>
          <p:cNvPr id="86" name="Straight Arrow Connector 85"/>
          <p:cNvCxnSpPr/>
          <p:nvPr/>
        </p:nvCxnSpPr>
        <p:spPr>
          <a:xfrm flipV="1">
            <a:off x="2638276" y="3386774"/>
            <a:ext cx="771814" cy="13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7988104" y="108096"/>
            <a:ext cx="10152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Color code: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10460069" y="76621"/>
            <a:ext cx="1400237" cy="3077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Hashed PHI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9077831" y="82854"/>
            <a:ext cx="1307725" cy="307777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Clear-text PHI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211135" y="1775482"/>
            <a:ext cx="11838126" cy="98426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dirty="0"/>
              <a:t>CURL Key Master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3" name="Process 42"/>
          <p:cNvSpPr/>
          <p:nvPr/>
        </p:nvSpPr>
        <p:spPr>
          <a:xfrm>
            <a:off x="2941124" y="824573"/>
            <a:ext cx="1237337" cy="623868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/>
              <a:t>Linkage</a:t>
            </a:r>
          </a:p>
          <a:p>
            <a:pPr algn="ctr"/>
            <a:r>
              <a:rPr lang="en-US" sz="1200" dirty="0"/>
              <a:t>Configurations</a:t>
            </a:r>
          </a:p>
        </p:txBody>
      </p:sp>
      <p:sp>
        <p:nvSpPr>
          <p:cNvPr id="57" name="Magnetic Disk 364"/>
          <p:cNvSpPr/>
          <p:nvPr/>
        </p:nvSpPr>
        <p:spPr>
          <a:xfrm>
            <a:off x="7149509" y="2832518"/>
            <a:ext cx="764100" cy="1039497"/>
          </a:xfrm>
          <a:custGeom>
            <a:avLst/>
            <a:gdLst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926 w 10000"/>
              <a:gd name="connsiteY1" fmla="*/ 95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528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317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 stroke="0" extrusionOk="0">
                <a:moveTo>
                  <a:pt x="0" y="1667"/>
                </a:moveTo>
                <a:cubicBezTo>
                  <a:pt x="0" y="746"/>
                  <a:pt x="2239" y="0"/>
                  <a:pt x="5000" y="0"/>
                </a:cubicBezTo>
                <a:cubicBezTo>
                  <a:pt x="7761" y="0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  <a:path w="10000" h="10000" fill="none" extrusionOk="0">
                <a:moveTo>
                  <a:pt x="10000" y="1667"/>
                </a:moveTo>
                <a:cubicBezTo>
                  <a:pt x="10000" y="2588"/>
                  <a:pt x="7761" y="2490"/>
                  <a:pt x="5000" y="2490"/>
                </a:cubicBezTo>
                <a:cubicBezTo>
                  <a:pt x="2239" y="2490"/>
                  <a:pt x="0" y="2588"/>
                  <a:pt x="0" y="1667"/>
                </a:cubicBezTo>
              </a:path>
              <a:path w="10000" h="10000" fill="none">
                <a:moveTo>
                  <a:pt x="0" y="1667"/>
                </a:moveTo>
                <a:cubicBezTo>
                  <a:pt x="0" y="746"/>
                  <a:pt x="2091" y="317"/>
                  <a:pt x="4852" y="317"/>
                </a:cubicBezTo>
                <a:cubicBezTo>
                  <a:pt x="7613" y="317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Hashed data</a:t>
            </a:r>
          </a:p>
        </p:txBody>
      </p:sp>
      <p:sp>
        <p:nvSpPr>
          <p:cNvPr id="10" name="Oval 9"/>
          <p:cNvSpPr/>
          <p:nvPr/>
        </p:nvSpPr>
        <p:spPr>
          <a:xfrm>
            <a:off x="3410091" y="2964619"/>
            <a:ext cx="1011276" cy="877991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Clean and profile data</a:t>
            </a:r>
          </a:p>
        </p:txBody>
      </p:sp>
      <p:sp>
        <p:nvSpPr>
          <p:cNvPr id="84" name="Oval 83"/>
          <p:cNvSpPr/>
          <p:nvPr/>
        </p:nvSpPr>
        <p:spPr>
          <a:xfrm>
            <a:off x="7329332" y="5609261"/>
            <a:ext cx="1317544" cy="93294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Load, block and profile hashed data</a:t>
            </a:r>
          </a:p>
        </p:txBody>
      </p:sp>
      <p:sp>
        <p:nvSpPr>
          <p:cNvPr id="41" name="Oval 40"/>
          <p:cNvSpPr/>
          <p:nvPr/>
        </p:nvSpPr>
        <p:spPr>
          <a:xfrm>
            <a:off x="5912007" y="2995979"/>
            <a:ext cx="1004363" cy="87799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Review Hashed Data</a:t>
            </a:r>
          </a:p>
        </p:txBody>
      </p:sp>
      <p:sp>
        <p:nvSpPr>
          <p:cNvPr id="63" name="Oval 62"/>
          <p:cNvSpPr/>
          <p:nvPr/>
        </p:nvSpPr>
        <p:spPr>
          <a:xfrm>
            <a:off x="3289828" y="1855119"/>
            <a:ext cx="1191879" cy="79461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Generate Key</a:t>
            </a:r>
          </a:p>
        </p:txBody>
      </p:sp>
      <p:cxnSp>
        <p:nvCxnSpPr>
          <p:cNvPr id="67" name="Straight Arrow Connector 66"/>
          <p:cNvCxnSpPr>
            <a:cxnSpLocks/>
            <a:stCxn id="41" idx="6"/>
          </p:cNvCxnSpPr>
          <p:nvPr/>
        </p:nvCxnSpPr>
        <p:spPr>
          <a:xfrm>
            <a:off x="6916370" y="3434975"/>
            <a:ext cx="233139" cy="33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endCxn id="84" idx="2"/>
          </p:cNvCxnSpPr>
          <p:nvPr/>
        </p:nvCxnSpPr>
        <p:spPr>
          <a:xfrm rot="16200000" flipH="1">
            <a:off x="2929022" y="1675423"/>
            <a:ext cx="4616989" cy="4183631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cxnSpLocks/>
            <a:endCxn id="84" idx="0"/>
          </p:cNvCxnSpPr>
          <p:nvPr/>
        </p:nvCxnSpPr>
        <p:spPr>
          <a:xfrm rot="16200000" flipH="1">
            <a:off x="6864856" y="4486013"/>
            <a:ext cx="2178778" cy="67718"/>
          </a:xfrm>
          <a:prstGeom prst="bentConnector3">
            <a:avLst>
              <a:gd name="adj1" fmla="val 6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/>
          <p:cNvSpPr/>
          <p:nvPr/>
        </p:nvSpPr>
        <p:spPr>
          <a:xfrm>
            <a:off x="8992121" y="5603185"/>
            <a:ext cx="1033076" cy="93294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Link data</a:t>
            </a:r>
          </a:p>
        </p:txBody>
      </p:sp>
      <p:cxnSp>
        <p:nvCxnSpPr>
          <p:cNvPr id="26" name="Straight Arrow Connector 25"/>
          <p:cNvCxnSpPr>
            <a:stCxn id="84" idx="6"/>
          </p:cNvCxnSpPr>
          <p:nvPr/>
        </p:nvCxnSpPr>
        <p:spPr>
          <a:xfrm flipV="1">
            <a:off x="8646876" y="6069658"/>
            <a:ext cx="345245" cy="60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endCxn id="84" idx="0"/>
          </p:cNvCxnSpPr>
          <p:nvPr/>
        </p:nvCxnSpPr>
        <p:spPr>
          <a:xfrm rot="16200000" flipH="1">
            <a:off x="7191043" y="4812199"/>
            <a:ext cx="935351" cy="658772"/>
          </a:xfrm>
          <a:prstGeom prst="bentConnector3">
            <a:avLst>
              <a:gd name="adj1" fmla="val 1751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Magnetic Disk 364"/>
          <p:cNvSpPr/>
          <p:nvPr/>
        </p:nvSpPr>
        <p:spPr>
          <a:xfrm>
            <a:off x="10539019" y="5686677"/>
            <a:ext cx="1027809" cy="744695"/>
          </a:xfrm>
          <a:custGeom>
            <a:avLst/>
            <a:gdLst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926 w 10000"/>
              <a:gd name="connsiteY1" fmla="*/ 95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528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317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 stroke="0" extrusionOk="0">
                <a:moveTo>
                  <a:pt x="0" y="1667"/>
                </a:moveTo>
                <a:cubicBezTo>
                  <a:pt x="0" y="746"/>
                  <a:pt x="2239" y="0"/>
                  <a:pt x="5000" y="0"/>
                </a:cubicBezTo>
                <a:cubicBezTo>
                  <a:pt x="7761" y="0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  <a:path w="10000" h="10000" fill="none" extrusionOk="0">
                <a:moveTo>
                  <a:pt x="10000" y="1667"/>
                </a:moveTo>
                <a:cubicBezTo>
                  <a:pt x="10000" y="2588"/>
                  <a:pt x="7761" y="2490"/>
                  <a:pt x="5000" y="2490"/>
                </a:cubicBezTo>
                <a:cubicBezTo>
                  <a:pt x="2239" y="2490"/>
                  <a:pt x="0" y="2588"/>
                  <a:pt x="0" y="1667"/>
                </a:cubicBezTo>
              </a:path>
              <a:path w="10000" h="10000" fill="none">
                <a:moveTo>
                  <a:pt x="0" y="1667"/>
                </a:moveTo>
                <a:cubicBezTo>
                  <a:pt x="0" y="746"/>
                  <a:pt x="2091" y="317"/>
                  <a:pt x="4852" y="317"/>
                </a:cubicBezTo>
                <a:cubicBezTo>
                  <a:pt x="7613" y="317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Linked data</a:t>
            </a:r>
          </a:p>
        </p:txBody>
      </p:sp>
      <p:cxnSp>
        <p:nvCxnSpPr>
          <p:cNvPr id="65" name="Straight Arrow Connector 64"/>
          <p:cNvCxnSpPr>
            <a:stCxn id="89" idx="6"/>
          </p:cNvCxnSpPr>
          <p:nvPr/>
        </p:nvCxnSpPr>
        <p:spPr>
          <a:xfrm>
            <a:off x="10025197" y="6069658"/>
            <a:ext cx="51382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8382220" y="4384414"/>
            <a:ext cx="11376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Data transfer</a:t>
            </a:r>
          </a:p>
        </p:txBody>
      </p:sp>
      <p:sp>
        <p:nvSpPr>
          <p:cNvPr id="135" name="Magnetic Disk 364"/>
          <p:cNvSpPr/>
          <p:nvPr/>
        </p:nvSpPr>
        <p:spPr>
          <a:xfrm>
            <a:off x="1601885" y="4407257"/>
            <a:ext cx="1027809" cy="744695"/>
          </a:xfrm>
          <a:custGeom>
            <a:avLst/>
            <a:gdLst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926 w 10000"/>
              <a:gd name="connsiteY1" fmla="*/ 95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528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317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 stroke="0" extrusionOk="0">
                <a:moveTo>
                  <a:pt x="0" y="1667"/>
                </a:moveTo>
                <a:cubicBezTo>
                  <a:pt x="0" y="746"/>
                  <a:pt x="2239" y="0"/>
                  <a:pt x="5000" y="0"/>
                </a:cubicBezTo>
                <a:cubicBezTo>
                  <a:pt x="7761" y="0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  <a:path w="10000" h="10000" fill="none" extrusionOk="0">
                <a:moveTo>
                  <a:pt x="10000" y="1667"/>
                </a:moveTo>
                <a:cubicBezTo>
                  <a:pt x="10000" y="2588"/>
                  <a:pt x="7761" y="2490"/>
                  <a:pt x="5000" y="2490"/>
                </a:cubicBezTo>
                <a:cubicBezTo>
                  <a:pt x="2239" y="2490"/>
                  <a:pt x="0" y="2588"/>
                  <a:pt x="0" y="1667"/>
                </a:cubicBezTo>
              </a:path>
              <a:path w="10000" h="10000" fill="none">
                <a:moveTo>
                  <a:pt x="0" y="1667"/>
                </a:moveTo>
                <a:cubicBezTo>
                  <a:pt x="0" y="746"/>
                  <a:pt x="2091" y="317"/>
                  <a:pt x="4852" y="317"/>
                </a:cubicBezTo>
                <a:cubicBezTo>
                  <a:pt x="7613" y="317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</a:pathLst>
          </a:cu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</a:rPr>
              <a:t>Site B Source data</a:t>
            </a:r>
          </a:p>
        </p:txBody>
      </p:sp>
      <p:cxnSp>
        <p:nvCxnSpPr>
          <p:cNvPr id="137" name="Straight Arrow Connector 136"/>
          <p:cNvCxnSpPr/>
          <p:nvPr/>
        </p:nvCxnSpPr>
        <p:spPr>
          <a:xfrm flipV="1">
            <a:off x="2629694" y="4794664"/>
            <a:ext cx="771814" cy="13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Magnetic Disk 364"/>
          <p:cNvSpPr/>
          <p:nvPr/>
        </p:nvSpPr>
        <p:spPr>
          <a:xfrm>
            <a:off x="7140926" y="4240408"/>
            <a:ext cx="779458" cy="1039497"/>
          </a:xfrm>
          <a:custGeom>
            <a:avLst/>
            <a:gdLst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3334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926 w 10000"/>
              <a:gd name="connsiteY1" fmla="*/ 95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528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0 w 10000"/>
              <a:gd name="connsiteY0" fmla="*/ 1667 h 10000"/>
              <a:gd name="connsiteX1" fmla="*/ 5000 w 10000"/>
              <a:gd name="connsiteY1" fmla="*/ 0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  <a:gd name="connsiteX0" fmla="*/ 10000 w 10000"/>
              <a:gd name="connsiteY0" fmla="*/ 1667 h 10000"/>
              <a:gd name="connsiteX1" fmla="*/ 5000 w 10000"/>
              <a:gd name="connsiteY1" fmla="*/ 2490 h 10000"/>
              <a:gd name="connsiteX2" fmla="*/ 0 w 10000"/>
              <a:gd name="connsiteY2" fmla="*/ 1667 h 10000"/>
              <a:gd name="connsiteX0" fmla="*/ 0 w 10000"/>
              <a:gd name="connsiteY0" fmla="*/ 1667 h 10000"/>
              <a:gd name="connsiteX1" fmla="*/ 4852 w 10000"/>
              <a:gd name="connsiteY1" fmla="*/ 317 h 10000"/>
              <a:gd name="connsiteX2" fmla="*/ 10000 w 10000"/>
              <a:gd name="connsiteY2" fmla="*/ 1667 h 10000"/>
              <a:gd name="connsiteX3" fmla="*/ 10000 w 10000"/>
              <a:gd name="connsiteY3" fmla="*/ 8333 h 10000"/>
              <a:gd name="connsiteX4" fmla="*/ 5000 w 10000"/>
              <a:gd name="connsiteY4" fmla="*/ 10000 h 10000"/>
              <a:gd name="connsiteX5" fmla="*/ 0 w 10000"/>
              <a:gd name="connsiteY5" fmla="*/ 8333 h 10000"/>
              <a:gd name="connsiteX6" fmla="*/ 0 w 10000"/>
              <a:gd name="connsiteY6" fmla="*/ 1667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00" h="10000" stroke="0" extrusionOk="0">
                <a:moveTo>
                  <a:pt x="0" y="1667"/>
                </a:moveTo>
                <a:cubicBezTo>
                  <a:pt x="0" y="746"/>
                  <a:pt x="2239" y="0"/>
                  <a:pt x="5000" y="0"/>
                </a:cubicBezTo>
                <a:cubicBezTo>
                  <a:pt x="7761" y="0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  <a:path w="10000" h="10000" fill="none" extrusionOk="0">
                <a:moveTo>
                  <a:pt x="10000" y="1667"/>
                </a:moveTo>
                <a:cubicBezTo>
                  <a:pt x="10000" y="2588"/>
                  <a:pt x="7761" y="2490"/>
                  <a:pt x="5000" y="2490"/>
                </a:cubicBezTo>
                <a:cubicBezTo>
                  <a:pt x="2239" y="2490"/>
                  <a:pt x="0" y="2588"/>
                  <a:pt x="0" y="1667"/>
                </a:cubicBezTo>
              </a:path>
              <a:path w="10000" h="10000" fill="none">
                <a:moveTo>
                  <a:pt x="0" y="1667"/>
                </a:moveTo>
                <a:cubicBezTo>
                  <a:pt x="0" y="746"/>
                  <a:pt x="2091" y="317"/>
                  <a:pt x="4852" y="317"/>
                </a:cubicBezTo>
                <a:cubicBezTo>
                  <a:pt x="7613" y="317"/>
                  <a:pt x="10000" y="746"/>
                  <a:pt x="10000" y="1667"/>
                </a:cubicBezTo>
                <a:lnTo>
                  <a:pt x="10000" y="8333"/>
                </a:lnTo>
                <a:cubicBezTo>
                  <a:pt x="10000" y="9254"/>
                  <a:pt x="7761" y="10000"/>
                  <a:pt x="5000" y="10000"/>
                </a:cubicBezTo>
                <a:cubicBezTo>
                  <a:pt x="2239" y="10000"/>
                  <a:pt x="0" y="9254"/>
                  <a:pt x="0" y="8333"/>
                </a:cubicBezTo>
                <a:lnTo>
                  <a:pt x="0" y="1667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Hashed data</a:t>
            </a:r>
          </a:p>
        </p:txBody>
      </p:sp>
      <p:sp>
        <p:nvSpPr>
          <p:cNvPr id="140" name="Oval 139"/>
          <p:cNvSpPr/>
          <p:nvPr/>
        </p:nvSpPr>
        <p:spPr>
          <a:xfrm>
            <a:off x="3401509" y="4340610"/>
            <a:ext cx="1011276" cy="877991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Clean and profile data</a:t>
            </a:r>
          </a:p>
        </p:txBody>
      </p:sp>
      <p:sp>
        <p:nvSpPr>
          <p:cNvPr id="141" name="Oval 140"/>
          <p:cNvSpPr/>
          <p:nvPr/>
        </p:nvSpPr>
        <p:spPr>
          <a:xfrm>
            <a:off x="5921130" y="4403869"/>
            <a:ext cx="999627" cy="87799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Review Hashed Data</a:t>
            </a:r>
          </a:p>
        </p:txBody>
      </p:sp>
      <p:cxnSp>
        <p:nvCxnSpPr>
          <p:cNvPr id="142" name="Straight Arrow Connector 141"/>
          <p:cNvCxnSpPr>
            <a:cxnSpLocks/>
            <a:stCxn id="141" idx="6"/>
          </p:cNvCxnSpPr>
          <p:nvPr/>
        </p:nvCxnSpPr>
        <p:spPr>
          <a:xfrm>
            <a:off x="6920757" y="4842865"/>
            <a:ext cx="220170" cy="338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Arrow Connector 143"/>
          <p:cNvCxnSpPr>
            <a:cxnSpLocks/>
          </p:cNvCxnSpPr>
          <p:nvPr/>
        </p:nvCxnSpPr>
        <p:spPr>
          <a:xfrm>
            <a:off x="4431030" y="3430481"/>
            <a:ext cx="363331" cy="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Arrow Connector 144"/>
          <p:cNvCxnSpPr/>
          <p:nvPr/>
        </p:nvCxnSpPr>
        <p:spPr>
          <a:xfrm>
            <a:off x="4403791" y="4811847"/>
            <a:ext cx="363331" cy="1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>
            <a:cxnSpLocks/>
            <a:endCxn id="41" idx="2"/>
          </p:cNvCxnSpPr>
          <p:nvPr/>
        </p:nvCxnSpPr>
        <p:spPr>
          <a:xfrm>
            <a:off x="5712089" y="3430499"/>
            <a:ext cx="199918" cy="44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>
            <a:off x="5694384" y="4826289"/>
            <a:ext cx="217623" cy="447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Elbow Connector 150"/>
          <p:cNvCxnSpPr>
            <a:cxnSpLocks/>
            <a:stCxn id="63" idx="6"/>
            <a:endCxn id="52" idx="2"/>
          </p:cNvCxnSpPr>
          <p:nvPr/>
        </p:nvCxnSpPr>
        <p:spPr>
          <a:xfrm>
            <a:off x="4481707" y="2252425"/>
            <a:ext cx="292402" cy="254691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/>
          <p:cNvSpPr txBox="1"/>
          <p:nvPr/>
        </p:nvSpPr>
        <p:spPr>
          <a:xfrm>
            <a:off x="4607372" y="2341954"/>
            <a:ext cx="8350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Hash key</a:t>
            </a:r>
          </a:p>
        </p:txBody>
      </p:sp>
      <p:cxnSp>
        <p:nvCxnSpPr>
          <p:cNvPr id="156" name="Straight Arrow Connector 155"/>
          <p:cNvCxnSpPr>
            <a:cxnSpLocks/>
            <a:endCxn id="63" idx="2"/>
          </p:cNvCxnSpPr>
          <p:nvPr/>
        </p:nvCxnSpPr>
        <p:spPr>
          <a:xfrm flipV="1">
            <a:off x="3137118" y="2252425"/>
            <a:ext cx="152710" cy="1353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TextBox 161"/>
          <p:cNvSpPr txBox="1"/>
          <p:nvPr/>
        </p:nvSpPr>
        <p:spPr>
          <a:xfrm>
            <a:off x="11248308" y="5414778"/>
            <a:ext cx="505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NWI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674907" y="6334830"/>
            <a:ext cx="20160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NWI = </a:t>
            </a:r>
            <a:r>
              <a:rPr lang="en-US" sz="1400"/>
              <a:t>Network identifier</a:t>
            </a:r>
            <a:endParaRPr lang="en-US" sz="1400" dirty="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B5C223E-F8CE-CA4D-9698-A6A07168577B}"/>
              </a:ext>
            </a:extLst>
          </p:cNvPr>
          <p:cNvSpPr/>
          <p:nvPr/>
        </p:nvSpPr>
        <p:spPr>
          <a:xfrm>
            <a:off x="4800096" y="2980667"/>
            <a:ext cx="917728" cy="877991"/>
          </a:xfrm>
          <a:prstGeom prst="ellipse">
            <a:avLst/>
          </a:prstGeom>
          <a:gradFill flip="none" rotWithShape="1">
            <a:gsLst>
              <a:gs pos="85000">
                <a:srgbClr val="FF0000"/>
              </a:gs>
              <a:gs pos="0">
                <a:schemeClr val="accent4">
                  <a:lumMod val="45000"/>
                  <a:lumOff val="55000"/>
                </a:schemeClr>
              </a:gs>
              <a:gs pos="39000">
                <a:schemeClr val="accent4">
                  <a:lumMod val="45000"/>
                  <a:lumOff val="55000"/>
                </a:schemeClr>
              </a:gs>
              <a:gs pos="41000">
                <a:schemeClr val="accent4">
                  <a:lumMod val="30000"/>
                  <a:lumOff val="70000"/>
                </a:schemeClr>
              </a:gs>
            </a:gsLst>
            <a:lin ang="108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Hash Data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5ECAEB85-A649-3345-8541-5010367CE927}"/>
              </a:ext>
            </a:extLst>
          </p:cNvPr>
          <p:cNvSpPr/>
          <p:nvPr/>
        </p:nvSpPr>
        <p:spPr>
          <a:xfrm>
            <a:off x="4774109" y="4360344"/>
            <a:ext cx="917728" cy="877991"/>
          </a:xfrm>
          <a:prstGeom prst="ellipse">
            <a:avLst/>
          </a:prstGeom>
          <a:gradFill flip="none" rotWithShape="1">
            <a:gsLst>
              <a:gs pos="85000">
                <a:srgbClr val="FF0000"/>
              </a:gs>
              <a:gs pos="0">
                <a:schemeClr val="accent4">
                  <a:lumMod val="45000"/>
                  <a:lumOff val="55000"/>
                </a:schemeClr>
              </a:gs>
              <a:gs pos="39000">
                <a:schemeClr val="accent4">
                  <a:lumMod val="45000"/>
                  <a:lumOff val="55000"/>
                </a:schemeClr>
              </a:gs>
              <a:gs pos="41000">
                <a:schemeClr val="accent4">
                  <a:lumMod val="30000"/>
                  <a:lumOff val="70000"/>
                </a:schemeClr>
              </a:gs>
            </a:gsLst>
            <a:lin ang="108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Hash Data</a:t>
            </a:r>
          </a:p>
        </p:txBody>
      </p:sp>
    </p:spTree>
    <p:extLst>
      <p:ext uri="{BB962C8B-B14F-4D97-AF65-F5344CB8AC3E}">
        <p14:creationId xmlns:p14="http://schemas.microsoft.com/office/powerpoint/2010/main" val="3234806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CAD79-E4DB-C94E-836E-237325A0F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14868"/>
            <a:ext cx="9014700" cy="1143300"/>
          </a:xfrm>
        </p:spPr>
        <p:txBody>
          <a:bodyPr/>
          <a:lstStyle/>
          <a:p>
            <a:r>
              <a:rPr lang="en-US" dirty="0" err="1"/>
              <a:t>www.curl.center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76AC1D-2170-4B4B-85D4-EBAD173FC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459" y="1358168"/>
            <a:ext cx="7017247" cy="488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644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5FE66-DA4F-3342-BE9E-94F6F6F22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10329"/>
            <a:ext cx="9014700" cy="1143300"/>
          </a:xfrm>
        </p:spPr>
        <p:txBody>
          <a:bodyPr/>
          <a:lstStyle/>
          <a:p>
            <a:r>
              <a:rPr lang="en-US" dirty="0"/>
              <a:t>Linkage variables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9BA024-1C3A-E74D-B409-68707CE1D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732" y="1353629"/>
            <a:ext cx="8164009" cy="459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36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5FE66-DA4F-3342-BE9E-94F6F6F22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210329"/>
            <a:ext cx="9014700" cy="1143300"/>
          </a:xfrm>
        </p:spPr>
        <p:txBody>
          <a:bodyPr/>
          <a:lstStyle/>
          <a:p>
            <a:r>
              <a:rPr lang="en-US" dirty="0"/>
              <a:t>Linkability measures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D397098-E037-E64B-9316-558DE2822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7733" y="1353628"/>
            <a:ext cx="9014700" cy="4734655"/>
          </a:xfrm>
        </p:spPr>
        <p:txBody>
          <a:bodyPr/>
          <a:lstStyle/>
          <a:p>
            <a:r>
              <a:rPr lang="en-US" dirty="0"/>
              <a:t>Missing data ratio</a:t>
            </a:r>
          </a:p>
          <a:p>
            <a:r>
              <a:rPr lang="en-US" dirty="0"/>
              <a:t>Unique data ratio</a:t>
            </a:r>
          </a:p>
          <a:p>
            <a:r>
              <a:rPr lang="en-US" dirty="0"/>
              <a:t>Group size</a:t>
            </a:r>
          </a:p>
          <a:p>
            <a:r>
              <a:rPr lang="en-US" dirty="0"/>
              <a:t>Information amount</a:t>
            </a:r>
          </a:p>
          <a:p>
            <a:pPr lvl="1"/>
            <a:r>
              <a:rPr lang="en-US" dirty="0"/>
              <a:t>Shannon entropy</a:t>
            </a:r>
          </a:p>
          <a:p>
            <a:pPr lvl="1"/>
            <a:r>
              <a:rPr lang="en-US" dirty="0"/>
              <a:t>Maximum theoretical entropy</a:t>
            </a:r>
          </a:p>
          <a:p>
            <a:pPr lvl="1"/>
            <a:r>
              <a:rPr lang="en-US" dirty="0"/>
              <a:t>Percent of Maximum theoretical entropy</a:t>
            </a:r>
          </a:p>
        </p:txBody>
      </p:sp>
    </p:spTree>
    <p:extLst>
      <p:ext uri="{BB962C8B-B14F-4D97-AF65-F5344CB8AC3E}">
        <p14:creationId xmlns:p14="http://schemas.microsoft.com/office/powerpoint/2010/main" val="778873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809EF-0C98-DC49-A124-FF3D98C8C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733" y="395524"/>
            <a:ext cx="9014700" cy="1143300"/>
          </a:xfrm>
        </p:spPr>
        <p:txBody>
          <a:bodyPr/>
          <a:lstStyle/>
          <a:p>
            <a:r>
              <a:rPr lang="en-US" dirty="0"/>
              <a:t>Linkability measures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95C139-5D65-994D-B0F4-252236DCF6B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4684" y="1538824"/>
            <a:ext cx="8400798" cy="4028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2A55783-A556-5542-823E-FBE689846461}"/>
              </a:ext>
            </a:extLst>
          </p:cNvPr>
          <p:cNvSpPr txBox="1"/>
          <p:nvPr/>
        </p:nvSpPr>
        <p:spPr>
          <a:xfrm>
            <a:off x="1588775" y="5660022"/>
            <a:ext cx="79624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Results of key quality and linkability measures using the 300K corrupted synthetic data set </a:t>
            </a:r>
          </a:p>
        </p:txBody>
      </p:sp>
    </p:spTree>
    <p:extLst>
      <p:ext uri="{BB962C8B-B14F-4D97-AF65-F5344CB8AC3E}">
        <p14:creationId xmlns:p14="http://schemas.microsoft.com/office/powerpoint/2010/main" val="2400550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wbray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7E5E76C3AB934E92BA63E654426101" ma:contentTypeVersion="1" ma:contentTypeDescription="Create a new document." ma:contentTypeScope="" ma:versionID="cfbb1d7bbe532fd64db0d464b961b4e4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d810986b036840e28274f9fca8f918e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4F001A2-0AD1-4E8D-800A-01F48DCEED8B}"/>
</file>

<file path=customXml/itemProps2.xml><?xml version="1.0" encoding="utf-8"?>
<ds:datastoreItem xmlns:ds="http://schemas.openxmlformats.org/officeDocument/2006/customXml" ds:itemID="{091ACF67-7F67-44C1-AB68-0DD7636C1073}"/>
</file>

<file path=customXml/itemProps3.xml><?xml version="1.0" encoding="utf-8"?>
<ds:datastoreItem xmlns:ds="http://schemas.openxmlformats.org/officeDocument/2006/customXml" ds:itemID="{27312964-03D4-4581-8421-D0E1157A6B67}"/>
</file>

<file path=docProps/app.xml><?xml version="1.0" encoding="utf-8"?>
<Properties xmlns="http://schemas.openxmlformats.org/officeDocument/2006/extended-properties" xmlns:vt="http://schemas.openxmlformats.org/officeDocument/2006/docPropsVTypes">
  <TotalTime>5618</TotalTime>
  <Words>492</Words>
  <Application>Microsoft Macintosh PowerPoint</Application>
  <PresentationFormat>Widescreen</PresentationFormat>
  <Paragraphs>153</Paragraphs>
  <Slides>21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Dosis ExtraLight</vt:lpstr>
      <vt:lpstr>Cambria Math</vt:lpstr>
      <vt:lpstr>Dosis</vt:lpstr>
      <vt:lpstr>Calibri</vt:lpstr>
      <vt:lpstr>Arial</vt:lpstr>
      <vt:lpstr>Wingdings</vt:lpstr>
      <vt:lpstr>Titillium Web Light</vt:lpstr>
      <vt:lpstr>Office Theme</vt:lpstr>
      <vt:lpstr>Mowbray template</vt:lpstr>
      <vt:lpstr>Patient Health Record  Linkage Methods</vt:lpstr>
      <vt:lpstr>Agenda</vt:lpstr>
      <vt:lpstr>Definition</vt:lpstr>
      <vt:lpstr>Objectives</vt:lpstr>
      <vt:lpstr>PowerPoint Presentation</vt:lpstr>
      <vt:lpstr>www.curl.center</vt:lpstr>
      <vt:lpstr>Linkage variables</vt:lpstr>
      <vt:lpstr>Linkability measures</vt:lpstr>
      <vt:lpstr>Linkability measures</vt:lpstr>
      <vt:lpstr>Data normalization</vt:lpstr>
      <vt:lpstr>Data hashing</vt:lpstr>
      <vt:lpstr>Deterministic linkage methods</vt:lpstr>
      <vt:lpstr>Probabilistic linkage methods</vt:lpstr>
      <vt:lpstr>Linkage classification</vt:lpstr>
      <vt:lpstr>Validation method</vt:lpstr>
      <vt:lpstr>Linkage methods</vt:lpstr>
      <vt:lpstr>Hybrid linkage methods</vt:lpstr>
      <vt:lpstr>Summary</vt:lpstr>
      <vt:lpstr>Funding</vt:lpstr>
      <vt:lpstr>Acknowledgement</vt:lpstr>
      <vt:lpstr>Thank You!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Ong, Toan</cp:lastModifiedBy>
  <cp:revision>32</cp:revision>
  <dcterms:modified xsi:type="dcterms:W3CDTF">2019-08-19T17:48:00Z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0x010100C47E5E76C3AB934E92BA63E654426101</vt:lpwstr>
  </property>
</Properties>
</file>